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51" r:id="rId6"/>
    <p:sldMasterId id="2147483717" r:id="rId7"/>
    <p:sldMasterId id="2147483727" r:id="rId8"/>
  </p:sldMasterIdLst>
  <p:notesMasterIdLst>
    <p:notesMasterId r:id="rId66"/>
  </p:notesMasterIdLst>
  <p:sldIdLst>
    <p:sldId id="256" r:id="rId9"/>
    <p:sldId id="257" r:id="rId10"/>
    <p:sldId id="258" r:id="rId11"/>
    <p:sldId id="259" r:id="rId12"/>
    <p:sldId id="260" r:id="rId13"/>
    <p:sldId id="261" r:id="rId14"/>
    <p:sldId id="800" r:id="rId15"/>
    <p:sldId id="802" r:id="rId16"/>
    <p:sldId id="264" r:id="rId17"/>
    <p:sldId id="1002" r:id="rId18"/>
    <p:sldId id="266" r:id="rId19"/>
    <p:sldId id="887" r:id="rId20"/>
    <p:sldId id="1014" r:id="rId21"/>
    <p:sldId id="1076" r:id="rId22"/>
    <p:sldId id="1074" r:id="rId23"/>
    <p:sldId id="1075" r:id="rId24"/>
    <p:sldId id="271" r:id="rId25"/>
    <p:sldId id="272" r:id="rId26"/>
    <p:sldId id="273" r:id="rId27"/>
    <p:sldId id="1039" r:id="rId28"/>
    <p:sldId id="915" r:id="rId29"/>
    <p:sldId id="905" r:id="rId30"/>
    <p:sldId id="1036" r:id="rId31"/>
    <p:sldId id="276" r:id="rId32"/>
    <p:sldId id="277" r:id="rId33"/>
    <p:sldId id="1067" r:id="rId34"/>
    <p:sldId id="1068" r:id="rId35"/>
    <p:sldId id="916" r:id="rId36"/>
    <p:sldId id="894" r:id="rId37"/>
    <p:sldId id="278" r:id="rId38"/>
    <p:sldId id="279" r:id="rId39"/>
    <p:sldId id="871" r:id="rId40"/>
    <p:sldId id="283" r:id="rId41"/>
    <p:sldId id="284" r:id="rId42"/>
    <p:sldId id="285" r:id="rId43"/>
    <p:sldId id="930" r:id="rId44"/>
    <p:sldId id="929" r:id="rId45"/>
    <p:sldId id="286" r:id="rId46"/>
    <p:sldId id="287" r:id="rId47"/>
    <p:sldId id="931" r:id="rId48"/>
    <p:sldId id="1016" r:id="rId49"/>
    <p:sldId id="288" r:id="rId50"/>
    <p:sldId id="917" r:id="rId51"/>
    <p:sldId id="289" r:id="rId52"/>
    <p:sldId id="702" r:id="rId53"/>
    <p:sldId id="373" r:id="rId54"/>
    <p:sldId id="1042" r:id="rId55"/>
    <p:sldId id="292" r:id="rId56"/>
    <p:sldId id="293" r:id="rId57"/>
    <p:sldId id="294" r:id="rId58"/>
    <p:sldId id="951" r:id="rId59"/>
    <p:sldId id="968" r:id="rId60"/>
    <p:sldId id="969" r:id="rId61"/>
    <p:sldId id="970" r:id="rId62"/>
    <p:sldId id="971" r:id="rId63"/>
    <p:sldId id="972" r:id="rId64"/>
    <p:sldId id="109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chaels" initials="AM" lastIdx="1" clrIdx="0">
    <p:extLst>
      <p:ext uri="{19B8F6BF-5375-455C-9EA6-DF929625EA0E}">
        <p15:presenceInfo xmlns:p15="http://schemas.microsoft.com/office/powerpoint/2012/main" userId="S::anna.michaels@pbisrewards.com::d2ce5c16-9c5a-406c-b354-d4def8c899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C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BEDC6-424C-4DE5-829D-60B9B7BFF3AB}" v="126" dt="2024-03-27T19:31:57.107"/>
    <p1510:client id="{F1698B05-5457-45D7-B3C8-79B99D0044A6}" v="1" dt="2024-03-27T20:05:09.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6C0585-5FD9-4429-9861-6ED14C60F1FB}" type="doc">
      <dgm:prSet loTypeId="urn:microsoft.com/office/officeart/2009/3/layout/IncreasingArrowsProcess" loCatId="process" qsTypeId="urn:microsoft.com/office/officeart/2005/8/quickstyle/simple1" qsCatId="simple" csTypeId="urn:microsoft.com/office/officeart/2005/8/colors/accent0_2" csCatId="mainScheme" phldr="1"/>
      <dgm:spPr/>
      <dgm:t>
        <a:bodyPr/>
        <a:lstStyle/>
        <a:p>
          <a:endParaRPr lang="en-US"/>
        </a:p>
      </dgm:t>
    </dgm:pt>
    <dgm:pt modelId="{FB9E17AA-B818-44EB-9146-0C2E100AC01A}">
      <dgm:prSet phldrT="[Text]" custT="1"/>
      <dgm:spPr>
        <a:solidFill>
          <a:srgbClr val="FF7C80"/>
        </a:solidFill>
      </dgm:spPr>
      <dgm:t>
        <a:bodyPr/>
        <a:lstStyle/>
        <a:p>
          <a:r>
            <a:rPr lang="en-US" sz="2000" b="1">
              <a:solidFill>
                <a:schemeClr val="tx1"/>
              </a:solidFill>
              <a:latin typeface="Roboto" pitchFamily="2" charset="0"/>
              <a:ea typeface="Roboto" pitchFamily="2" charset="0"/>
            </a:rPr>
            <a:t>Students:</a:t>
          </a:r>
          <a:endParaRPr lang="en-US" sz="1800" b="1">
            <a:solidFill>
              <a:schemeClr val="tx1"/>
            </a:solidFill>
            <a:latin typeface="Roboto" pitchFamily="2" charset="0"/>
            <a:ea typeface="Roboto" pitchFamily="2" charset="0"/>
          </a:endParaRPr>
        </a:p>
      </dgm:t>
    </dgm:pt>
    <dgm:pt modelId="{2F24259B-C03D-410B-8A60-B64209A8B867}" type="parTrans" cxnId="{D767A911-F0F0-4F0A-88EF-412CEB69F1EB}">
      <dgm:prSet/>
      <dgm:spPr/>
      <dgm:t>
        <a:bodyPr/>
        <a:lstStyle/>
        <a:p>
          <a:endParaRPr lang="en-US" sz="1800">
            <a:latin typeface="Roboto" pitchFamily="2" charset="0"/>
            <a:ea typeface="Roboto" pitchFamily="2" charset="0"/>
          </a:endParaRPr>
        </a:p>
      </dgm:t>
    </dgm:pt>
    <dgm:pt modelId="{B6739124-D4F4-40F8-849B-D8D6ECB47FD6}" type="sibTrans" cxnId="{D767A911-F0F0-4F0A-88EF-412CEB69F1EB}">
      <dgm:prSet/>
      <dgm:spPr/>
      <dgm:t>
        <a:bodyPr/>
        <a:lstStyle/>
        <a:p>
          <a:endParaRPr lang="en-US" sz="1800">
            <a:latin typeface="Roboto" pitchFamily="2" charset="0"/>
            <a:ea typeface="Roboto" pitchFamily="2" charset="0"/>
          </a:endParaRPr>
        </a:p>
      </dgm:t>
    </dgm:pt>
    <dgm:pt modelId="{3AF08261-4501-442F-AE00-4C5DCB97D7B4}">
      <dgm:prSet phldrT="[Text]" custT="1"/>
      <dgm:spPr/>
      <dgm:t>
        <a:bodyPr/>
        <a:lstStyle/>
        <a:p>
          <a:r>
            <a:rPr lang="en-US" sz="1800">
              <a:solidFill>
                <a:schemeClr val="tx1"/>
              </a:solidFill>
              <a:latin typeface="Roboto" pitchFamily="2" charset="0"/>
              <a:ea typeface="Roboto" pitchFamily="2" charset="0"/>
            </a:rPr>
            <a:t>Increased academic achievement, SEL competencies and confidence</a:t>
          </a:r>
        </a:p>
        <a:p>
          <a:endParaRPr lang="en-US" sz="1800">
            <a:solidFill>
              <a:schemeClr val="tx1"/>
            </a:solidFill>
            <a:latin typeface="Roboto" pitchFamily="2" charset="0"/>
            <a:ea typeface="Roboto" pitchFamily="2" charset="0"/>
          </a:endParaRPr>
        </a:p>
        <a:p>
          <a:r>
            <a:rPr lang="en-US" sz="1800" b="1">
              <a:solidFill>
                <a:schemeClr val="tx1"/>
              </a:solidFill>
              <a:latin typeface="Roboto" pitchFamily="2" charset="0"/>
              <a:ea typeface="Roboto" pitchFamily="2" charset="0"/>
            </a:rPr>
            <a:t>Decreased absences</a:t>
          </a:r>
        </a:p>
      </dgm:t>
    </dgm:pt>
    <dgm:pt modelId="{A9FADDE1-74A9-40D7-AC55-19E2EDB815AC}" type="parTrans" cxnId="{31E21A50-CBBB-46F9-BFB5-AB55E0C7667A}">
      <dgm:prSet/>
      <dgm:spPr/>
      <dgm:t>
        <a:bodyPr/>
        <a:lstStyle/>
        <a:p>
          <a:endParaRPr lang="en-US" sz="1800">
            <a:latin typeface="Roboto" pitchFamily="2" charset="0"/>
            <a:ea typeface="Roboto" pitchFamily="2" charset="0"/>
          </a:endParaRPr>
        </a:p>
      </dgm:t>
    </dgm:pt>
    <dgm:pt modelId="{486D9C58-8E3E-4CE9-B29F-6DAE5CC37B66}" type="sibTrans" cxnId="{31E21A50-CBBB-46F9-BFB5-AB55E0C7667A}">
      <dgm:prSet/>
      <dgm:spPr/>
      <dgm:t>
        <a:bodyPr/>
        <a:lstStyle/>
        <a:p>
          <a:endParaRPr lang="en-US" sz="1800">
            <a:latin typeface="Roboto" pitchFamily="2" charset="0"/>
            <a:ea typeface="Roboto" pitchFamily="2" charset="0"/>
          </a:endParaRPr>
        </a:p>
      </dgm:t>
    </dgm:pt>
    <dgm:pt modelId="{DE711EE7-3B4D-498E-A1EC-5746977EA08F}">
      <dgm:prSet phldrT="[Text]" custT="1"/>
      <dgm:spPr>
        <a:solidFill>
          <a:srgbClr val="FFCC66"/>
        </a:solidFill>
      </dgm:spPr>
      <dgm:t>
        <a:bodyPr/>
        <a:lstStyle/>
        <a:p>
          <a:r>
            <a:rPr lang="en-US" sz="2000" b="1">
              <a:solidFill>
                <a:schemeClr val="tx1"/>
              </a:solidFill>
              <a:latin typeface="Roboto" pitchFamily="2" charset="0"/>
              <a:ea typeface="Roboto" pitchFamily="2" charset="0"/>
            </a:rPr>
            <a:t>Staff:</a:t>
          </a:r>
          <a:endParaRPr lang="en-US" sz="1800" b="1">
            <a:solidFill>
              <a:schemeClr val="tx1"/>
            </a:solidFill>
            <a:latin typeface="Roboto" pitchFamily="2" charset="0"/>
            <a:ea typeface="Roboto" pitchFamily="2" charset="0"/>
          </a:endParaRPr>
        </a:p>
      </dgm:t>
    </dgm:pt>
    <dgm:pt modelId="{E1993923-701A-4939-AD64-8B35EA414CAE}" type="parTrans" cxnId="{979E4A61-6632-45B8-8B6B-523C40F4546F}">
      <dgm:prSet/>
      <dgm:spPr/>
      <dgm:t>
        <a:bodyPr/>
        <a:lstStyle/>
        <a:p>
          <a:endParaRPr lang="en-US" sz="1800">
            <a:latin typeface="Roboto" pitchFamily="2" charset="0"/>
            <a:ea typeface="Roboto" pitchFamily="2" charset="0"/>
          </a:endParaRPr>
        </a:p>
      </dgm:t>
    </dgm:pt>
    <dgm:pt modelId="{DDFCE661-1E46-4A95-8A45-185BDE541FDB}" type="sibTrans" cxnId="{979E4A61-6632-45B8-8B6B-523C40F4546F}">
      <dgm:prSet/>
      <dgm:spPr/>
      <dgm:t>
        <a:bodyPr/>
        <a:lstStyle/>
        <a:p>
          <a:endParaRPr lang="en-US" sz="1800">
            <a:latin typeface="Roboto" pitchFamily="2" charset="0"/>
            <a:ea typeface="Roboto" pitchFamily="2" charset="0"/>
          </a:endParaRPr>
        </a:p>
      </dgm:t>
    </dgm:pt>
    <dgm:pt modelId="{CF072AF1-EC7A-4FCE-9352-CD9166583D1B}">
      <dgm:prSet phldrT="[Text]" custT="1"/>
      <dgm:spPr/>
      <dgm:t>
        <a:bodyPr/>
        <a:lstStyle/>
        <a:p>
          <a:r>
            <a:rPr lang="en-US" sz="1800">
              <a:solidFill>
                <a:schemeClr val="tx1"/>
              </a:solidFill>
              <a:latin typeface="Roboto" pitchFamily="2" charset="0"/>
              <a:ea typeface="Roboto" pitchFamily="2" charset="0"/>
            </a:rPr>
            <a:t>Improved relationships and positive communication </a:t>
          </a:r>
        </a:p>
        <a:p>
          <a:endParaRPr lang="en-US" sz="1400" i="1">
            <a:solidFill>
              <a:schemeClr val="tx1"/>
            </a:solidFill>
            <a:latin typeface="Roboto" pitchFamily="2" charset="0"/>
            <a:ea typeface="Roboto" pitchFamily="2" charset="0"/>
          </a:endParaRPr>
        </a:p>
        <a:p>
          <a:r>
            <a:rPr lang="en-US" sz="1800" b="1" i="0">
              <a:solidFill>
                <a:schemeClr val="tx1"/>
              </a:solidFill>
              <a:latin typeface="Roboto" pitchFamily="2" charset="0"/>
              <a:ea typeface="Roboto" pitchFamily="2" charset="0"/>
            </a:rPr>
            <a:t>Student-Teacher </a:t>
          </a:r>
        </a:p>
        <a:p>
          <a:r>
            <a:rPr lang="en-US" sz="1800" b="1" i="0">
              <a:solidFill>
                <a:schemeClr val="tx1"/>
              </a:solidFill>
              <a:latin typeface="Roboto" pitchFamily="2" charset="0"/>
              <a:ea typeface="Roboto" pitchFamily="2" charset="0"/>
            </a:rPr>
            <a:t>Teacher-Teacher</a:t>
          </a:r>
        </a:p>
      </dgm:t>
    </dgm:pt>
    <dgm:pt modelId="{01DF8375-C27E-48DC-B82E-CD5A11FC6AD0}" type="parTrans" cxnId="{CF9F1030-C300-48B7-8BFF-2FE77B711B06}">
      <dgm:prSet/>
      <dgm:spPr/>
      <dgm:t>
        <a:bodyPr/>
        <a:lstStyle/>
        <a:p>
          <a:endParaRPr lang="en-US" sz="1800">
            <a:latin typeface="Roboto" pitchFamily="2" charset="0"/>
            <a:ea typeface="Roboto" pitchFamily="2" charset="0"/>
          </a:endParaRPr>
        </a:p>
      </dgm:t>
    </dgm:pt>
    <dgm:pt modelId="{AB917782-032B-477D-A820-C4B7A0ADCAB7}" type="sibTrans" cxnId="{CF9F1030-C300-48B7-8BFF-2FE77B711B06}">
      <dgm:prSet/>
      <dgm:spPr/>
      <dgm:t>
        <a:bodyPr/>
        <a:lstStyle/>
        <a:p>
          <a:endParaRPr lang="en-US" sz="1800">
            <a:latin typeface="Roboto" pitchFamily="2" charset="0"/>
            <a:ea typeface="Roboto" pitchFamily="2" charset="0"/>
          </a:endParaRPr>
        </a:p>
      </dgm:t>
    </dgm:pt>
    <dgm:pt modelId="{B1936C53-2656-456A-85E1-C5DF41319E73}">
      <dgm:prSet phldrT="[Text]" custT="1"/>
      <dgm:spPr>
        <a:solidFill>
          <a:srgbClr val="92D050"/>
        </a:solidFill>
      </dgm:spPr>
      <dgm:t>
        <a:bodyPr/>
        <a:lstStyle/>
        <a:p>
          <a:r>
            <a:rPr lang="en-US" sz="2000" b="1">
              <a:solidFill>
                <a:schemeClr val="tx1"/>
              </a:solidFill>
              <a:latin typeface="Roboto" pitchFamily="2" charset="0"/>
              <a:ea typeface="Roboto" pitchFamily="2" charset="0"/>
            </a:rPr>
            <a:t>School:</a:t>
          </a:r>
          <a:endParaRPr lang="en-US" sz="1800" b="1">
            <a:solidFill>
              <a:schemeClr val="tx1"/>
            </a:solidFill>
            <a:latin typeface="Roboto" pitchFamily="2" charset="0"/>
            <a:ea typeface="Roboto" pitchFamily="2" charset="0"/>
          </a:endParaRPr>
        </a:p>
      </dgm:t>
    </dgm:pt>
    <dgm:pt modelId="{E9E2AC30-F6DA-48CD-8BC2-130E89144594}" type="parTrans" cxnId="{B2D685B3-8B9D-4B2C-9BA5-4B33E1A08C6E}">
      <dgm:prSet/>
      <dgm:spPr/>
      <dgm:t>
        <a:bodyPr/>
        <a:lstStyle/>
        <a:p>
          <a:endParaRPr lang="en-US" sz="1800">
            <a:latin typeface="Roboto" pitchFamily="2" charset="0"/>
            <a:ea typeface="Roboto" pitchFamily="2" charset="0"/>
          </a:endParaRPr>
        </a:p>
      </dgm:t>
    </dgm:pt>
    <dgm:pt modelId="{F11245EA-B888-416B-B9FF-D7A6B76D45DD}" type="sibTrans" cxnId="{B2D685B3-8B9D-4B2C-9BA5-4B33E1A08C6E}">
      <dgm:prSet/>
      <dgm:spPr/>
      <dgm:t>
        <a:bodyPr/>
        <a:lstStyle/>
        <a:p>
          <a:endParaRPr lang="en-US" sz="1800">
            <a:latin typeface="Roboto" pitchFamily="2" charset="0"/>
            <a:ea typeface="Roboto" pitchFamily="2" charset="0"/>
          </a:endParaRPr>
        </a:p>
      </dgm:t>
    </dgm:pt>
    <dgm:pt modelId="{A0E10750-75A7-4E9C-923A-9A3682E23ACD}">
      <dgm:prSet phldrT="[Text]" custT="1"/>
      <dgm:spPr/>
      <dgm:t>
        <a:bodyPr/>
        <a:lstStyle/>
        <a:p>
          <a:pPr>
            <a:buFont typeface="Arial" panose="020B0604020202020204" pitchFamily="34" charset="0"/>
            <a:buNone/>
          </a:pPr>
          <a:r>
            <a:rPr lang="en-US" sz="1800">
              <a:solidFill>
                <a:schemeClr val="tx1"/>
              </a:solidFill>
              <a:latin typeface="Roboto" pitchFamily="2" charset="0"/>
              <a:ea typeface="Roboto" pitchFamily="2" charset="0"/>
            </a:rPr>
            <a:t>Decreased Office Discipline Referrals and Suspensions</a:t>
          </a:r>
        </a:p>
        <a:p>
          <a:pPr>
            <a:buFont typeface="Arial" panose="020B0604020202020204" pitchFamily="34" charset="0"/>
            <a:buNone/>
          </a:pPr>
          <a:endParaRPr lang="en-US" sz="1800">
            <a:solidFill>
              <a:schemeClr val="tx1"/>
            </a:solidFill>
            <a:latin typeface="Roboto" pitchFamily="2" charset="0"/>
            <a:ea typeface="Roboto" pitchFamily="2" charset="0"/>
          </a:endParaRPr>
        </a:p>
        <a:p>
          <a:pPr>
            <a:buFont typeface="Arial" panose="020B0604020202020204" pitchFamily="34" charset="0"/>
            <a:buNone/>
          </a:pPr>
          <a:r>
            <a:rPr lang="en-US" sz="1800" b="1">
              <a:solidFill>
                <a:schemeClr val="tx1"/>
              </a:solidFill>
              <a:latin typeface="Roboto" pitchFamily="2" charset="0"/>
              <a:ea typeface="Roboto" pitchFamily="2" charset="0"/>
            </a:rPr>
            <a:t>Safer school environment</a:t>
          </a:r>
        </a:p>
      </dgm:t>
    </dgm:pt>
    <dgm:pt modelId="{577EDBD1-5C56-4072-8419-DBB904B9122C}" type="parTrans" cxnId="{2C7C0969-C77D-49B6-A1CD-9552DA4B3D0E}">
      <dgm:prSet/>
      <dgm:spPr/>
      <dgm:t>
        <a:bodyPr/>
        <a:lstStyle/>
        <a:p>
          <a:endParaRPr lang="en-US" sz="1800">
            <a:latin typeface="Roboto" pitchFamily="2" charset="0"/>
            <a:ea typeface="Roboto" pitchFamily="2" charset="0"/>
          </a:endParaRPr>
        </a:p>
      </dgm:t>
    </dgm:pt>
    <dgm:pt modelId="{25A80EC7-6D59-4E7B-9424-AB22E9BE3FEA}" type="sibTrans" cxnId="{2C7C0969-C77D-49B6-A1CD-9552DA4B3D0E}">
      <dgm:prSet/>
      <dgm:spPr/>
      <dgm:t>
        <a:bodyPr/>
        <a:lstStyle/>
        <a:p>
          <a:endParaRPr lang="en-US" sz="1800">
            <a:latin typeface="Roboto" pitchFamily="2" charset="0"/>
            <a:ea typeface="Roboto" pitchFamily="2" charset="0"/>
          </a:endParaRPr>
        </a:p>
      </dgm:t>
    </dgm:pt>
    <dgm:pt modelId="{2F1224E6-AE4C-4EAA-8421-23B6E4C09C45}" type="pres">
      <dgm:prSet presAssocID="{B56C0585-5FD9-4429-9861-6ED14C60F1FB}" presName="Name0" presStyleCnt="0">
        <dgm:presLayoutVars>
          <dgm:chMax val="5"/>
          <dgm:chPref val="5"/>
          <dgm:dir/>
          <dgm:animLvl val="lvl"/>
        </dgm:presLayoutVars>
      </dgm:prSet>
      <dgm:spPr/>
    </dgm:pt>
    <dgm:pt modelId="{35A0BEDB-F95C-4296-AABF-E4A035EAEDEE}" type="pres">
      <dgm:prSet presAssocID="{FB9E17AA-B818-44EB-9146-0C2E100AC01A}" presName="parentText1" presStyleLbl="node1" presStyleIdx="0" presStyleCnt="3" custLinFactNeighborX="190" custLinFactNeighborY="2896">
        <dgm:presLayoutVars>
          <dgm:chMax/>
          <dgm:chPref val="3"/>
          <dgm:bulletEnabled val="1"/>
        </dgm:presLayoutVars>
      </dgm:prSet>
      <dgm:spPr/>
    </dgm:pt>
    <dgm:pt modelId="{D17DCB5F-B73B-426E-AF40-FE8F775D91C9}" type="pres">
      <dgm:prSet presAssocID="{FB9E17AA-B818-44EB-9146-0C2E100AC01A}" presName="childText1" presStyleLbl="solidAlignAcc1" presStyleIdx="0" presStyleCnt="3" custScaleY="110889" custLinFactNeighborY="7667">
        <dgm:presLayoutVars>
          <dgm:chMax val="0"/>
          <dgm:chPref val="0"/>
          <dgm:bulletEnabled val="1"/>
        </dgm:presLayoutVars>
      </dgm:prSet>
      <dgm:spPr/>
    </dgm:pt>
    <dgm:pt modelId="{F55E8CE7-93A3-48DE-98CA-27142B0B611C}" type="pres">
      <dgm:prSet presAssocID="{DE711EE7-3B4D-498E-A1EC-5746977EA08F}" presName="parentText2" presStyleLbl="node1" presStyleIdx="1" presStyleCnt="3">
        <dgm:presLayoutVars>
          <dgm:chMax/>
          <dgm:chPref val="3"/>
          <dgm:bulletEnabled val="1"/>
        </dgm:presLayoutVars>
      </dgm:prSet>
      <dgm:spPr/>
    </dgm:pt>
    <dgm:pt modelId="{FAC9C52F-9B38-462A-AA1D-054ABB742A29}" type="pres">
      <dgm:prSet presAssocID="{DE711EE7-3B4D-498E-A1EC-5746977EA08F}" presName="childText2" presStyleLbl="solidAlignAcc1" presStyleIdx="1" presStyleCnt="3" custScaleY="112369" custLinFactNeighborY="6314">
        <dgm:presLayoutVars>
          <dgm:chMax val="0"/>
          <dgm:chPref val="0"/>
          <dgm:bulletEnabled val="1"/>
        </dgm:presLayoutVars>
      </dgm:prSet>
      <dgm:spPr/>
    </dgm:pt>
    <dgm:pt modelId="{6CA641F7-2B82-4B7D-AD57-38BA0ED24214}" type="pres">
      <dgm:prSet presAssocID="{B1936C53-2656-456A-85E1-C5DF41319E73}" presName="parentText3" presStyleLbl="node1" presStyleIdx="2" presStyleCnt="3">
        <dgm:presLayoutVars>
          <dgm:chMax/>
          <dgm:chPref val="3"/>
          <dgm:bulletEnabled val="1"/>
        </dgm:presLayoutVars>
      </dgm:prSet>
      <dgm:spPr/>
    </dgm:pt>
    <dgm:pt modelId="{9AACF6DC-DE11-43CD-A72B-5AC66A49E6D8}" type="pres">
      <dgm:prSet presAssocID="{B1936C53-2656-456A-85E1-C5DF41319E73}" presName="childText3" presStyleLbl="solidAlignAcc1" presStyleIdx="2" presStyleCnt="3" custScaleY="116108" custLinFactNeighborY="8244">
        <dgm:presLayoutVars>
          <dgm:chMax val="0"/>
          <dgm:chPref val="0"/>
          <dgm:bulletEnabled val="1"/>
        </dgm:presLayoutVars>
      </dgm:prSet>
      <dgm:spPr/>
    </dgm:pt>
  </dgm:ptLst>
  <dgm:cxnLst>
    <dgm:cxn modelId="{652EBD10-F830-4017-9A4E-402935272CB2}" type="presOf" srcId="{CF072AF1-EC7A-4FCE-9352-CD9166583D1B}" destId="{FAC9C52F-9B38-462A-AA1D-054ABB742A29}" srcOrd="0" destOrd="0" presId="urn:microsoft.com/office/officeart/2009/3/layout/IncreasingArrowsProcess"/>
    <dgm:cxn modelId="{D767A911-F0F0-4F0A-88EF-412CEB69F1EB}" srcId="{B56C0585-5FD9-4429-9861-6ED14C60F1FB}" destId="{FB9E17AA-B818-44EB-9146-0C2E100AC01A}" srcOrd="0" destOrd="0" parTransId="{2F24259B-C03D-410B-8A60-B64209A8B867}" sibTransId="{B6739124-D4F4-40F8-849B-D8D6ECB47FD6}"/>
    <dgm:cxn modelId="{19FA5A12-3B3B-43F9-B5A1-8C05E123CE6F}" type="presOf" srcId="{FB9E17AA-B818-44EB-9146-0C2E100AC01A}" destId="{35A0BEDB-F95C-4296-AABF-E4A035EAEDEE}" srcOrd="0" destOrd="0" presId="urn:microsoft.com/office/officeart/2009/3/layout/IncreasingArrowsProcess"/>
    <dgm:cxn modelId="{546B211E-B8AC-44CA-991D-C60FDA08BE63}" type="presOf" srcId="{3AF08261-4501-442F-AE00-4C5DCB97D7B4}" destId="{D17DCB5F-B73B-426E-AF40-FE8F775D91C9}" srcOrd="0" destOrd="0" presId="urn:microsoft.com/office/officeart/2009/3/layout/IncreasingArrowsProcess"/>
    <dgm:cxn modelId="{CF9F1030-C300-48B7-8BFF-2FE77B711B06}" srcId="{DE711EE7-3B4D-498E-A1EC-5746977EA08F}" destId="{CF072AF1-EC7A-4FCE-9352-CD9166583D1B}" srcOrd="0" destOrd="0" parTransId="{01DF8375-C27E-48DC-B82E-CD5A11FC6AD0}" sibTransId="{AB917782-032B-477D-A820-C4B7A0ADCAB7}"/>
    <dgm:cxn modelId="{53083536-1B08-404B-88F8-430638F47FB8}" type="presOf" srcId="{A0E10750-75A7-4E9C-923A-9A3682E23ACD}" destId="{9AACF6DC-DE11-43CD-A72B-5AC66A49E6D8}" srcOrd="0" destOrd="0" presId="urn:microsoft.com/office/officeart/2009/3/layout/IncreasingArrowsProcess"/>
    <dgm:cxn modelId="{10ECE25C-E3EC-4D5D-A7E5-04A92D4BB64B}" type="presOf" srcId="{DE711EE7-3B4D-498E-A1EC-5746977EA08F}" destId="{F55E8CE7-93A3-48DE-98CA-27142B0B611C}" srcOrd="0" destOrd="0" presId="urn:microsoft.com/office/officeart/2009/3/layout/IncreasingArrowsProcess"/>
    <dgm:cxn modelId="{979E4A61-6632-45B8-8B6B-523C40F4546F}" srcId="{B56C0585-5FD9-4429-9861-6ED14C60F1FB}" destId="{DE711EE7-3B4D-498E-A1EC-5746977EA08F}" srcOrd="1" destOrd="0" parTransId="{E1993923-701A-4939-AD64-8B35EA414CAE}" sibTransId="{DDFCE661-1E46-4A95-8A45-185BDE541FDB}"/>
    <dgm:cxn modelId="{2176F063-EFD8-4382-872B-14126C1BD08D}" type="presOf" srcId="{B56C0585-5FD9-4429-9861-6ED14C60F1FB}" destId="{2F1224E6-AE4C-4EAA-8421-23B6E4C09C45}" srcOrd="0" destOrd="0" presId="urn:microsoft.com/office/officeart/2009/3/layout/IncreasingArrowsProcess"/>
    <dgm:cxn modelId="{2C7C0969-C77D-49B6-A1CD-9552DA4B3D0E}" srcId="{B1936C53-2656-456A-85E1-C5DF41319E73}" destId="{A0E10750-75A7-4E9C-923A-9A3682E23ACD}" srcOrd="0" destOrd="0" parTransId="{577EDBD1-5C56-4072-8419-DBB904B9122C}" sibTransId="{25A80EC7-6D59-4E7B-9424-AB22E9BE3FEA}"/>
    <dgm:cxn modelId="{31E21A50-CBBB-46F9-BFB5-AB55E0C7667A}" srcId="{FB9E17AA-B818-44EB-9146-0C2E100AC01A}" destId="{3AF08261-4501-442F-AE00-4C5DCB97D7B4}" srcOrd="0" destOrd="0" parTransId="{A9FADDE1-74A9-40D7-AC55-19E2EDB815AC}" sibTransId="{486D9C58-8E3E-4CE9-B29F-6DAE5CC37B66}"/>
    <dgm:cxn modelId="{B2D685B3-8B9D-4B2C-9BA5-4B33E1A08C6E}" srcId="{B56C0585-5FD9-4429-9861-6ED14C60F1FB}" destId="{B1936C53-2656-456A-85E1-C5DF41319E73}" srcOrd="2" destOrd="0" parTransId="{E9E2AC30-F6DA-48CD-8BC2-130E89144594}" sibTransId="{F11245EA-B888-416B-B9FF-D7A6B76D45DD}"/>
    <dgm:cxn modelId="{BABAFFE9-B105-44B2-9B60-7E11CC570DD3}" type="presOf" srcId="{B1936C53-2656-456A-85E1-C5DF41319E73}" destId="{6CA641F7-2B82-4B7D-AD57-38BA0ED24214}" srcOrd="0" destOrd="0" presId="urn:microsoft.com/office/officeart/2009/3/layout/IncreasingArrowsProcess"/>
    <dgm:cxn modelId="{1A177B20-BFD8-44FA-9A89-9F535357A143}" type="presParOf" srcId="{2F1224E6-AE4C-4EAA-8421-23B6E4C09C45}" destId="{35A0BEDB-F95C-4296-AABF-E4A035EAEDEE}" srcOrd="0" destOrd="0" presId="urn:microsoft.com/office/officeart/2009/3/layout/IncreasingArrowsProcess"/>
    <dgm:cxn modelId="{C05A355E-04A9-4F70-B956-3C4C8BAB765C}" type="presParOf" srcId="{2F1224E6-AE4C-4EAA-8421-23B6E4C09C45}" destId="{D17DCB5F-B73B-426E-AF40-FE8F775D91C9}" srcOrd="1" destOrd="0" presId="urn:microsoft.com/office/officeart/2009/3/layout/IncreasingArrowsProcess"/>
    <dgm:cxn modelId="{2CCDD302-BFE0-4C46-AC5D-0BB140D42DA9}" type="presParOf" srcId="{2F1224E6-AE4C-4EAA-8421-23B6E4C09C45}" destId="{F55E8CE7-93A3-48DE-98CA-27142B0B611C}" srcOrd="2" destOrd="0" presId="urn:microsoft.com/office/officeart/2009/3/layout/IncreasingArrowsProcess"/>
    <dgm:cxn modelId="{89EF6CF0-3C31-4008-A792-96C8CC827C83}" type="presParOf" srcId="{2F1224E6-AE4C-4EAA-8421-23B6E4C09C45}" destId="{FAC9C52F-9B38-462A-AA1D-054ABB742A29}" srcOrd="3" destOrd="0" presId="urn:microsoft.com/office/officeart/2009/3/layout/IncreasingArrowsProcess"/>
    <dgm:cxn modelId="{75D89F76-6C4C-4480-A49D-2463892686D5}" type="presParOf" srcId="{2F1224E6-AE4C-4EAA-8421-23B6E4C09C45}" destId="{6CA641F7-2B82-4B7D-AD57-38BA0ED24214}" srcOrd="4" destOrd="0" presId="urn:microsoft.com/office/officeart/2009/3/layout/IncreasingArrowsProcess"/>
    <dgm:cxn modelId="{FBF642C7-E4E5-481A-A877-91406305B1BD}" type="presParOf" srcId="{2F1224E6-AE4C-4EAA-8421-23B6E4C09C45}" destId="{9AACF6DC-DE11-43CD-A72B-5AC66A49E6D8}"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A29C39B-DB9D-440C-9630-5F0BB7541949}" type="doc">
      <dgm:prSet loTypeId="urn:microsoft.com/office/officeart/2005/8/layout/process1" loCatId="process" qsTypeId="urn:microsoft.com/office/officeart/2005/8/quickstyle/3d2" qsCatId="3D" csTypeId="urn:microsoft.com/office/officeart/2005/8/colors/colorful1" csCatId="colorful" phldr="1"/>
      <dgm:spPr/>
    </dgm:pt>
    <dgm:pt modelId="{3D3253A3-4A98-47E4-B28C-BBCA2FB1E2FF}">
      <dgm:prSet phldrT="[Text]" custT="1"/>
      <dgm:spPr/>
      <dgm:t>
        <a:bodyPr/>
        <a:lstStyle/>
        <a:p>
          <a:r>
            <a:rPr lang="en-US" sz="2000">
              <a:solidFill>
                <a:schemeClr val="tx1"/>
              </a:solidFill>
              <a:latin typeface="Roboto" pitchFamily="2" charset="0"/>
              <a:ea typeface="Roboto" pitchFamily="2" charset="0"/>
            </a:rPr>
            <a:t>5 ODRs</a:t>
          </a:r>
        </a:p>
        <a:p>
          <a:r>
            <a:rPr lang="en-US" sz="2000">
              <a:solidFill>
                <a:schemeClr val="tx1"/>
              </a:solidFill>
              <a:latin typeface="Roboto" pitchFamily="2" charset="0"/>
              <a:ea typeface="Roboto" pitchFamily="2" charset="0"/>
            </a:rPr>
            <a:t>x </a:t>
          </a:r>
        </a:p>
        <a:p>
          <a:r>
            <a:rPr lang="en-US" sz="2000">
              <a:solidFill>
                <a:schemeClr val="tx1"/>
              </a:solidFill>
              <a:latin typeface="Roboto" pitchFamily="2" charset="0"/>
              <a:ea typeface="Roboto" pitchFamily="2" charset="0"/>
            </a:rPr>
            <a:t>180 school days </a:t>
          </a:r>
        </a:p>
      </dgm:t>
    </dgm:pt>
    <dgm:pt modelId="{814A7085-FD8A-48B3-894A-7D1D797F8271}" type="parTrans" cxnId="{387C2345-C901-4B7F-A35F-CFC2950DCD89}">
      <dgm:prSet/>
      <dgm:spPr/>
      <dgm:t>
        <a:bodyPr/>
        <a:lstStyle/>
        <a:p>
          <a:endParaRPr lang="en-US" sz="2000">
            <a:solidFill>
              <a:schemeClr val="tx1"/>
            </a:solidFill>
            <a:latin typeface="Roboto" pitchFamily="2" charset="0"/>
            <a:ea typeface="Roboto" pitchFamily="2" charset="0"/>
          </a:endParaRPr>
        </a:p>
      </dgm:t>
    </dgm:pt>
    <dgm:pt modelId="{828814C4-29AB-4B45-917E-E5B2AA04A7AB}" type="sibTrans" cxnId="{387C2345-C901-4B7F-A35F-CFC2950DCD89}">
      <dgm:prSet custT="1"/>
      <dgm:spPr/>
      <dgm:t>
        <a:bodyPr/>
        <a:lstStyle/>
        <a:p>
          <a:endParaRPr lang="en-US" sz="2000">
            <a:solidFill>
              <a:schemeClr val="tx1"/>
            </a:solidFill>
            <a:latin typeface="Roboto" pitchFamily="2" charset="0"/>
            <a:ea typeface="Roboto" pitchFamily="2" charset="0"/>
          </a:endParaRPr>
        </a:p>
      </dgm:t>
    </dgm:pt>
    <dgm:pt modelId="{3506C6DB-33DC-4E91-945F-A1B18459EF8A}">
      <dgm:prSet phldrT="[Text]" custT="1"/>
      <dgm:spPr/>
      <dgm:t>
        <a:bodyPr/>
        <a:lstStyle/>
        <a:p>
          <a:r>
            <a:rPr lang="en-US" sz="2000">
              <a:solidFill>
                <a:schemeClr val="tx1"/>
              </a:solidFill>
              <a:latin typeface="Roboto" pitchFamily="2" charset="0"/>
              <a:ea typeface="Roboto" pitchFamily="2" charset="0"/>
            </a:rPr>
            <a:t>900 ODRs a year</a:t>
          </a:r>
        </a:p>
      </dgm:t>
    </dgm:pt>
    <dgm:pt modelId="{ABE94C07-B5C3-49EB-B53F-4E042578C2A1}" type="parTrans" cxnId="{6B722AC1-FAC1-4E16-BE59-E5DB5FD0E3C8}">
      <dgm:prSet/>
      <dgm:spPr/>
      <dgm:t>
        <a:bodyPr/>
        <a:lstStyle/>
        <a:p>
          <a:endParaRPr lang="en-US" sz="2000">
            <a:solidFill>
              <a:schemeClr val="tx1"/>
            </a:solidFill>
            <a:latin typeface="Roboto" pitchFamily="2" charset="0"/>
            <a:ea typeface="Roboto" pitchFamily="2" charset="0"/>
          </a:endParaRPr>
        </a:p>
      </dgm:t>
    </dgm:pt>
    <dgm:pt modelId="{E4198277-D871-489C-9791-BCFC53EF8966}" type="sibTrans" cxnId="{6B722AC1-FAC1-4E16-BE59-E5DB5FD0E3C8}">
      <dgm:prSet custT="1"/>
      <dgm:spPr/>
      <dgm:t>
        <a:bodyPr/>
        <a:lstStyle/>
        <a:p>
          <a:endParaRPr lang="en-US" sz="2000">
            <a:solidFill>
              <a:schemeClr val="tx1"/>
            </a:solidFill>
            <a:latin typeface="Roboto" pitchFamily="2" charset="0"/>
            <a:ea typeface="Roboto" pitchFamily="2" charset="0"/>
          </a:endParaRPr>
        </a:p>
      </dgm:t>
    </dgm:pt>
    <dgm:pt modelId="{36653B92-7349-4EF3-A2BA-A6736D6C68FB}">
      <dgm:prSet phldrT="[Text]" custT="1"/>
      <dgm:spPr/>
      <dgm:t>
        <a:bodyPr/>
        <a:lstStyle/>
        <a:p>
          <a:r>
            <a:rPr lang="en-US" sz="2000">
              <a:solidFill>
                <a:schemeClr val="tx1"/>
              </a:solidFill>
              <a:latin typeface="Roboto" pitchFamily="2" charset="0"/>
              <a:ea typeface="Roboto" pitchFamily="2" charset="0"/>
            </a:rPr>
            <a:t>15 minutes each:</a:t>
          </a:r>
        </a:p>
        <a:p>
          <a:r>
            <a:rPr lang="en-US" sz="2000">
              <a:solidFill>
                <a:schemeClr val="tx1"/>
              </a:solidFill>
              <a:latin typeface="Roboto" pitchFamily="2" charset="0"/>
              <a:ea typeface="Roboto" pitchFamily="2" charset="0"/>
            </a:rPr>
            <a:t>Teacher</a:t>
          </a:r>
        </a:p>
        <a:p>
          <a:r>
            <a:rPr lang="en-US" sz="2000">
              <a:solidFill>
                <a:schemeClr val="tx1"/>
              </a:solidFill>
              <a:latin typeface="Roboto" pitchFamily="2" charset="0"/>
              <a:ea typeface="Roboto" pitchFamily="2" charset="0"/>
            </a:rPr>
            <a:t>Student</a:t>
          </a:r>
        </a:p>
        <a:p>
          <a:r>
            <a:rPr lang="en-US" sz="2000">
              <a:solidFill>
                <a:schemeClr val="tx1"/>
              </a:solidFill>
              <a:latin typeface="Roboto" pitchFamily="2" charset="0"/>
              <a:ea typeface="Roboto" pitchFamily="2" charset="0"/>
            </a:rPr>
            <a:t>Admin</a:t>
          </a:r>
        </a:p>
      </dgm:t>
    </dgm:pt>
    <dgm:pt modelId="{CC9FD3B9-114D-4986-927C-EB60934371CD}" type="parTrans" cxnId="{121C74FE-1D94-42FA-8134-E0FC0454D55F}">
      <dgm:prSet/>
      <dgm:spPr/>
      <dgm:t>
        <a:bodyPr/>
        <a:lstStyle/>
        <a:p>
          <a:endParaRPr lang="en-US" sz="2000">
            <a:solidFill>
              <a:schemeClr val="tx1"/>
            </a:solidFill>
            <a:latin typeface="Roboto" pitchFamily="2" charset="0"/>
            <a:ea typeface="Roboto" pitchFamily="2" charset="0"/>
          </a:endParaRPr>
        </a:p>
      </dgm:t>
    </dgm:pt>
    <dgm:pt modelId="{2C9DC89C-1058-450E-9BFA-6302B294E0B4}" type="sibTrans" cxnId="{121C74FE-1D94-42FA-8134-E0FC0454D55F}">
      <dgm:prSet/>
      <dgm:spPr/>
      <dgm:t>
        <a:bodyPr/>
        <a:lstStyle/>
        <a:p>
          <a:endParaRPr lang="en-US" sz="2000">
            <a:solidFill>
              <a:schemeClr val="tx1"/>
            </a:solidFill>
            <a:latin typeface="Roboto" pitchFamily="2" charset="0"/>
            <a:ea typeface="Roboto" pitchFamily="2" charset="0"/>
          </a:endParaRPr>
        </a:p>
      </dgm:t>
    </dgm:pt>
    <dgm:pt modelId="{5A12513C-FB22-4406-BF38-7B623254BB60}">
      <dgm:prSet custT="1"/>
      <dgm:spPr/>
      <dgm:t>
        <a:bodyPr/>
        <a:lstStyle/>
        <a:p>
          <a:r>
            <a:rPr lang="en-US" sz="2000">
              <a:solidFill>
                <a:schemeClr val="tx1"/>
              </a:solidFill>
              <a:latin typeface="Roboto" pitchFamily="2" charset="0"/>
              <a:ea typeface="Roboto" pitchFamily="2" charset="0"/>
            </a:rPr>
            <a:t>45 minutes</a:t>
          </a:r>
        </a:p>
        <a:p>
          <a:r>
            <a:rPr lang="en-US" sz="2000">
              <a:solidFill>
                <a:schemeClr val="tx1"/>
              </a:solidFill>
              <a:latin typeface="Roboto" pitchFamily="2" charset="0"/>
              <a:ea typeface="Roboto" pitchFamily="2" charset="0"/>
            </a:rPr>
            <a:t>x</a:t>
          </a:r>
        </a:p>
        <a:p>
          <a:r>
            <a:rPr lang="en-US" sz="2400">
              <a:solidFill>
                <a:schemeClr val="tx1"/>
              </a:solidFill>
              <a:latin typeface="Roboto" pitchFamily="2" charset="0"/>
              <a:ea typeface="Roboto" pitchFamily="2" charset="0"/>
            </a:rPr>
            <a:t>900 ODRs </a:t>
          </a:r>
        </a:p>
      </dgm:t>
    </dgm:pt>
    <dgm:pt modelId="{34CC7087-D2FB-4BD5-99B7-8AEB248346A4}" type="parTrans" cxnId="{2B6B4CA1-974D-495D-9AA7-07A965473991}">
      <dgm:prSet/>
      <dgm:spPr/>
      <dgm:t>
        <a:bodyPr/>
        <a:lstStyle/>
        <a:p>
          <a:endParaRPr lang="en-US">
            <a:solidFill>
              <a:schemeClr val="tx1"/>
            </a:solidFill>
            <a:latin typeface="Roboto" pitchFamily="2" charset="0"/>
            <a:ea typeface="Roboto" pitchFamily="2" charset="0"/>
          </a:endParaRPr>
        </a:p>
      </dgm:t>
    </dgm:pt>
    <dgm:pt modelId="{83594F24-AE24-4BA5-9C69-4DC0828A0779}" type="sibTrans" cxnId="{2B6B4CA1-974D-495D-9AA7-07A965473991}">
      <dgm:prSet/>
      <dgm:spPr/>
      <dgm:t>
        <a:bodyPr/>
        <a:lstStyle/>
        <a:p>
          <a:endParaRPr lang="en-US">
            <a:solidFill>
              <a:schemeClr val="tx1"/>
            </a:solidFill>
            <a:latin typeface="Roboto" pitchFamily="2" charset="0"/>
            <a:ea typeface="Roboto" pitchFamily="2" charset="0"/>
          </a:endParaRPr>
        </a:p>
      </dgm:t>
    </dgm:pt>
    <dgm:pt modelId="{E75376A6-0446-4A17-9B09-FD794547F467}">
      <dgm:prSet custT="1"/>
      <dgm:spPr/>
      <dgm:t>
        <a:bodyPr/>
        <a:lstStyle/>
        <a:p>
          <a:pPr marL="0" lvl="0" defTabSz="977900">
            <a:lnSpc>
              <a:spcPct val="90000"/>
            </a:lnSpc>
            <a:spcBef>
              <a:spcPct val="0"/>
            </a:spcBef>
            <a:spcAft>
              <a:spcPct val="35000"/>
            </a:spcAft>
            <a:buNone/>
          </a:pPr>
          <a:r>
            <a:rPr lang="en-US" sz="2000">
              <a:solidFill>
                <a:srgbClr val="FF0000"/>
              </a:solidFill>
              <a:latin typeface="Roboto" pitchFamily="2" charset="0"/>
              <a:ea typeface="Roboto" pitchFamily="2" charset="0"/>
            </a:rPr>
            <a:t>40,500</a:t>
          </a:r>
        </a:p>
        <a:p>
          <a:pPr marL="0" lvl="0" defTabSz="977900">
            <a:lnSpc>
              <a:spcPct val="90000"/>
            </a:lnSpc>
            <a:spcBef>
              <a:spcPct val="0"/>
            </a:spcBef>
            <a:spcAft>
              <a:spcPct val="35000"/>
            </a:spcAft>
            <a:buNone/>
          </a:pPr>
          <a:r>
            <a:rPr lang="en-US" sz="2000">
              <a:solidFill>
                <a:srgbClr val="FF0000"/>
              </a:solidFill>
              <a:latin typeface="Roboto" pitchFamily="2" charset="0"/>
              <a:ea typeface="Roboto" pitchFamily="2" charset="0"/>
            </a:rPr>
            <a:t>Minutes</a:t>
          </a:r>
        </a:p>
        <a:p>
          <a:pPr marL="0" marR="0" lvl="0" indent="0" defTabSz="977900" eaLnBrk="1" fontAlgn="auto" latinLnBrk="0" hangingPunct="1">
            <a:lnSpc>
              <a:spcPct val="90000"/>
            </a:lnSpc>
            <a:spcBef>
              <a:spcPct val="0"/>
            </a:spcBef>
            <a:spcAft>
              <a:spcPct val="35000"/>
            </a:spcAft>
            <a:buClrTx/>
            <a:buSzTx/>
            <a:buFontTx/>
            <a:buNone/>
            <a:tabLst/>
            <a:defRPr/>
          </a:pPr>
          <a:r>
            <a:rPr lang="en-US" sz="2000">
              <a:solidFill>
                <a:srgbClr val="FF0000"/>
              </a:solidFill>
              <a:latin typeface="Roboto" pitchFamily="2" charset="0"/>
              <a:ea typeface="Roboto" pitchFamily="2" charset="0"/>
            </a:rPr>
            <a:t>675 hours</a:t>
          </a:r>
        </a:p>
        <a:p>
          <a:pPr marL="0" marR="0" lvl="0" indent="0" defTabSz="977900" eaLnBrk="1" fontAlgn="auto" latinLnBrk="0" hangingPunct="1">
            <a:lnSpc>
              <a:spcPct val="90000"/>
            </a:lnSpc>
            <a:spcBef>
              <a:spcPct val="0"/>
            </a:spcBef>
            <a:spcAft>
              <a:spcPct val="35000"/>
            </a:spcAft>
            <a:buClrTx/>
            <a:buSzTx/>
            <a:buFontTx/>
            <a:buNone/>
            <a:tabLst/>
            <a:defRPr/>
          </a:pPr>
          <a:r>
            <a:rPr lang="en-US" sz="2400" b="1">
              <a:solidFill>
                <a:srgbClr val="FF0000"/>
              </a:solidFill>
              <a:latin typeface="Roboto" pitchFamily="2" charset="0"/>
              <a:ea typeface="Roboto" pitchFamily="2" charset="0"/>
            </a:rPr>
            <a:t>96 school days</a:t>
          </a:r>
        </a:p>
        <a:p>
          <a:pPr marL="0" lvl="0" defTabSz="977900">
            <a:lnSpc>
              <a:spcPct val="90000"/>
            </a:lnSpc>
            <a:spcBef>
              <a:spcPct val="0"/>
            </a:spcBef>
            <a:spcAft>
              <a:spcPct val="35000"/>
            </a:spcAft>
            <a:buNone/>
          </a:pPr>
          <a:endParaRPr lang="en-US" sz="2300">
            <a:solidFill>
              <a:srgbClr val="FFFF00"/>
            </a:solidFill>
            <a:latin typeface="Roboto" pitchFamily="2" charset="0"/>
            <a:ea typeface="Roboto" pitchFamily="2" charset="0"/>
          </a:endParaRPr>
        </a:p>
      </dgm:t>
    </dgm:pt>
    <dgm:pt modelId="{7A4D9F25-20CA-43FE-9A4F-2CA6E92642AE}" type="parTrans" cxnId="{B28073F3-B956-4686-8E35-36D2037BA5F2}">
      <dgm:prSet/>
      <dgm:spPr/>
      <dgm:t>
        <a:bodyPr/>
        <a:lstStyle/>
        <a:p>
          <a:endParaRPr lang="en-US">
            <a:solidFill>
              <a:schemeClr val="tx1"/>
            </a:solidFill>
            <a:latin typeface="Roboto" pitchFamily="2" charset="0"/>
            <a:ea typeface="Roboto" pitchFamily="2" charset="0"/>
          </a:endParaRPr>
        </a:p>
      </dgm:t>
    </dgm:pt>
    <dgm:pt modelId="{BA4DE9C9-8D07-43F7-B1B3-16C9838CC402}" type="sibTrans" cxnId="{B28073F3-B956-4686-8E35-36D2037BA5F2}">
      <dgm:prSet/>
      <dgm:spPr/>
      <dgm:t>
        <a:bodyPr/>
        <a:lstStyle/>
        <a:p>
          <a:endParaRPr lang="en-US">
            <a:solidFill>
              <a:schemeClr val="tx1"/>
            </a:solidFill>
            <a:latin typeface="Roboto" pitchFamily="2" charset="0"/>
            <a:ea typeface="Roboto" pitchFamily="2" charset="0"/>
          </a:endParaRPr>
        </a:p>
      </dgm:t>
    </dgm:pt>
    <dgm:pt modelId="{98E2B5BE-873E-45FC-9B05-545CCCE26A2A}" type="pres">
      <dgm:prSet presAssocID="{3A29C39B-DB9D-440C-9630-5F0BB7541949}" presName="Name0" presStyleCnt="0">
        <dgm:presLayoutVars>
          <dgm:dir/>
          <dgm:resizeHandles val="exact"/>
        </dgm:presLayoutVars>
      </dgm:prSet>
      <dgm:spPr/>
    </dgm:pt>
    <dgm:pt modelId="{7A8FE433-1CA3-487B-AA18-582BF630C578}" type="pres">
      <dgm:prSet presAssocID="{3D3253A3-4A98-47E4-B28C-BBCA2FB1E2FF}" presName="node" presStyleLbl="node1" presStyleIdx="0" presStyleCnt="5" custScaleY="168513">
        <dgm:presLayoutVars>
          <dgm:bulletEnabled val="1"/>
        </dgm:presLayoutVars>
      </dgm:prSet>
      <dgm:spPr/>
    </dgm:pt>
    <dgm:pt modelId="{71F3BF74-A4B6-4BAB-9FEF-87CBCDB5E907}" type="pres">
      <dgm:prSet presAssocID="{828814C4-29AB-4B45-917E-E5B2AA04A7AB}" presName="sibTrans" presStyleLbl="sibTrans2D1" presStyleIdx="0" presStyleCnt="4"/>
      <dgm:spPr/>
    </dgm:pt>
    <dgm:pt modelId="{A63EF1E5-0B4E-45B4-AC92-435462C4BA5E}" type="pres">
      <dgm:prSet presAssocID="{828814C4-29AB-4B45-917E-E5B2AA04A7AB}" presName="connectorText" presStyleLbl="sibTrans2D1" presStyleIdx="0" presStyleCnt="4"/>
      <dgm:spPr/>
    </dgm:pt>
    <dgm:pt modelId="{93207F09-644D-40B6-A4A3-227AC2EF156D}" type="pres">
      <dgm:prSet presAssocID="{3506C6DB-33DC-4E91-945F-A1B18459EF8A}" presName="node" presStyleLbl="node1" presStyleIdx="1" presStyleCnt="5" custScaleY="171432">
        <dgm:presLayoutVars>
          <dgm:bulletEnabled val="1"/>
        </dgm:presLayoutVars>
      </dgm:prSet>
      <dgm:spPr/>
    </dgm:pt>
    <dgm:pt modelId="{A2CECA26-DF55-4B57-8B0C-DBA60A5A0092}" type="pres">
      <dgm:prSet presAssocID="{E4198277-D871-489C-9791-BCFC53EF8966}" presName="sibTrans" presStyleLbl="sibTrans2D1" presStyleIdx="1" presStyleCnt="4"/>
      <dgm:spPr/>
    </dgm:pt>
    <dgm:pt modelId="{670B5CC4-1451-42AD-BCF6-9014B453261B}" type="pres">
      <dgm:prSet presAssocID="{E4198277-D871-489C-9791-BCFC53EF8966}" presName="connectorText" presStyleLbl="sibTrans2D1" presStyleIdx="1" presStyleCnt="4"/>
      <dgm:spPr/>
    </dgm:pt>
    <dgm:pt modelId="{E00931F6-9FA1-4A0F-A38A-8A4C79EA17C4}" type="pres">
      <dgm:prSet presAssocID="{36653B92-7349-4EF3-A2BA-A6736D6C68FB}" presName="node" presStyleLbl="node1" presStyleIdx="2" presStyleCnt="5" custScaleY="175323">
        <dgm:presLayoutVars>
          <dgm:bulletEnabled val="1"/>
        </dgm:presLayoutVars>
      </dgm:prSet>
      <dgm:spPr/>
    </dgm:pt>
    <dgm:pt modelId="{7BEE5AB2-5E81-4E16-909C-361CB7D018E4}" type="pres">
      <dgm:prSet presAssocID="{2C9DC89C-1058-450E-9BFA-6302B294E0B4}" presName="sibTrans" presStyleLbl="sibTrans2D1" presStyleIdx="2" presStyleCnt="4"/>
      <dgm:spPr/>
    </dgm:pt>
    <dgm:pt modelId="{85017608-50C1-4B45-9B78-45EAFBA86B11}" type="pres">
      <dgm:prSet presAssocID="{2C9DC89C-1058-450E-9BFA-6302B294E0B4}" presName="connectorText" presStyleLbl="sibTrans2D1" presStyleIdx="2" presStyleCnt="4"/>
      <dgm:spPr/>
    </dgm:pt>
    <dgm:pt modelId="{A13EE24F-51E2-4F2A-A0D6-B366F56A1155}" type="pres">
      <dgm:prSet presAssocID="{5A12513C-FB22-4406-BF38-7B623254BB60}" presName="node" presStyleLbl="node1" presStyleIdx="3" presStyleCnt="5" custScaleY="172405">
        <dgm:presLayoutVars>
          <dgm:bulletEnabled val="1"/>
        </dgm:presLayoutVars>
      </dgm:prSet>
      <dgm:spPr/>
    </dgm:pt>
    <dgm:pt modelId="{7A9A23CB-FBCC-4576-AFBF-6949381AEC11}" type="pres">
      <dgm:prSet presAssocID="{83594F24-AE24-4BA5-9C69-4DC0828A0779}" presName="sibTrans" presStyleLbl="sibTrans2D1" presStyleIdx="3" presStyleCnt="4"/>
      <dgm:spPr/>
    </dgm:pt>
    <dgm:pt modelId="{17817532-0F73-4A18-900D-6137292FA899}" type="pres">
      <dgm:prSet presAssocID="{83594F24-AE24-4BA5-9C69-4DC0828A0779}" presName="connectorText" presStyleLbl="sibTrans2D1" presStyleIdx="3" presStyleCnt="4"/>
      <dgm:spPr/>
    </dgm:pt>
    <dgm:pt modelId="{EF4077A9-F179-4577-90F9-A54AC594E0A8}" type="pres">
      <dgm:prSet presAssocID="{E75376A6-0446-4A17-9B09-FD794547F467}" presName="node" presStyleLbl="node1" presStyleIdx="4" presStyleCnt="5" custScaleX="145385" custScaleY="203734">
        <dgm:presLayoutVars>
          <dgm:bulletEnabled val="1"/>
        </dgm:presLayoutVars>
      </dgm:prSet>
      <dgm:spPr/>
    </dgm:pt>
  </dgm:ptLst>
  <dgm:cxnLst>
    <dgm:cxn modelId="{825FB924-3D86-4F79-9611-BED5CDEC60B7}" type="presOf" srcId="{3A29C39B-DB9D-440C-9630-5F0BB7541949}" destId="{98E2B5BE-873E-45FC-9B05-545CCCE26A2A}" srcOrd="0" destOrd="0" presId="urn:microsoft.com/office/officeart/2005/8/layout/process1"/>
    <dgm:cxn modelId="{FBEDD23F-8195-480B-AD20-663652829908}" type="presOf" srcId="{5A12513C-FB22-4406-BF38-7B623254BB60}" destId="{A13EE24F-51E2-4F2A-A0D6-B366F56A1155}" srcOrd="0" destOrd="0" presId="urn:microsoft.com/office/officeart/2005/8/layout/process1"/>
    <dgm:cxn modelId="{387C2345-C901-4B7F-A35F-CFC2950DCD89}" srcId="{3A29C39B-DB9D-440C-9630-5F0BB7541949}" destId="{3D3253A3-4A98-47E4-B28C-BBCA2FB1E2FF}" srcOrd="0" destOrd="0" parTransId="{814A7085-FD8A-48B3-894A-7D1D797F8271}" sibTransId="{828814C4-29AB-4B45-917E-E5B2AA04A7AB}"/>
    <dgm:cxn modelId="{506E3C70-50B3-449A-94EF-F06DAFC0432E}" type="presOf" srcId="{36653B92-7349-4EF3-A2BA-A6736D6C68FB}" destId="{E00931F6-9FA1-4A0F-A38A-8A4C79EA17C4}" srcOrd="0" destOrd="0" presId="urn:microsoft.com/office/officeart/2005/8/layout/process1"/>
    <dgm:cxn modelId="{25016E73-0563-4C10-98C9-0CE0F9C67113}" type="presOf" srcId="{828814C4-29AB-4B45-917E-E5B2AA04A7AB}" destId="{A63EF1E5-0B4E-45B4-AC92-435462C4BA5E}" srcOrd="1" destOrd="0" presId="urn:microsoft.com/office/officeart/2005/8/layout/process1"/>
    <dgm:cxn modelId="{CBBB2C8A-8329-4557-8C41-4A81510E7CE4}" type="presOf" srcId="{83594F24-AE24-4BA5-9C69-4DC0828A0779}" destId="{17817532-0F73-4A18-900D-6137292FA899}" srcOrd="1" destOrd="0" presId="urn:microsoft.com/office/officeart/2005/8/layout/process1"/>
    <dgm:cxn modelId="{4D151190-0DB9-485F-9FAF-98AB153CB60D}" type="presOf" srcId="{E4198277-D871-489C-9791-BCFC53EF8966}" destId="{670B5CC4-1451-42AD-BCF6-9014B453261B}" srcOrd="1" destOrd="0" presId="urn:microsoft.com/office/officeart/2005/8/layout/process1"/>
    <dgm:cxn modelId="{2B6B4CA1-974D-495D-9AA7-07A965473991}" srcId="{3A29C39B-DB9D-440C-9630-5F0BB7541949}" destId="{5A12513C-FB22-4406-BF38-7B623254BB60}" srcOrd="3" destOrd="0" parTransId="{34CC7087-D2FB-4BD5-99B7-8AEB248346A4}" sibTransId="{83594F24-AE24-4BA5-9C69-4DC0828A0779}"/>
    <dgm:cxn modelId="{644796B2-9E5F-4E55-B722-5B405E3968F7}" type="presOf" srcId="{3D3253A3-4A98-47E4-B28C-BBCA2FB1E2FF}" destId="{7A8FE433-1CA3-487B-AA18-582BF630C578}" srcOrd="0" destOrd="0" presId="urn:microsoft.com/office/officeart/2005/8/layout/process1"/>
    <dgm:cxn modelId="{6B722AC1-FAC1-4E16-BE59-E5DB5FD0E3C8}" srcId="{3A29C39B-DB9D-440C-9630-5F0BB7541949}" destId="{3506C6DB-33DC-4E91-945F-A1B18459EF8A}" srcOrd="1" destOrd="0" parTransId="{ABE94C07-B5C3-49EB-B53F-4E042578C2A1}" sibTransId="{E4198277-D871-489C-9791-BCFC53EF8966}"/>
    <dgm:cxn modelId="{05766FCA-FBAE-4C2C-9382-5A626D014EDF}" type="presOf" srcId="{2C9DC89C-1058-450E-9BFA-6302B294E0B4}" destId="{7BEE5AB2-5E81-4E16-909C-361CB7D018E4}" srcOrd="0" destOrd="0" presId="urn:microsoft.com/office/officeart/2005/8/layout/process1"/>
    <dgm:cxn modelId="{7589CECA-1C1E-40A2-AA35-8DE50923E613}" type="presOf" srcId="{828814C4-29AB-4B45-917E-E5B2AA04A7AB}" destId="{71F3BF74-A4B6-4BAB-9FEF-87CBCDB5E907}" srcOrd="0" destOrd="0" presId="urn:microsoft.com/office/officeart/2005/8/layout/process1"/>
    <dgm:cxn modelId="{E919BBEA-BB19-4668-96F2-480F42A1F4C1}" type="presOf" srcId="{E75376A6-0446-4A17-9B09-FD794547F467}" destId="{EF4077A9-F179-4577-90F9-A54AC594E0A8}" srcOrd="0" destOrd="0" presId="urn:microsoft.com/office/officeart/2005/8/layout/process1"/>
    <dgm:cxn modelId="{6DEF5BF2-0187-4D69-BD51-B86E5870AFF1}" type="presOf" srcId="{3506C6DB-33DC-4E91-945F-A1B18459EF8A}" destId="{93207F09-644D-40B6-A4A3-227AC2EF156D}" srcOrd="0" destOrd="0" presId="urn:microsoft.com/office/officeart/2005/8/layout/process1"/>
    <dgm:cxn modelId="{B28073F3-B956-4686-8E35-36D2037BA5F2}" srcId="{3A29C39B-DB9D-440C-9630-5F0BB7541949}" destId="{E75376A6-0446-4A17-9B09-FD794547F467}" srcOrd="4" destOrd="0" parTransId="{7A4D9F25-20CA-43FE-9A4F-2CA6E92642AE}" sibTransId="{BA4DE9C9-8D07-43F7-B1B3-16C9838CC402}"/>
    <dgm:cxn modelId="{0FBBB0F8-DB0A-4031-888D-634C799FAAD9}" type="presOf" srcId="{83594F24-AE24-4BA5-9C69-4DC0828A0779}" destId="{7A9A23CB-FBCC-4576-AFBF-6949381AEC11}" srcOrd="0" destOrd="0" presId="urn:microsoft.com/office/officeart/2005/8/layout/process1"/>
    <dgm:cxn modelId="{754FE0FD-A7A0-4B72-B379-D4251E215283}" type="presOf" srcId="{E4198277-D871-489C-9791-BCFC53EF8966}" destId="{A2CECA26-DF55-4B57-8B0C-DBA60A5A0092}" srcOrd="0" destOrd="0" presId="urn:microsoft.com/office/officeart/2005/8/layout/process1"/>
    <dgm:cxn modelId="{121C74FE-1D94-42FA-8134-E0FC0454D55F}" srcId="{3A29C39B-DB9D-440C-9630-5F0BB7541949}" destId="{36653B92-7349-4EF3-A2BA-A6736D6C68FB}" srcOrd="2" destOrd="0" parTransId="{CC9FD3B9-114D-4986-927C-EB60934371CD}" sibTransId="{2C9DC89C-1058-450E-9BFA-6302B294E0B4}"/>
    <dgm:cxn modelId="{629980FE-3D3C-4D09-BFC2-6D4A2A6F0206}" type="presOf" srcId="{2C9DC89C-1058-450E-9BFA-6302B294E0B4}" destId="{85017608-50C1-4B45-9B78-45EAFBA86B11}" srcOrd="1" destOrd="0" presId="urn:microsoft.com/office/officeart/2005/8/layout/process1"/>
    <dgm:cxn modelId="{D093CD46-0AA5-4737-9ED5-2F1A091BD91C}" type="presParOf" srcId="{98E2B5BE-873E-45FC-9B05-545CCCE26A2A}" destId="{7A8FE433-1CA3-487B-AA18-582BF630C578}" srcOrd="0" destOrd="0" presId="urn:microsoft.com/office/officeart/2005/8/layout/process1"/>
    <dgm:cxn modelId="{E0073E97-299F-45DF-ABF1-C996AE48F08D}" type="presParOf" srcId="{98E2B5BE-873E-45FC-9B05-545CCCE26A2A}" destId="{71F3BF74-A4B6-4BAB-9FEF-87CBCDB5E907}" srcOrd="1" destOrd="0" presId="urn:microsoft.com/office/officeart/2005/8/layout/process1"/>
    <dgm:cxn modelId="{068BB15C-9F96-4022-8749-EC40E7BE855F}" type="presParOf" srcId="{71F3BF74-A4B6-4BAB-9FEF-87CBCDB5E907}" destId="{A63EF1E5-0B4E-45B4-AC92-435462C4BA5E}" srcOrd="0" destOrd="0" presId="urn:microsoft.com/office/officeart/2005/8/layout/process1"/>
    <dgm:cxn modelId="{08251047-59CA-4E29-AAB0-0A12A2CB7392}" type="presParOf" srcId="{98E2B5BE-873E-45FC-9B05-545CCCE26A2A}" destId="{93207F09-644D-40B6-A4A3-227AC2EF156D}" srcOrd="2" destOrd="0" presId="urn:microsoft.com/office/officeart/2005/8/layout/process1"/>
    <dgm:cxn modelId="{7868BB58-E142-4233-891F-90051A3B9F66}" type="presParOf" srcId="{98E2B5BE-873E-45FC-9B05-545CCCE26A2A}" destId="{A2CECA26-DF55-4B57-8B0C-DBA60A5A0092}" srcOrd="3" destOrd="0" presId="urn:microsoft.com/office/officeart/2005/8/layout/process1"/>
    <dgm:cxn modelId="{153469B1-3B1E-48B8-8DB5-F2E34ECE5A6C}" type="presParOf" srcId="{A2CECA26-DF55-4B57-8B0C-DBA60A5A0092}" destId="{670B5CC4-1451-42AD-BCF6-9014B453261B}" srcOrd="0" destOrd="0" presId="urn:microsoft.com/office/officeart/2005/8/layout/process1"/>
    <dgm:cxn modelId="{5E6A8B97-0587-440B-900A-761B27889CFB}" type="presParOf" srcId="{98E2B5BE-873E-45FC-9B05-545CCCE26A2A}" destId="{E00931F6-9FA1-4A0F-A38A-8A4C79EA17C4}" srcOrd="4" destOrd="0" presId="urn:microsoft.com/office/officeart/2005/8/layout/process1"/>
    <dgm:cxn modelId="{94AE6503-7494-46F6-B92D-4C99DA178D89}" type="presParOf" srcId="{98E2B5BE-873E-45FC-9B05-545CCCE26A2A}" destId="{7BEE5AB2-5E81-4E16-909C-361CB7D018E4}" srcOrd="5" destOrd="0" presId="urn:microsoft.com/office/officeart/2005/8/layout/process1"/>
    <dgm:cxn modelId="{B38E33BE-A8FA-4F99-9A3E-0823C6D3660F}" type="presParOf" srcId="{7BEE5AB2-5E81-4E16-909C-361CB7D018E4}" destId="{85017608-50C1-4B45-9B78-45EAFBA86B11}" srcOrd="0" destOrd="0" presId="urn:microsoft.com/office/officeart/2005/8/layout/process1"/>
    <dgm:cxn modelId="{078336B8-7DD6-4953-8C42-694E81432883}" type="presParOf" srcId="{98E2B5BE-873E-45FC-9B05-545CCCE26A2A}" destId="{A13EE24F-51E2-4F2A-A0D6-B366F56A1155}" srcOrd="6" destOrd="0" presId="urn:microsoft.com/office/officeart/2005/8/layout/process1"/>
    <dgm:cxn modelId="{CB87B921-7614-400B-871B-72FF51FACF74}" type="presParOf" srcId="{98E2B5BE-873E-45FC-9B05-545CCCE26A2A}" destId="{7A9A23CB-FBCC-4576-AFBF-6949381AEC11}" srcOrd="7" destOrd="0" presId="urn:microsoft.com/office/officeart/2005/8/layout/process1"/>
    <dgm:cxn modelId="{91B3DA3B-D457-4546-A676-05E8E1A86A62}" type="presParOf" srcId="{7A9A23CB-FBCC-4576-AFBF-6949381AEC11}" destId="{17817532-0F73-4A18-900D-6137292FA899}" srcOrd="0" destOrd="0" presId="urn:microsoft.com/office/officeart/2005/8/layout/process1"/>
    <dgm:cxn modelId="{F51956C9-4E22-4992-BD80-D41D26B46930}" type="presParOf" srcId="{98E2B5BE-873E-45FC-9B05-545CCCE26A2A}" destId="{EF4077A9-F179-4577-90F9-A54AC594E0A8}"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38E39E-4DD2-4A8D-B38A-DEA08D6FCBC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EEFA5C-3CF7-47E1-AE06-587899EB6729}">
      <dgm:prSet custT="1"/>
      <dgm:spPr>
        <a:xfrm>
          <a:off x="1941716" y="718"/>
          <a:ext cx="4571887" cy="1681139"/>
        </a:xfrm>
        <a:prstGeom prst="rect">
          <a:avLst/>
        </a:prstGeom>
        <a:noFill/>
        <a:ln>
          <a:noFill/>
        </a:ln>
        <a:effectLst/>
      </dgm:spPr>
      <dgm:t>
        <a:bodyPr/>
        <a:lstStyle/>
        <a:p>
          <a:pPr>
            <a:lnSpc>
              <a:spcPct val="100000"/>
            </a:lnSpc>
          </a:pPr>
          <a:r>
            <a:rPr lang="en-US" sz="1400" b="1">
              <a:solidFill>
                <a:schemeClr val="tx1"/>
              </a:solidFill>
              <a:latin typeface="Calibri" panose="020F0502020204030204"/>
              <a:ea typeface="+mn-ea"/>
              <a:cs typeface="+mn-cs"/>
            </a:rPr>
            <a:t>Go to: </a:t>
          </a:r>
        </a:p>
        <a:p>
          <a:pPr>
            <a:lnSpc>
              <a:spcPct val="100000"/>
            </a:lnSpc>
          </a:pPr>
          <a:r>
            <a:rPr lang="en-US" sz="2000" b="0">
              <a:solidFill>
                <a:schemeClr val="tx1"/>
              </a:solidFill>
              <a:latin typeface="Calibri" panose="020F0502020204030204"/>
              <a:ea typeface="+mn-ea"/>
              <a:cs typeface="+mn-cs"/>
            </a:rPr>
            <a:t>app.pbisrewards.com</a:t>
          </a:r>
        </a:p>
      </dgm:t>
    </dgm:pt>
    <dgm:pt modelId="{CDB86231-5A55-44F3-8EF9-F49D13FD4835}" type="parTrans" cxnId="{22CEF924-2F9C-4918-93DF-A7738916E57D}">
      <dgm:prSet/>
      <dgm:spPr/>
      <dgm:t>
        <a:bodyPr/>
        <a:lstStyle/>
        <a:p>
          <a:endParaRPr lang="en-US"/>
        </a:p>
      </dgm:t>
    </dgm:pt>
    <dgm:pt modelId="{A90BDDE4-6917-4F2E-A407-90001D656789}" type="sibTrans" cxnId="{22CEF924-2F9C-4918-93DF-A7738916E57D}">
      <dgm:prSet/>
      <dgm:spPr/>
      <dgm:t>
        <a:bodyPr/>
        <a:lstStyle/>
        <a:p>
          <a:endParaRPr lang="en-US"/>
        </a:p>
      </dgm:t>
    </dgm:pt>
    <dgm:pt modelId="{F16427EE-7457-455A-A346-764B609ECB80}">
      <dgm:prSet custT="1"/>
      <dgm:spPr>
        <a:xfrm>
          <a:off x="1941716" y="2102143"/>
          <a:ext cx="4571887" cy="1681139"/>
        </a:xfrm>
        <a:prstGeom prst="rect">
          <a:avLst/>
        </a:prstGeom>
        <a:noFill/>
        <a:ln>
          <a:noFill/>
        </a:ln>
        <a:effectLst/>
      </dgm:spPr>
      <dgm:t>
        <a:bodyPr/>
        <a:lstStyle/>
        <a:p>
          <a:pPr>
            <a:lnSpc>
              <a:spcPct val="100000"/>
            </a:lnSpc>
          </a:pPr>
          <a:r>
            <a:rPr lang="en-US" sz="1800" b="1">
              <a:solidFill>
                <a:schemeClr val="tx1"/>
              </a:solidFill>
              <a:latin typeface="Calibri" panose="020F0502020204030204"/>
              <a:ea typeface="+mn-ea"/>
              <a:cs typeface="+mn-cs"/>
            </a:rPr>
            <a:t>Enter email:</a:t>
          </a:r>
          <a:endParaRPr lang="en-US" sz="2400" u="sng">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nSpc>
              <a:spcPct val="100000"/>
            </a:lnSpc>
          </a:pPr>
          <a:r>
            <a:rPr lang="en-US" sz="2400" u="sng">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rPr>
            <a:t>mb@pbisr.com</a:t>
          </a:r>
          <a:r>
            <a:rPr lang="en-US" sz="2400">
              <a:solidFill>
                <a:schemeClr val="tx1"/>
              </a:solidFill>
              <a:latin typeface="Calibri" panose="020F0502020204030204"/>
              <a:ea typeface="+mn-ea"/>
              <a:cs typeface="+mn-cs"/>
            </a:rPr>
            <a:t> </a:t>
          </a:r>
          <a:br>
            <a:rPr lang="en-US" sz="1400">
              <a:solidFill>
                <a:sysClr val="window" lastClr="FFFFFF">
                  <a:hueOff val="0"/>
                  <a:satOff val="0"/>
                  <a:lumOff val="0"/>
                  <a:alphaOff val="0"/>
                </a:sysClr>
              </a:solidFill>
              <a:latin typeface="Calibri" panose="020F0502020204030204"/>
              <a:ea typeface="+mn-ea"/>
              <a:cs typeface="+mn-cs"/>
            </a:rPr>
          </a:br>
          <a:endParaRPr lang="en-US" sz="1400">
            <a:solidFill>
              <a:sysClr val="window" lastClr="FFFFFF">
                <a:hueOff val="0"/>
                <a:satOff val="0"/>
                <a:lumOff val="0"/>
                <a:alphaOff val="0"/>
              </a:sysClr>
            </a:solidFill>
            <a:latin typeface="Calibri" panose="020F0502020204030204"/>
            <a:ea typeface="+mn-ea"/>
            <a:cs typeface="+mn-cs"/>
          </a:endParaRPr>
        </a:p>
      </dgm:t>
    </dgm:pt>
    <dgm:pt modelId="{20D791A4-23A7-46D5-A3EC-59C84B8AA353}" type="parTrans" cxnId="{2EEF0C56-DC1D-407E-84EA-5511B01E7A6E}">
      <dgm:prSet/>
      <dgm:spPr/>
      <dgm:t>
        <a:bodyPr/>
        <a:lstStyle/>
        <a:p>
          <a:endParaRPr lang="en-US"/>
        </a:p>
      </dgm:t>
    </dgm:pt>
    <dgm:pt modelId="{E5605963-15A0-412D-9895-11142E44C45B}" type="sibTrans" cxnId="{2EEF0C56-DC1D-407E-84EA-5511B01E7A6E}">
      <dgm:prSet/>
      <dgm:spPr/>
      <dgm:t>
        <a:bodyPr/>
        <a:lstStyle/>
        <a:p>
          <a:endParaRPr lang="en-US"/>
        </a:p>
      </dgm:t>
    </dgm:pt>
    <dgm:pt modelId="{F2D9D6C0-A2D2-4CAF-B2BC-4390B301FA26}">
      <dgm:prSet custT="1"/>
      <dgm:spPr>
        <a:xfrm>
          <a:off x="1941716" y="4203567"/>
          <a:ext cx="4571887" cy="1681139"/>
        </a:xfrm>
        <a:prstGeom prst="rect">
          <a:avLst/>
        </a:prstGeom>
        <a:noFill/>
        <a:ln>
          <a:noFill/>
        </a:ln>
        <a:effectLst/>
      </dgm:spPr>
      <dgm:t>
        <a:bodyPr/>
        <a:lstStyle/>
        <a:p>
          <a:pPr>
            <a:lnSpc>
              <a:spcPct val="100000"/>
            </a:lnSpc>
          </a:pPr>
          <a:r>
            <a:rPr lang="en-US" sz="1800" b="1">
              <a:solidFill>
                <a:schemeClr val="tx1"/>
              </a:solidFill>
              <a:latin typeface="Calibri" panose="020F0502020204030204"/>
              <a:ea typeface="+mn-ea"/>
              <a:cs typeface="+mn-cs"/>
            </a:rPr>
            <a:t>School Name: Demo</a:t>
          </a:r>
        </a:p>
        <a:p>
          <a:pPr>
            <a:lnSpc>
              <a:spcPct val="100000"/>
            </a:lnSpc>
          </a:pPr>
          <a:r>
            <a:rPr lang="en-US" sz="1800" b="1">
              <a:solidFill>
                <a:schemeClr val="tx1"/>
              </a:solidFill>
              <a:latin typeface="Calibri" panose="020F0502020204030204"/>
              <a:ea typeface="+mn-ea"/>
              <a:cs typeface="+mn-cs"/>
            </a:rPr>
            <a:t>Enter password</a:t>
          </a:r>
          <a:r>
            <a:rPr lang="en-US" sz="1800">
              <a:solidFill>
                <a:schemeClr val="tx1"/>
              </a:solidFill>
              <a:latin typeface="Calibri" panose="020F0502020204030204"/>
              <a:ea typeface="+mn-ea"/>
              <a:cs typeface="+mn-cs"/>
            </a:rPr>
            <a:t>: PBISR2022*</a:t>
          </a:r>
        </a:p>
      </dgm:t>
    </dgm:pt>
    <dgm:pt modelId="{9D39C6A5-FC0B-4B6B-ABA6-7A7AECC5B417}" type="parTrans" cxnId="{27349DD3-5001-43F5-ACC1-FEB89D88315B}">
      <dgm:prSet/>
      <dgm:spPr/>
      <dgm:t>
        <a:bodyPr/>
        <a:lstStyle/>
        <a:p>
          <a:endParaRPr lang="en-US"/>
        </a:p>
      </dgm:t>
    </dgm:pt>
    <dgm:pt modelId="{BF263C9C-3C47-4F79-AD4D-89C30F27CC4B}" type="sibTrans" cxnId="{27349DD3-5001-43F5-ACC1-FEB89D88315B}">
      <dgm:prSet/>
      <dgm:spPr/>
      <dgm:t>
        <a:bodyPr/>
        <a:lstStyle/>
        <a:p>
          <a:endParaRPr lang="en-US"/>
        </a:p>
      </dgm:t>
    </dgm:pt>
    <dgm:pt modelId="{690B7E74-6231-4B1F-B7E4-AE6615CD87F8}" type="pres">
      <dgm:prSet presAssocID="{E038E39E-4DD2-4A8D-B38A-DEA08D6FCBC6}" presName="root" presStyleCnt="0">
        <dgm:presLayoutVars>
          <dgm:dir/>
          <dgm:resizeHandles val="exact"/>
        </dgm:presLayoutVars>
      </dgm:prSet>
      <dgm:spPr/>
    </dgm:pt>
    <dgm:pt modelId="{72419CF8-39B0-4360-990D-847FDB9FCDB5}" type="pres">
      <dgm:prSet presAssocID="{56EEFA5C-3CF7-47E1-AE06-587899EB6729}" presName="compNode" presStyleCnt="0"/>
      <dgm:spPr/>
    </dgm:pt>
    <dgm:pt modelId="{3E4B9CC9-E490-4028-9C31-9410B3D7DBB4}" type="pres">
      <dgm:prSet presAssocID="{56EEFA5C-3CF7-47E1-AE06-587899EB6729}" presName="bgRect" presStyleLbl="bgShp" presStyleIdx="0" presStyleCnt="3">
        <dgm:style>
          <a:lnRef idx="1">
            <a:schemeClr val="accent1"/>
          </a:lnRef>
          <a:fillRef idx="2">
            <a:schemeClr val="accent1"/>
          </a:fillRef>
          <a:effectRef idx="1">
            <a:schemeClr val="accent1"/>
          </a:effectRef>
          <a:fontRef idx="minor">
            <a:schemeClr val="dk1"/>
          </a:fontRef>
        </dgm:style>
      </dgm:prSet>
      <dgm:spPr>
        <a:xfrm>
          <a:off x="0" y="718"/>
          <a:ext cx="6513603" cy="1681139"/>
        </a:xfrm>
        <a:prstGeom prst="roundRect">
          <a:avLst>
            <a:gd name="adj" fmla="val 10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A11EB595-3025-442F-A5AF-3D2E125B6FB1}" type="pres">
      <dgm:prSet presAssocID="{56EEFA5C-3CF7-47E1-AE06-587899EB6729}" presName="iconRect" presStyleLbl="node1" presStyleIdx="0" presStyleCnt="3"/>
      <dgm: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arker"/>
        </a:ext>
      </dgm:extLst>
    </dgm:pt>
    <dgm:pt modelId="{D5D89BD7-8E14-46DA-8327-E8DBA7AFE590}" type="pres">
      <dgm:prSet presAssocID="{56EEFA5C-3CF7-47E1-AE06-587899EB6729}" presName="spaceRect" presStyleCnt="0"/>
      <dgm:spPr/>
    </dgm:pt>
    <dgm:pt modelId="{A151719B-DF4D-453A-AB9A-4DEDAE988C19}" type="pres">
      <dgm:prSet presAssocID="{56EEFA5C-3CF7-47E1-AE06-587899EB6729}" presName="parTx" presStyleLbl="revTx" presStyleIdx="0" presStyleCnt="3" custScaleX="116965" custLinFactNeighborX="-5350" custLinFactNeighborY="937">
        <dgm:presLayoutVars>
          <dgm:chMax val="0"/>
          <dgm:chPref val="0"/>
        </dgm:presLayoutVars>
      </dgm:prSet>
      <dgm:spPr/>
    </dgm:pt>
    <dgm:pt modelId="{99F2E71D-F450-47C3-81A9-17EA8DEBBE39}" type="pres">
      <dgm:prSet presAssocID="{A90BDDE4-6917-4F2E-A407-90001D656789}" presName="sibTrans" presStyleCnt="0"/>
      <dgm:spPr/>
    </dgm:pt>
    <dgm:pt modelId="{D171D17D-C153-4C46-8E66-828C47000EB0}" type="pres">
      <dgm:prSet presAssocID="{F16427EE-7457-455A-A346-764B609ECB80}" presName="compNode" presStyleCnt="0"/>
      <dgm:spPr/>
    </dgm:pt>
    <dgm:pt modelId="{BB833F8C-72BF-4D53-9EC2-481B15900001}" type="pres">
      <dgm:prSet presAssocID="{F16427EE-7457-455A-A346-764B609ECB80}" presName="bgRect" presStyleLbl="bgShp" presStyleIdx="1" presStyleCnt="3"/>
      <dgm:spPr>
        <a:xfrm>
          <a:off x="0" y="2102143"/>
          <a:ext cx="6513603" cy="1681139"/>
        </a:xfrm>
        <a:prstGeom prst="roundRect">
          <a:avLst>
            <a:gd name="adj" fmla="val 10000"/>
          </a:avLst>
        </a:prstGeom>
        <a:solidFill>
          <a:srgbClr val="A5A5A5">
            <a:hueOff val="0"/>
            <a:satOff val="0"/>
            <a:lumOff val="0"/>
            <a:alphaOff val="0"/>
          </a:srgbClr>
        </a:solidFill>
        <a:ln>
          <a:noFill/>
        </a:ln>
        <a:effectLst/>
      </dgm:spPr>
    </dgm:pt>
    <dgm:pt modelId="{A067AEFC-7326-4335-912A-1C32113BF8C3}" type="pres">
      <dgm:prSet presAssocID="{F16427EE-7457-455A-A346-764B609ECB80}" presName="iconRect" presStyleLbl="node1" presStyleIdx="1" presStyleCnt="3"/>
      <dgm: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nvelope"/>
        </a:ext>
      </dgm:extLst>
    </dgm:pt>
    <dgm:pt modelId="{A24896E3-3E78-4B83-A694-E228C5578D81}" type="pres">
      <dgm:prSet presAssocID="{F16427EE-7457-455A-A346-764B609ECB80}" presName="spaceRect" presStyleCnt="0"/>
      <dgm:spPr/>
    </dgm:pt>
    <dgm:pt modelId="{8ECD37F0-295A-40DD-8DD6-26631BA3837C}" type="pres">
      <dgm:prSet presAssocID="{F16427EE-7457-455A-A346-764B609ECB80}" presName="parTx" presStyleLbl="revTx" presStyleIdx="1" presStyleCnt="3" custScaleX="116258" custLinFactNeighborX="-2332" custLinFactNeighborY="5237">
        <dgm:presLayoutVars>
          <dgm:chMax val="0"/>
          <dgm:chPref val="0"/>
        </dgm:presLayoutVars>
      </dgm:prSet>
      <dgm:spPr/>
    </dgm:pt>
    <dgm:pt modelId="{838D97B7-F5AB-4D4B-958F-11A4B092761C}" type="pres">
      <dgm:prSet presAssocID="{E5605963-15A0-412D-9895-11142E44C45B}" presName="sibTrans" presStyleCnt="0"/>
      <dgm:spPr/>
    </dgm:pt>
    <dgm:pt modelId="{6C51B17B-5328-42ED-BBB3-235D040C2EB0}" type="pres">
      <dgm:prSet presAssocID="{F2D9D6C0-A2D2-4CAF-B2BC-4390B301FA26}" presName="compNode" presStyleCnt="0"/>
      <dgm:spPr/>
    </dgm:pt>
    <dgm:pt modelId="{EE615B49-B3A1-4B51-8E25-0FECC89D0608}" type="pres">
      <dgm:prSet presAssocID="{F2D9D6C0-A2D2-4CAF-B2BC-4390B301FA26}" presName="bgRect" presStyleLbl="bgShp" presStyleIdx="2" presStyleCnt="3" custLinFactNeighborX="764" custLinFactNeighborY="440">
        <dgm:style>
          <a:lnRef idx="1">
            <a:schemeClr val="accent4"/>
          </a:lnRef>
          <a:fillRef idx="2">
            <a:schemeClr val="accent4"/>
          </a:fillRef>
          <a:effectRef idx="1">
            <a:schemeClr val="accent4"/>
          </a:effectRef>
          <a:fontRef idx="minor">
            <a:schemeClr val="dk1"/>
          </a:fontRef>
        </dgm:style>
      </dgm:prSet>
      <dgm:spPr>
        <a:xfrm>
          <a:off x="0" y="4204286"/>
          <a:ext cx="6513603" cy="1681139"/>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pt>
    <dgm:pt modelId="{38C7A5E9-A309-4924-A423-B14AFAF93F61}" type="pres">
      <dgm:prSet presAssocID="{F2D9D6C0-A2D2-4CAF-B2BC-4390B301FA26}" presName="iconRect" presStyleLbl="node1" presStyleIdx="2" presStyleCnt="3"/>
      <dgm: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Unlock"/>
        </a:ext>
      </dgm:extLst>
    </dgm:pt>
    <dgm:pt modelId="{664C34B5-E59B-4916-BF3B-37213E3EEE33}" type="pres">
      <dgm:prSet presAssocID="{F2D9D6C0-A2D2-4CAF-B2BC-4390B301FA26}" presName="spaceRect" presStyleCnt="0"/>
      <dgm:spPr/>
    </dgm:pt>
    <dgm:pt modelId="{601404D3-2BA3-4AF6-A57A-E77AB02481C2}" type="pres">
      <dgm:prSet presAssocID="{F2D9D6C0-A2D2-4CAF-B2BC-4390B301FA26}" presName="parTx" presStyleLbl="revTx" presStyleIdx="2" presStyleCnt="3" custScaleX="111800" custLinFactNeighborX="-1807" custLinFactNeighborY="658">
        <dgm:presLayoutVars>
          <dgm:chMax val="0"/>
          <dgm:chPref val="0"/>
        </dgm:presLayoutVars>
      </dgm:prSet>
      <dgm:spPr/>
    </dgm:pt>
  </dgm:ptLst>
  <dgm:cxnLst>
    <dgm:cxn modelId="{22CEF924-2F9C-4918-93DF-A7738916E57D}" srcId="{E038E39E-4DD2-4A8D-B38A-DEA08D6FCBC6}" destId="{56EEFA5C-3CF7-47E1-AE06-587899EB6729}" srcOrd="0" destOrd="0" parTransId="{CDB86231-5A55-44F3-8EF9-F49D13FD4835}" sibTransId="{A90BDDE4-6917-4F2E-A407-90001D656789}"/>
    <dgm:cxn modelId="{0BF20C40-5216-4906-94DE-024F4534C4FB}" type="presOf" srcId="{E038E39E-4DD2-4A8D-B38A-DEA08D6FCBC6}" destId="{690B7E74-6231-4B1F-B7E4-AE6615CD87F8}" srcOrd="0" destOrd="0" presId="urn:microsoft.com/office/officeart/2018/2/layout/IconVerticalSolidList"/>
    <dgm:cxn modelId="{2EEF0C56-DC1D-407E-84EA-5511B01E7A6E}" srcId="{E038E39E-4DD2-4A8D-B38A-DEA08D6FCBC6}" destId="{F16427EE-7457-455A-A346-764B609ECB80}" srcOrd="1" destOrd="0" parTransId="{20D791A4-23A7-46D5-A3EC-59C84B8AA353}" sibTransId="{E5605963-15A0-412D-9895-11142E44C45B}"/>
    <dgm:cxn modelId="{1C497584-FD2E-4636-B1B0-B8863936BCF5}" type="presOf" srcId="{F2D9D6C0-A2D2-4CAF-B2BC-4390B301FA26}" destId="{601404D3-2BA3-4AF6-A57A-E77AB02481C2}" srcOrd="0" destOrd="0" presId="urn:microsoft.com/office/officeart/2018/2/layout/IconVerticalSolidList"/>
    <dgm:cxn modelId="{64A983A3-35B5-4AF4-AE33-78649F31D856}" type="presOf" srcId="{F16427EE-7457-455A-A346-764B609ECB80}" destId="{8ECD37F0-295A-40DD-8DD6-26631BA3837C}" srcOrd="0" destOrd="0" presId="urn:microsoft.com/office/officeart/2018/2/layout/IconVerticalSolidList"/>
    <dgm:cxn modelId="{27349DD3-5001-43F5-ACC1-FEB89D88315B}" srcId="{E038E39E-4DD2-4A8D-B38A-DEA08D6FCBC6}" destId="{F2D9D6C0-A2D2-4CAF-B2BC-4390B301FA26}" srcOrd="2" destOrd="0" parTransId="{9D39C6A5-FC0B-4B6B-ABA6-7A7AECC5B417}" sibTransId="{BF263C9C-3C47-4F79-AD4D-89C30F27CC4B}"/>
    <dgm:cxn modelId="{C0176AF9-4AA0-47D3-8AC3-C26AEC82CFDD}" type="presOf" srcId="{56EEFA5C-3CF7-47E1-AE06-587899EB6729}" destId="{A151719B-DF4D-453A-AB9A-4DEDAE988C19}" srcOrd="0" destOrd="0" presId="urn:microsoft.com/office/officeart/2018/2/layout/IconVerticalSolidList"/>
    <dgm:cxn modelId="{D531F418-B85E-4519-BB45-7EAE5CE065CB}" type="presParOf" srcId="{690B7E74-6231-4B1F-B7E4-AE6615CD87F8}" destId="{72419CF8-39B0-4360-990D-847FDB9FCDB5}" srcOrd="0" destOrd="0" presId="urn:microsoft.com/office/officeart/2018/2/layout/IconVerticalSolidList"/>
    <dgm:cxn modelId="{366E872F-DA2B-4E06-AB6C-1381506A7D19}" type="presParOf" srcId="{72419CF8-39B0-4360-990D-847FDB9FCDB5}" destId="{3E4B9CC9-E490-4028-9C31-9410B3D7DBB4}" srcOrd="0" destOrd="0" presId="urn:microsoft.com/office/officeart/2018/2/layout/IconVerticalSolidList"/>
    <dgm:cxn modelId="{B39A3DD6-4BB0-4C53-91CB-055A09B59D40}" type="presParOf" srcId="{72419CF8-39B0-4360-990D-847FDB9FCDB5}" destId="{A11EB595-3025-442F-A5AF-3D2E125B6FB1}" srcOrd="1" destOrd="0" presId="urn:microsoft.com/office/officeart/2018/2/layout/IconVerticalSolidList"/>
    <dgm:cxn modelId="{D2E0DF0E-BD9A-45A6-A3C0-5F0769818D99}" type="presParOf" srcId="{72419CF8-39B0-4360-990D-847FDB9FCDB5}" destId="{D5D89BD7-8E14-46DA-8327-E8DBA7AFE590}" srcOrd="2" destOrd="0" presId="urn:microsoft.com/office/officeart/2018/2/layout/IconVerticalSolidList"/>
    <dgm:cxn modelId="{CDBCCBE4-4450-4973-AB1E-A52221D62D2B}" type="presParOf" srcId="{72419CF8-39B0-4360-990D-847FDB9FCDB5}" destId="{A151719B-DF4D-453A-AB9A-4DEDAE988C19}" srcOrd="3" destOrd="0" presId="urn:microsoft.com/office/officeart/2018/2/layout/IconVerticalSolidList"/>
    <dgm:cxn modelId="{8DD15A3B-C056-4324-9F9A-DFA674B72774}" type="presParOf" srcId="{690B7E74-6231-4B1F-B7E4-AE6615CD87F8}" destId="{99F2E71D-F450-47C3-81A9-17EA8DEBBE39}" srcOrd="1" destOrd="0" presId="urn:microsoft.com/office/officeart/2018/2/layout/IconVerticalSolidList"/>
    <dgm:cxn modelId="{4F1B060A-5D14-4512-B0B0-58C8E6AA5809}" type="presParOf" srcId="{690B7E74-6231-4B1F-B7E4-AE6615CD87F8}" destId="{D171D17D-C153-4C46-8E66-828C47000EB0}" srcOrd="2" destOrd="0" presId="urn:microsoft.com/office/officeart/2018/2/layout/IconVerticalSolidList"/>
    <dgm:cxn modelId="{96DBB9A5-5039-4668-8364-52012B18EACE}" type="presParOf" srcId="{D171D17D-C153-4C46-8E66-828C47000EB0}" destId="{BB833F8C-72BF-4D53-9EC2-481B15900001}" srcOrd="0" destOrd="0" presId="urn:microsoft.com/office/officeart/2018/2/layout/IconVerticalSolidList"/>
    <dgm:cxn modelId="{24F53B4D-65A9-4367-BE6B-1A1EA048B309}" type="presParOf" srcId="{D171D17D-C153-4C46-8E66-828C47000EB0}" destId="{A067AEFC-7326-4335-912A-1C32113BF8C3}" srcOrd="1" destOrd="0" presId="urn:microsoft.com/office/officeart/2018/2/layout/IconVerticalSolidList"/>
    <dgm:cxn modelId="{F568196F-6304-491E-806F-062BF545CB15}" type="presParOf" srcId="{D171D17D-C153-4C46-8E66-828C47000EB0}" destId="{A24896E3-3E78-4B83-A694-E228C5578D81}" srcOrd="2" destOrd="0" presId="urn:microsoft.com/office/officeart/2018/2/layout/IconVerticalSolidList"/>
    <dgm:cxn modelId="{9ED3ED01-44E3-4DC3-9E55-1F455EFE0AD3}" type="presParOf" srcId="{D171D17D-C153-4C46-8E66-828C47000EB0}" destId="{8ECD37F0-295A-40DD-8DD6-26631BA3837C}" srcOrd="3" destOrd="0" presId="urn:microsoft.com/office/officeart/2018/2/layout/IconVerticalSolidList"/>
    <dgm:cxn modelId="{1042F61C-10F8-4644-A301-4D9502AE9B97}" type="presParOf" srcId="{690B7E74-6231-4B1F-B7E4-AE6615CD87F8}" destId="{838D97B7-F5AB-4D4B-958F-11A4B092761C}" srcOrd="3" destOrd="0" presId="urn:microsoft.com/office/officeart/2018/2/layout/IconVerticalSolidList"/>
    <dgm:cxn modelId="{83A04303-7119-4B26-80E6-FA0E24949EEB}" type="presParOf" srcId="{690B7E74-6231-4B1F-B7E4-AE6615CD87F8}" destId="{6C51B17B-5328-42ED-BBB3-235D040C2EB0}" srcOrd="4" destOrd="0" presId="urn:microsoft.com/office/officeart/2018/2/layout/IconVerticalSolidList"/>
    <dgm:cxn modelId="{AF88CEE5-B032-4B42-BE74-1AB95CEE6B4C}" type="presParOf" srcId="{6C51B17B-5328-42ED-BBB3-235D040C2EB0}" destId="{EE615B49-B3A1-4B51-8E25-0FECC89D0608}" srcOrd="0" destOrd="0" presId="urn:microsoft.com/office/officeart/2018/2/layout/IconVerticalSolidList"/>
    <dgm:cxn modelId="{0F6DD1ED-3188-40E2-9772-6F785D6ECDD5}" type="presParOf" srcId="{6C51B17B-5328-42ED-BBB3-235D040C2EB0}" destId="{38C7A5E9-A309-4924-A423-B14AFAF93F61}" srcOrd="1" destOrd="0" presId="urn:microsoft.com/office/officeart/2018/2/layout/IconVerticalSolidList"/>
    <dgm:cxn modelId="{87EABB6F-955E-4444-992A-0BF89FADA6BC}" type="presParOf" srcId="{6C51B17B-5328-42ED-BBB3-235D040C2EB0}" destId="{664C34B5-E59B-4916-BF3B-37213E3EEE33}" srcOrd="2" destOrd="0" presId="urn:microsoft.com/office/officeart/2018/2/layout/IconVerticalSolidList"/>
    <dgm:cxn modelId="{692F52BB-2661-4EA3-9B26-55C8FCD6F97E}" type="presParOf" srcId="{6C51B17B-5328-42ED-BBB3-235D040C2EB0}" destId="{601404D3-2BA3-4AF6-A57A-E77AB02481C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38E39E-4DD2-4A8D-B38A-DEA08D6FCBC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EEFA5C-3CF7-47E1-AE06-587899EB6729}">
      <dgm:prSet custT="1"/>
      <dgm:spPr>
        <a:xfrm>
          <a:off x="1941716" y="718"/>
          <a:ext cx="4571887" cy="1681139"/>
        </a:xfrm>
        <a:prstGeom prst="rect">
          <a:avLst/>
        </a:prstGeom>
        <a:noFill/>
        <a:ln>
          <a:noFill/>
        </a:ln>
        <a:effectLst/>
      </dgm:spPr>
      <dgm:t>
        <a:bodyPr/>
        <a:lstStyle/>
        <a:p>
          <a:pPr>
            <a:lnSpc>
              <a:spcPct val="100000"/>
            </a:lnSpc>
          </a:pPr>
          <a:r>
            <a:rPr lang="en-US" sz="1400" b="1">
              <a:solidFill>
                <a:schemeClr val="tx1"/>
              </a:solidFill>
              <a:latin typeface="Calibri" panose="020F0502020204030204"/>
              <a:ea typeface="+mn-ea"/>
              <a:cs typeface="+mn-cs"/>
            </a:rPr>
            <a:t>Go to: </a:t>
          </a:r>
        </a:p>
        <a:p>
          <a:pPr>
            <a:lnSpc>
              <a:spcPct val="100000"/>
            </a:lnSpc>
          </a:pPr>
          <a:r>
            <a:rPr lang="en-US" sz="2000" b="0">
              <a:solidFill>
                <a:schemeClr val="tx1"/>
              </a:solidFill>
              <a:latin typeface="Calibri" panose="020F0502020204030204"/>
              <a:ea typeface="+mn-ea"/>
              <a:cs typeface="+mn-cs"/>
            </a:rPr>
            <a:t>app.pbisrewards.com</a:t>
          </a:r>
        </a:p>
      </dgm:t>
    </dgm:pt>
    <dgm:pt modelId="{CDB86231-5A55-44F3-8EF9-F49D13FD4835}" type="parTrans" cxnId="{22CEF924-2F9C-4918-93DF-A7738916E57D}">
      <dgm:prSet/>
      <dgm:spPr/>
      <dgm:t>
        <a:bodyPr/>
        <a:lstStyle/>
        <a:p>
          <a:endParaRPr lang="en-US"/>
        </a:p>
      </dgm:t>
    </dgm:pt>
    <dgm:pt modelId="{A90BDDE4-6917-4F2E-A407-90001D656789}" type="sibTrans" cxnId="{22CEF924-2F9C-4918-93DF-A7738916E57D}">
      <dgm:prSet/>
      <dgm:spPr/>
      <dgm:t>
        <a:bodyPr/>
        <a:lstStyle/>
        <a:p>
          <a:endParaRPr lang="en-US"/>
        </a:p>
      </dgm:t>
    </dgm:pt>
    <dgm:pt modelId="{F16427EE-7457-455A-A346-764B609ECB80}">
      <dgm:prSet custT="1"/>
      <dgm:spPr>
        <a:xfrm>
          <a:off x="1941716" y="2102143"/>
          <a:ext cx="4571887" cy="1681139"/>
        </a:xfrm>
        <a:prstGeom prst="rect">
          <a:avLst/>
        </a:prstGeom>
        <a:noFill/>
        <a:ln>
          <a:noFill/>
        </a:ln>
        <a:effectLst/>
      </dgm:spPr>
      <dgm:t>
        <a:bodyPr/>
        <a:lstStyle/>
        <a:p>
          <a:pPr>
            <a:lnSpc>
              <a:spcPct val="100000"/>
            </a:lnSpc>
          </a:pPr>
          <a:r>
            <a:rPr lang="en-US" sz="1800" b="1">
              <a:solidFill>
                <a:schemeClr val="tx1"/>
              </a:solidFill>
              <a:latin typeface="Calibri" panose="020F0502020204030204"/>
              <a:ea typeface="+mn-ea"/>
              <a:cs typeface="+mn-cs"/>
            </a:rPr>
            <a:t>Enter email:</a:t>
          </a:r>
          <a:endParaRPr lang="en-US" sz="1800" u="sng">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nSpc>
              <a:spcPct val="100000"/>
            </a:lnSpc>
          </a:pPr>
          <a:r>
            <a:rPr lang="en-US" sz="1800" u="sng">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rPr>
            <a:t>dd@pbisr.com</a:t>
          </a:r>
          <a:r>
            <a:rPr lang="en-US" sz="1800">
              <a:solidFill>
                <a:schemeClr val="tx1"/>
              </a:solidFill>
              <a:latin typeface="Calibri" panose="020F0502020204030204"/>
              <a:ea typeface="+mn-ea"/>
              <a:cs typeface="+mn-cs"/>
            </a:rPr>
            <a:t> </a:t>
          </a:r>
          <a:br>
            <a:rPr lang="en-US" sz="1400">
              <a:solidFill>
                <a:sysClr val="window" lastClr="FFFFFF">
                  <a:hueOff val="0"/>
                  <a:satOff val="0"/>
                  <a:lumOff val="0"/>
                  <a:alphaOff val="0"/>
                </a:sysClr>
              </a:solidFill>
              <a:latin typeface="Calibri" panose="020F0502020204030204"/>
              <a:ea typeface="+mn-ea"/>
              <a:cs typeface="+mn-cs"/>
            </a:rPr>
          </a:br>
          <a:endParaRPr lang="en-US" sz="1400">
            <a:solidFill>
              <a:sysClr val="window" lastClr="FFFFFF">
                <a:hueOff val="0"/>
                <a:satOff val="0"/>
                <a:lumOff val="0"/>
                <a:alphaOff val="0"/>
              </a:sysClr>
            </a:solidFill>
            <a:latin typeface="Calibri" panose="020F0502020204030204"/>
            <a:ea typeface="+mn-ea"/>
            <a:cs typeface="+mn-cs"/>
          </a:endParaRPr>
        </a:p>
      </dgm:t>
    </dgm:pt>
    <dgm:pt modelId="{20D791A4-23A7-46D5-A3EC-59C84B8AA353}" type="parTrans" cxnId="{2EEF0C56-DC1D-407E-84EA-5511B01E7A6E}">
      <dgm:prSet/>
      <dgm:spPr/>
      <dgm:t>
        <a:bodyPr/>
        <a:lstStyle/>
        <a:p>
          <a:endParaRPr lang="en-US"/>
        </a:p>
      </dgm:t>
    </dgm:pt>
    <dgm:pt modelId="{E5605963-15A0-412D-9895-11142E44C45B}" type="sibTrans" cxnId="{2EEF0C56-DC1D-407E-84EA-5511B01E7A6E}">
      <dgm:prSet/>
      <dgm:spPr/>
      <dgm:t>
        <a:bodyPr/>
        <a:lstStyle/>
        <a:p>
          <a:endParaRPr lang="en-US"/>
        </a:p>
      </dgm:t>
    </dgm:pt>
    <dgm:pt modelId="{F2D9D6C0-A2D2-4CAF-B2BC-4390B301FA26}">
      <dgm:prSet custT="1"/>
      <dgm:spPr>
        <a:xfrm>
          <a:off x="1941716" y="4203567"/>
          <a:ext cx="4571887" cy="1681139"/>
        </a:xfrm>
        <a:prstGeom prst="rect">
          <a:avLst/>
        </a:prstGeom>
        <a:noFill/>
        <a:ln>
          <a:noFill/>
        </a:ln>
        <a:effectLst/>
      </dgm:spPr>
      <dgm:t>
        <a:bodyPr/>
        <a:lstStyle/>
        <a:p>
          <a:pPr>
            <a:lnSpc>
              <a:spcPct val="100000"/>
            </a:lnSpc>
          </a:pPr>
          <a:r>
            <a:rPr lang="en-US" sz="1800" b="1">
              <a:solidFill>
                <a:schemeClr val="tx1"/>
              </a:solidFill>
              <a:latin typeface="Calibri" panose="020F0502020204030204"/>
              <a:ea typeface="+mn-ea"/>
              <a:cs typeface="+mn-cs"/>
            </a:rPr>
            <a:t>School Name: Demo School</a:t>
          </a:r>
        </a:p>
        <a:p>
          <a:pPr>
            <a:lnSpc>
              <a:spcPct val="100000"/>
            </a:lnSpc>
          </a:pPr>
          <a:r>
            <a:rPr lang="en-US" sz="1800" b="1">
              <a:solidFill>
                <a:schemeClr val="tx1"/>
              </a:solidFill>
              <a:latin typeface="Calibri" panose="020F0502020204030204"/>
              <a:ea typeface="+mn-ea"/>
              <a:cs typeface="+mn-cs"/>
            </a:rPr>
            <a:t>Enter password</a:t>
          </a:r>
          <a:r>
            <a:rPr lang="en-US" sz="1800">
              <a:solidFill>
                <a:schemeClr val="tx1"/>
              </a:solidFill>
              <a:latin typeface="Calibri" panose="020F0502020204030204"/>
              <a:ea typeface="+mn-ea"/>
              <a:cs typeface="+mn-cs"/>
            </a:rPr>
            <a:t>: PBISR2023*</a:t>
          </a:r>
        </a:p>
      </dgm:t>
    </dgm:pt>
    <dgm:pt modelId="{9D39C6A5-FC0B-4B6B-ABA6-7A7AECC5B417}" type="parTrans" cxnId="{27349DD3-5001-43F5-ACC1-FEB89D88315B}">
      <dgm:prSet/>
      <dgm:spPr/>
      <dgm:t>
        <a:bodyPr/>
        <a:lstStyle/>
        <a:p>
          <a:endParaRPr lang="en-US"/>
        </a:p>
      </dgm:t>
    </dgm:pt>
    <dgm:pt modelId="{BF263C9C-3C47-4F79-AD4D-89C30F27CC4B}" type="sibTrans" cxnId="{27349DD3-5001-43F5-ACC1-FEB89D88315B}">
      <dgm:prSet/>
      <dgm:spPr/>
      <dgm:t>
        <a:bodyPr/>
        <a:lstStyle/>
        <a:p>
          <a:endParaRPr lang="en-US"/>
        </a:p>
      </dgm:t>
    </dgm:pt>
    <dgm:pt modelId="{690B7E74-6231-4B1F-B7E4-AE6615CD87F8}" type="pres">
      <dgm:prSet presAssocID="{E038E39E-4DD2-4A8D-B38A-DEA08D6FCBC6}" presName="root" presStyleCnt="0">
        <dgm:presLayoutVars>
          <dgm:dir/>
          <dgm:resizeHandles val="exact"/>
        </dgm:presLayoutVars>
      </dgm:prSet>
      <dgm:spPr/>
    </dgm:pt>
    <dgm:pt modelId="{72419CF8-39B0-4360-990D-847FDB9FCDB5}" type="pres">
      <dgm:prSet presAssocID="{56EEFA5C-3CF7-47E1-AE06-587899EB6729}" presName="compNode" presStyleCnt="0"/>
      <dgm:spPr/>
    </dgm:pt>
    <dgm:pt modelId="{3E4B9CC9-E490-4028-9C31-9410B3D7DBB4}" type="pres">
      <dgm:prSet presAssocID="{56EEFA5C-3CF7-47E1-AE06-587899EB6729}" presName="bgRect" presStyleLbl="bgShp" presStyleIdx="0" presStyleCnt="3">
        <dgm:style>
          <a:lnRef idx="1">
            <a:schemeClr val="accent1"/>
          </a:lnRef>
          <a:fillRef idx="2">
            <a:schemeClr val="accent1"/>
          </a:fillRef>
          <a:effectRef idx="1">
            <a:schemeClr val="accent1"/>
          </a:effectRef>
          <a:fontRef idx="minor">
            <a:schemeClr val="dk1"/>
          </a:fontRef>
        </dgm:style>
      </dgm:prSet>
      <dgm:spPr>
        <a:xfrm>
          <a:off x="0" y="718"/>
          <a:ext cx="6513603" cy="1681139"/>
        </a:xfrm>
        <a:prstGeom prst="roundRect">
          <a:avLst>
            <a:gd name="adj" fmla="val 10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A11EB595-3025-442F-A5AF-3D2E125B6FB1}" type="pres">
      <dgm:prSet presAssocID="{56EEFA5C-3CF7-47E1-AE06-587899EB6729}" presName="iconRect" presStyleLbl="node1" presStyleIdx="0" presStyleCnt="3"/>
      <dgm: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arker"/>
        </a:ext>
      </dgm:extLst>
    </dgm:pt>
    <dgm:pt modelId="{D5D89BD7-8E14-46DA-8327-E8DBA7AFE590}" type="pres">
      <dgm:prSet presAssocID="{56EEFA5C-3CF7-47E1-AE06-587899EB6729}" presName="spaceRect" presStyleCnt="0"/>
      <dgm:spPr/>
    </dgm:pt>
    <dgm:pt modelId="{A151719B-DF4D-453A-AB9A-4DEDAE988C19}" type="pres">
      <dgm:prSet presAssocID="{56EEFA5C-3CF7-47E1-AE06-587899EB6729}" presName="parTx" presStyleLbl="revTx" presStyleIdx="0" presStyleCnt="3" custScaleX="116965" custLinFactNeighborX="-5350" custLinFactNeighborY="937">
        <dgm:presLayoutVars>
          <dgm:chMax val="0"/>
          <dgm:chPref val="0"/>
        </dgm:presLayoutVars>
      </dgm:prSet>
      <dgm:spPr/>
    </dgm:pt>
    <dgm:pt modelId="{99F2E71D-F450-47C3-81A9-17EA8DEBBE39}" type="pres">
      <dgm:prSet presAssocID="{A90BDDE4-6917-4F2E-A407-90001D656789}" presName="sibTrans" presStyleCnt="0"/>
      <dgm:spPr/>
    </dgm:pt>
    <dgm:pt modelId="{D171D17D-C153-4C46-8E66-828C47000EB0}" type="pres">
      <dgm:prSet presAssocID="{F16427EE-7457-455A-A346-764B609ECB80}" presName="compNode" presStyleCnt="0"/>
      <dgm:spPr/>
    </dgm:pt>
    <dgm:pt modelId="{BB833F8C-72BF-4D53-9EC2-481B15900001}" type="pres">
      <dgm:prSet presAssocID="{F16427EE-7457-455A-A346-764B609ECB80}" presName="bgRect" presStyleLbl="bgShp" presStyleIdx="1" presStyleCnt="3"/>
      <dgm:spPr>
        <a:xfrm>
          <a:off x="0" y="2102143"/>
          <a:ext cx="6513603" cy="1681139"/>
        </a:xfrm>
        <a:prstGeom prst="roundRect">
          <a:avLst>
            <a:gd name="adj" fmla="val 10000"/>
          </a:avLst>
        </a:prstGeom>
        <a:solidFill>
          <a:srgbClr val="A5A5A5">
            <a:hueOff val="0"/>
            <a:satOff val="0"/>
            <a:lumOff val="0"/>
            <a:alphaOff val="0"/>
          </a:srgbClr>
        </a:solidFill>
        <a:ln>
          <a:noFill/>
        </a:ln>
        <a:effectLst/>
      </dgm:spPr>
    </dgm:pt>
    <dgm:pt modelId="{A067AEFC-7326-4335-912A-1C32113BF8C3}" type="pres">
      <dgm:prSet presAssocID="{F16427EE-7457-455A-A346-764B609ECB80}" presName="iconRect" presStyleLbl="node1" presStyleIdx="1" presStyleCnt="3"/>
      <dgm: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nvelope"/>
        </a:ext>
      </dgm:extLst>
    </dgm:pt>
    <dgm:pt modelId="{A24896E3-3E78-4B83-A694-E228C5578D81}" type="pres">
      <dgm:prSet presAssocID="{F16427EE-7457-455A-A346-764B609ECB80}" presName="spaceRect" presStyleCnt="0"/>
      <dgm:spPr/>
    </dgm:pt>
    <dgm:pt modelId="{8ECD37F0-295A-40DD-8DD6-26631BA3837C}" type="pres">
      <dgm:prSet presAssocID="{F16427EE-7457-455A-A346-764B609ECB80}" presName="parTx" presStyleLbl="revTx" presStyleIdx="1" presStyleCnt="3" custScaleX="116258" custLinFactNeighborX="-2332" custLinFactNeighborY="5237">
        <dgm:presLayoutVars>
          <dgm:chMax val="0"/>
          <dgm:chPref val="0"/>
        </dgm:presLayoutVars>
      </dgm:prSet>
      <dgm:spPr/>
    </dgm:pt>
    <dgm:pt modelId="{838D97B7-F5AB-4D4B-958F-11A4B092761C}" type="pres">
      <dgm:prSet presAssocID="{E5605963-15A0-412D-9895-11142E44C45B}" presName="sibTrans" presStyleCnt="0"/>
      <dgm:spPr/>
    </dgm:pt>
    <dgm:pt modelId="{6C51B17B-5328-42ED-BBB3-235D040C2EB0}" type="pres">
      <dgm:prSet presAssocID="{F2D9D6C0-A2D2-4CAF-B2BC-4390B301FA26}" presName="compNode" presStyleCnt="0"/>
      <dgm:spPr/>
    </dgm:pt>
    <dgm:pt modelId="{EE615B49-B3A1-4B51-8E25-0FECC89D0608}" type="pres">
      <dgm:prSet presAssocID="{F2D9D6C0-A2D2-4CAF-B2BC-4390B301FA26}" presName="bgRect" presStyleLbl="bgShp" presStyleIdx="2" presStyleCnt="3" custLinFactNeighborX="764" custLinFactNeighborY="440">
        <dgm:style>
          <a:lnRef idx="1">
            <a:schemeClr val="accent4"/>
          </a:lnRef>
          <a:fillRef idx="2">
            <a:schemeClr val="accent4"/>
          </a:fillRef>
          <a:effectRef idx="1">
            <a:schemeClr val="accent4"/>
          </a:effectRef>
          <a:fontRef idx="minor">
            <a:schemeClr val="dk1"/>
          </a:fontRef>
        </dgm:style>
      </dgm:prSet>
      <dgm:spPr>
        <a:xfrm>
          <a:off x="0" y="4204286"/>
          <a:ext cx="6513603" cy="1681139"/>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pt>
    <dgm:pt modelId="{38C7A5E9-A309-4924-A423-B14AFAF93F61}" type="pres">
      <dgm:prSet presAssocID="{F2D9D6C0-A2D2-4CAF-B2BC-4390B301FA26}" presName="iconRect" presStyleLbl="node1" presStyleIdx="2" presStyleCnt="3"/>
      <dgm: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Unlock"/>
        </a:ext>
      </dgm:extLst>
    </dgm:pt>
    <dgm:pt modelId="{664C34B5-E59B-4916-BF3B-37213E3EEE33}" type="pres">
      <dgm:prSet presAssocID="{F2D9D6C0-A2D2-4CAF-B2BC-4390B301FA26}" presName="spaceRect" presStyleCnt="0"/>
      <dgm:spPr/>
    </dgm:pt>
    <dgm:pt modelId="{601404D3-2BA3-4AF6-A57A-E77AB02481C2}" type="pres">
      <dgm:prSet presAssocID="{F2D9D6C0-A2D2-4CAF-B2BC-4390B301FA26}" presName="parTx" presStyleLbl="revTx" presStyleIdx="2" presStyleCnt="3" custScaleX="111800" custLinFactNeighborX="-1807" custLinFactNeighborY="658">
        <dgm:presLayoutVars>
          <dgm:chMax val="0"/>
          <dgm:chPref val="0"/>
        </dgm:presLayoutVars>
      </dgm:prSet>
      <dgm:spPr/>
    </dgm:pt>
  </dgm:ptLst>
  <dgm:cxnLst>
    <dgm:cxn modelId="{22CEF924-2F9C-4918-93DF-A7738916E57D}" srcId="{E038E39E-4DD2-4A8D-B38A-DEA08D6FCBC6}" destId="{56EEFA5C-3CF7-47E1-AE06-587899EB6729}" srcOrd="0" destOrd="0" parTransId="{CDB86231-5A55-44F3-8EF9-F49D13FD4835}" sibTransId="{A90BDDE4-6917-4F2E-A407-90001D656789}"/>
    <dgm:cxn modelId="{0BF20C40-5216-4906-94DE-024F4534C4FB}" type="presOf" srcId="{E038E39E-4DD2-4A8D-B38A-DEA08D6FCBC6}" destId="{690B7E74-6231-4B1F-B7E4-AE6615CD87F8}" srcOrd="0" destOrd="0" presId="urn:microsoft.com/office/officeart/2018/2/layout/IconVerticalSolidList"/>
    <dgm:cxn modelId="{2EEF0C56-DC1D-407E-84EA-5511B01E7A6E}" srcId="{E038E39E-4DD2-4A8D-B38A-DEA08D6FCBC6}" destId="{F16427EE-7457-455A-A346-764B609ECB80}" srcOrd="1" destOrd="0" parTransId="{20D791A4-23A7-46D5-A3EC-59C84B8AA353}" sibTransId="{E5605963-15A0-412D-9895-11142E44C45B}"/>
    <dgm:cxn modelId="{1C497584-FD2E-4636-B1B0-B8863936BCF5}" type="presOf" srcId="{F2D9D6C0-A2D2-4CAF-B2BC-4390B301FA26}" destId="{601404D3-2BA3-4AF6-A57A-E77AB02481C2}" srcOrd="0" destOrd="0" presId="urn:microsoft.com/office/officeart/2018/2/layout/IconVerticalSolidList"/>
    <dgm:cxn modelId="{64A983A3-35B5-4AF4-AE33-78649F31D856}" type="presOf" srcId="{F16427EE-7457-455A-A346-764B609ECB80}" destId="{8ECD37F0-295A-40DD-8DD6-26631BA3837C}" srcOrd="0" destOrd="0" presId="urn:microsoft.com/office/officeart/2018/2/layout/IconVerticalSolidList"/>
    <dgm:cxn modelId="{27349DD3-5001-43F5-ACC1-FEB89D88315B}" srcId="{E038E39E-4DD2-4A8D-B38A-DEA08D6FCBC6}" destId="{F2D9D6C0-A2D2-4CAF-B2BC-4390B301FA26}" srcOrd="2" destOrd="0" parTransId="{9D39C6A5-FC0B-4B6B-ABA6-7A7AECC5B417}" sibTransId="{BF263C9C-3C47-4F79-AD4D-89C30F27CC4B}"/>
    <dgm:cxn modelId="{C0176AF9-4AA0-47D3-8AC3-C26AEC82CFDD}" type="presOf" srcId="{56EEFA5C-3CF7-47E1-AE06-587899EB6729}" destId="{A151719B-DF4D-453A-AB9A-4DEDAE988C19}" srcOrd="0" destOrd="0" presId="urn:microsoft.com/office/officeart/2018/2/layout/IconVerticalSolidList"/>
    <dgm:cxn modelId="{D531F418-B85E-4519-BB45-7EAE5CE065CB}" type="presParOf" srcId="{690B7E74-6231-4B1F-B7E4-AE6615CD87F8}" destId="{72419CF8-39B0-4360-990D-847FDB9FCDB5}" srcOrd="0" destOrd="0" presId="urn:microsoft.com/office/officeart/2018/2/layout/IconVerticalSolidList"/>
    <dgm:cxn modelId="{366E872F-DA2B-4E06-AB6C-1381506A7D19}" type="presParOf" srcId="{72419CF8-39B0-4360-990D-847FDB9FCDB5}" destId="{3E4B9CC9-E490-4028-9C31-9410B3D7DBB4}" srcOrd="0" destOrd="0" presId="urn:microsoft.com/office/officeart/2018/2/layout/IconVerticalSolidList"/>
    <dgm:cxn modelId="{B39A3DD6-4BB0-4C53-91CB-055A09B59D40}" type="presParOf" srcId="{72419CF8-39B0-4360-990D-847FDB9FCDB5}" destId="{A11EB595-3025-442F-A5AF-3D2E125B6FB1}" srcOrd="1" destOrd="0" presId="urn:microsoft.com/office/officeart/2018/2/layout/IconVerticalSolidList"/>
    <dgm:cxn modelId="{D2E0DF0E-BD9A-45A6-A3C0-5F0769818D99}" type="presParOf" srcId="{72419CF8-39B0-4360-990D-847FDB9FCDB5}" destId="{D5D89BD7-8E14-46DA-8327-E8DBA7AFE590}" srcOrd="2" destOrd="0" presId="urn:microsoft.com/office/officeart/2018/2/layout/IconVerticalSolidList"/>
    <dgm:cxn modelId="{CDBCCBE4-4450-4973-AB1E-A52221D62D2B}" type="presParOf" srcId="{72419CF8-39B0-4360-990D-847FDB9FCDB5}" destId="{A151719B-DF4D-453A-AB9A-4DEDAE988C19}" srcOrd="3" destOrd="0" presId="urn:microsoft.com/office/officeart/2018/2/layout/IconVerticalSolidList"/>
    <dgm:cxn modelId="{8DD15A3B-C056-4324-9F9A-DFA674B72774}" type="presParOf" srcId="{690B7E74-6231-4B1F-B7E4-AE6615CD87F8}" destId="{99F2E71D-F450-47C3-81A9-17EA8DEBBE39}" srcOrd="1" destOrd="0" presId="urn:microsoft.com/office/officeart/2018/2/layout/IconVerticalSolidList"/>
    <dgm:cxn modelId="{4F1B060A-5D14-4512-B0B0-58C8E6AA5809}" type="presParOf" srcId="{690B7E74-6231-4B1F-B7E4-AE6615CD87F8}" destId="{D171D17D-C153-4C46-8E66-828C47000EB0}" srcOrd="2" destOrd="0" presId="urn:microsoft.com/office/officeart/2018/2/layout/IconVerticalSolidList"/>
    <dgm:cxn modelId="{96DBB9A5-5039-4668-8364-52012B18EACE}" type="presParOf" srcId="{D171D17D-C153-4C46-8E66-828C47000EB0}" destId="{BB833F8C-72BF-4D53-9EC2-481B15900001}" srcOrd="0" destOrd="0" presId="urn:microsoft.com/office/officeart/2018/2/layout/IconVerticalSolidList"/>
    <dgm:cxn modelId="{24F53B4D-65A9-4367-BE6B-1A1EA048B309}" type="presParOf" srcId="{D171D17D-C153-4C46-8E66-828C47000EB0}" destId="{A067AEFC-7326-4335-912A-1C32113BF8C3}" srcOrd="1" destOrd="0" presId="urn:microsoft.com/office/officeart/2018/2/layout/IconVerticalSolidList"/>
    <dgm:cxn modelId="{F568196F-6304-491E-806F-062BF545CB15}" type="presParOf" srcId="{D171D17D-C153-4C46-8E66-828C47000EB0}" destId="{A24896E3-3E78-4B83-A694-E228C5578D81}" srcOrd="2" destOrd="0" presId="urn:microsoft.com/office/officeart/2018/2/layout/IconVerticalSolidList"/>
    <dgm:cxn modelId="{9ED3ED01-44E3-4DC3-9E55-1F455EFE0AD3}" type="presParOf" srcId="{D171D17D-C153-4C46-8E66-828C47000EB0}" destId="{8ECD37F0-295A-40DD-8DD6-26631BA3837C}" srcOrd="3" destOrd="0" presId="urn:microsoft.com/office/officeart/2018/2/layout/IconVerticalSolidList"/>
    <dgm:cxn modelId="{1042F61C-10F8-4644-A301-4D9502AE9B97}" type="presParOf" srcId="{690B7E74-6231-4B1F-B7E4-AE6615CD87F8}" destId="{838D97B7-F5AB-4D4B-958F-11A4B092761C}" srcOrd="3" destOrd="0" presId="urn:microsoft.com/office/officeart/2018/2/layout/IconVerticalSolidList"/>
    <dgm:cxn modelId="{83A04303-7119-4B26-80E6-FA0E24949EEB}" type="presParOf" srcId="{690B7E74-6231-4B1F-B7E4-AE6615CD87F8}" destId="{6C51B17B-5328-42ED-BBB3-235D040C2EB0}" srcOrd="4" destOrd="0" presId="urn:microsoft.com/office/officeart/2018/2/layout/IconVerticalSolidList"/>
    <dgm:cxn modelId="{AF88CEE5-B032-4B42-BE74-1AB95CEE6B4C}" type="presParOf" srcId="{6C51B17B-5328-42ED-BBB3-235D040C2EB0}" destId="{EE615B49-B3A1-4B51-8E25-0FECC89D0608}" srcOrd="0" destOrd="0" presId="urn:microsoft.com/office/officeart/2018/2/layout/IconVerticalSolidList"/>
    <dgm:cxn modelId="{0F6DD1ED-3188-40E2-9772-6F785D6ECDD5}" type="presParOf" srcId="{6C51B17B-5328-42ED-BBB3-235D040C2EB0}" destId="{38C7A5E9-A309-4924-A423-B14AFAF93F61}" srcOrd="1" destOrd="0" presId="urn:microsoft.com/office/officeart/2018/2/layout/IconVerticalSolidList"/>
    <dgm:cxn modelId="{87EABB6F-955E-4444-992A-0BF89FADA6BC}" type="presParOf" srcId="{6C51B17B-5328-42ED-BBB3-235D040C2EB0}" destId="{664C34B5-E59B-4916-BF3B-37213E3EEE33}" srcOrd="2" destOrd="0" presId="urn:microsoft.com/office/officeart/2018/2/layout/IconVerticalSolidList"/>
    <dgm:cxn modelId="{692F52BB-2661-4EA3-9B26-55C8FCD6F97E}" type="presParOf" srcId="{6C51B17B-5328-42ED-BBB3-235D040C2EB0}" destId="{601404D3-2BA3-4AF6-A57A-E77AB02481C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8736F5-DC31-45AD-8D03-1403AA78C71E}"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US"/>
        </a:p>
      </dgm:t>
    </dgm:pt>
    <dgm:pt modelId="{CE0FCA36-93BE-4472-B786-1CC17EA7A738}">
      <dgm:prSet phldrT="[Text]" custT="1"/>
      <dgm:spPr>
        <a:solidFill>
          <a:srgbClr val="00B050"/>
        </a:solidFill>
        <a:ln w="6350">
          <a:solidFill>
            <a:schemeClr val="tx1"/>
          </a:solidFill>
        </a:ln>
      </dgm:spPr>
      <dgm:t>
        <a:bodyPr/>
        <a:lstStyle/>
        <a:p>
          <a:r>
            <a:rPr lang="en-US" sz="2400" b="1">
              <a:solidFill>
                <a:schemeClr val="tx1"/>
              </a:solidFill>
              <a:latin typeface="Roboto" pitchFamily="2" charset="0"/>
              <a:ea typeface="Roboto" pitchFamily="2" charset="0"/>
            </a:rPr>
            <a:t>Step 1 - Reward</a:t>
          </a:r>
          <a:endParaRPr lang="en-US" sz="2400" b="1" i="1">
            <a:solidFill>
              <a:schemeClr val="tx1"/>
            </a:solidFill>
            <a:latin typeface="Roboto" pitchFamily="2" charset="0"/>
            <a:ea typeface="Roboto" pitchFamily="2" charset="0"/>
          </a:endParaRPr>
        </a:p>
      </dgm:t>
    </dgm:pt>
    <dgm:pt modelId="{07992FDC-699F-46A4-ABD5-2280A89A42D1}" type="parTrans" cxnId="{9672D5E9-A07A-4946-B1B3-FD54B1DA0329}">
      <dgm:prSet/>
      <dgm:spPr/>
      <dgm:t>
        <a:bodyPr/>
        <a:lstStyle/>
        <a:p>
          <a:endParaRPr lang="en-US"/>
        </a:p>
      </dgm:t>
    </dgm:pt>
    <dgm:pt modelId="{519EEA7A-3980-4158-8F3E-CEE65C5D64AF}" type="sibTrans" cxnId="{9672D5E9-A07A-4946-B1B3-FD54B1DA0329}">
      <dgm:prSet/>
      <dgm:spPr/>
      <dgm:t>
        <a:bodyPr/>
        <a:lstStyle/>
        <a:p>
          <a:endParaRPr lang="en-US"/>
        </a:p>
      </dgm:t>
    </dgm:pt>
    <dgm:pt modelId="{7AE786FE-0E40-4776-B9BD-C4A2E2063CD0}">
      <dgm:prSet phldrT="[Text]" custT="1"/>
      <dgm:spPr>
        <a:solidFill>
          <a:srgbClr val="CCFFCC"/>
        </a:solidFill>
        <a:ln w="28575">
          <a:prstDash val="solid"/>
        </a:ln>
      </dgm:spPr>
      <dgm:t>
        <a:bodyPr/>
        <a:lstStyle/>
        <a:p>
          <a:pPr marL="0" lvl="0" algn="l" defTabSz="711200">
            <a:lnSpc>
              <a:spcPct val="90000"/>
            </a:lnSpc>
            <a:spcBef>
              <a:spcPct val="0"/>
            </a:spcBef>
            <a:spcAft>
              <a:spcPct val="35000"/>
            </a:spcAft>
            <a:buFont typeface="Arial" panose="020B0604020202020204" pitchFamily="34" charset="0"/>
            <a:buNone/>
          </a:pPr>
          <a:r>
            <a:rPr lang="en-US" sz="1800" kern="1200">
              <a:solidFill>
                <a:srgbClr val="242729">
                  <a:hueOff val="0"/>
                  <a:satOff val="0"/>
                  <a:lumOff val="0"/>
                  <a:alphaOff val="0"/>
                </a:srgbClr>
              </a:solidFill>
              <a:latin typeface="Roboto" pitchFamily="2" charset="0"/>
              <a:ea typeface="Roboto" pitchFamily="2" charset="0"/>
              <a:cs typeface="+mn-cs"/>
            </a:rPr>
            <a:t>-Reward Students using web portal</a:t>
          </a:r>
        </a:p>
      </dgm:t>
    </dgm:pt>
    <dgm:pt modelId="{6E637345-D6B7-42AE-9906-41BE212BD54A}" type="parTrans" cxnId="{1279406B-EBC1-4E54-89B8-6C10F03224AF}">
      <dgm:prSet/>
      <dgm:spPr/>
      <dgm:t>
        <a:bodyPr/>
        <a:lstStyle/>
        <a:p>
          <a:endParaRPr lang="en-US"/>
        </a:p>
      </dgm:t>
    </dgm:pt>
    <dgm:pt modelId="{E97A748C-2E94-4465-A29E-ACCDB25E5E01}" type="sibTrans" cxnId="{1279406B-EBC1-4E54-89B8-6C10F03224AF}">
      <dgm:prSet/>
      <dgm:spPr/>
      <dgm:t>
        <a:bodyPr/>
        <a:lstStyle/>
        <a:p>
          <a:endParaRPr lang="en-US"/>
        </a:p>
      </dgm:t>
    </dgm:pt>
    <dgm:pt modelId="{208A69AC-B606-4ADC-B0E5-3D43D5907019}">
      <dgm:prSet phldrT="[Text]" custT="1"/>
      <dgm:spPr>
        <a:solidFill>
          <a:srgbClr val="CCFFCC"/>
        </a:solidFill>
        <a:ln w="19050" cap="flat" cmpd="sng" algn="ctr">
          <a:solidFill>
            <a:srgbClr val="242729"/>
          </a:solidFill>
          <a:prstDash val="solid"/>
        </a:ln>
        <a:effectLst/>
      </dgm:spPr>
      <dgm:t>
        <a:bodyPr spcFirstLastPara="0" vert="horz" wrap="square" lIns="60960" tIns="60960" rIns="60960" bIns="60960" numCol="1" spcCol="1270" anchor="t" anchorCtr="0"/>
        <a:lstStyle/>
        <a:p>
          <a:pPr marL="0" lvl="0" algn="l" defTabSz="711200">
            <a:lnSpc>
              <a:spcPct val="90000"/>
            </a:lnSpc>
            <a:spcBef>
              <a:spcPct val="0"/>
            </a:spcBef>
            <a:spcAft>
              <a:spcPct val="35000"/>
            </a:spcAft>
            <a:buNone/>
          </a:pPr>
          <a:r>
            <a:rPr lang="en-US" sz="1800" kern="1200">
              <a:latin typeface="Roboto" pitchFamily="2" charset="0"/>
              <a:ea typeface="Roboto" pitchFamily="2" charset="0"/>
            </a:rPr>
            <a:t>-Download Staff App and use to Reward students with Group Print page</a:t>
          </a:r>
        </a:p>
        <a:p>
          <a:pPr marL="0" lvl="0" algn="l" defTabSz="711200">
            <a:lnSpc>
              <a:spcPct val="90000"/>
            </a:lnSpc>
            <a:spcBef>
              <a:spcPct val="0"/>
            </a:spcBef>
            <a:spcAft>
              <a:spcPct val="35000"/>
            </a:spcAft>
            <a:buNone/>
          </a:pPr>
          <a:r>
            <a:rPr lang="en-US" sz="1800" kern="1200">
              <a:solidFill>
                <a:srgbClr val="242729">
                  <a:hueOff val="0"/>
                  <a:satOff val="0"/>
                  <a:lumOff val="0"/>
                  <a:alphaOff val="0"/>
                </a:srgbClr>
              </a:solidFill>
              <a:latin typeface="Roboto" pitchFamily="2" charset="0"/>
              <a:ea typeface="Roboto" pitchFamily="2" charset="0"/>
              <a:cs typeface="+mn-cs"/>
            </a:rPr>
            <a:t>-Use Random button in Groups</a:t>
          </a:r>
          <a:endParaRPr lang="en-US" sz="1800" kern="1200">
            <a:latin typeface="Roboto" pitchFamily="2" charset="0"/>
            <a:ea typeface="Roboto" pitchFamily="2" charset="0"/>
          </a:endParaRPr>
        </a:p>
        <a:p>
          <a:pPr marL="0" lvl="0" algn="l" defTabSz="711200">
            <a:lnSpc>
              <a:spcPct val="90000"/>
            </a:lnSpc>
            <a:spcBef>
              <a:spcPct val="0"/>
            </a:spcBef>
            <a:spcAft>
              <a:spcPct val="35000"/>
            </a:spcAft>
            <a:buNone/>
          </a:pPr>
          <a:endParaRPr lang="en-US" sz="1600" kern="1200">
            <a:latin typeface="Roboto" pitchFamily="2" charset="0"/>
            <a:ea typeface="Roboto" pitchFamily="2" charset="0"/>
          </a:endParaRPr>
        </a:p>
      </dgm:t>
    </dgm:pt>
    <dgm:pt modelId="{F5BE5FE4-C3D2-4E88-9382-D5C6C725C73C}" type="parTrans" cxnId="{1EE672F3-5E6A-4380-B867-1A9E2B475BB9}">
      <dgm:prSet/>
      <dgm:spPr/>
      <dgm:t>
        <a:bodyPr/>
        <a:lstStyle/>
        <a:p>
          <a:endParaRPr lang="en-US"/>
        </a:p>
      </dgm:t>
    </dgm:pt>
    <dgm:pt modelId="{23F04C19-DA52-44FC-80DA-772025434389}" type="sibTrans" cxnId="{1EE672F3-5E6A-4380-B867-1A9E2B475BB9}">
      <dgm:prSet/>
      <dgm:spPr/>
      <dgm:t>
        <a:bodyPr/>
        <a:lstStyle/>
        <a:p>
          <a:endParaRPr lang="en-US"/>
        </a:p>
      </dgm:t>
    </dgm:pt>
    <dgm:pt modelId="{D0FC45BC-CBBC-41D3-A89F-F339CBB5787B}">
      <dgm:prSet phldrT="[Text]" custT="1"/>
      <dgm:spPr>
        <a:solidFill>
          <a:srgbClr val="99FF66"/>
        </a:solidFill>
        <a:ln>
          <a:solidFill>
            <a:schemeClr val="tx1"/>
          </a:solidFill>
        </a:ln>
      </dgm:spPr>
      <dgm:t>
        <a:bodyPr/>
        <a:lstStyle/>
        <a:p>
          <a:r>
            <a:rPr lang="en-US" sz="2400" b="1">
              <a:solidFill>
                <a:schemeClr val="tx1"/>
              </a:solidFill>
              <a:latin typeface="Roboto" pitchFamily="2" charset="0"/>
              <a:ea typeface="Roboto" pitchFamily="2" charset="0"/>
            </a:rPr>
            <a:t>Step 3 – Redeem </a:t>
          </a:r>
        </a:p>
      </dgm:t>
    </dgm:pt>
    <dgm:pt modelId="{5209F0B6-FBFB-4EA4-9C14-DBA7D5042F8A}" type="parTrans" cxnId="{A42FC7DB-047F-4DEE-A69B-279047D0B2B7}">
      <dgm:prSet/>
      <dgm:spPr/>
      <dgm:t>
        <a:bodyPr/>
        <a:lstStyle/>
        <a:p>
          <a:endParaRPr lang="en-US"/>
        </a:p>
      </dgm:t>
    </dgm:pt>
    <dgm:pt modelId="{B88B97CF-B60E-48C1-B575-036059966971}" type="sibTrans" cxnId="{A42FC7DB-047F-4DEE-A69B-279047D0B2B7}">
      <dgm:prSet/>
      <dgm:spPr/>
      <dgm:t>
        <a:bodyPr/>
        <a:lstStyle/>
        <a:p>
          <a:endParaRPr lang="en-US"/>
        </a:p>
      </dgm:t>
    </dgm:pt>
    <dgm:pt modelId="{E1F4CDB9-8504-4DFD-A681-46A765C9578E}">
      <dgm:prSet phldrT="[Text]" custT="1"/>
      <dgm:spPr>
        <a:solidFill>
          <a:srgbClr val="CCFFCC"/>
        </a:solidFill>
        <a:ln w="19050">
          <a:solidFill>
            <a:schemeClr val="tx1"/>
          </a:solidFill>
          <a:prstDash val="solid"/>
        </a:ln>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kern="1200">
              <a:solidFill>
                <a:srgbClr val="242729">
                  <a:hueOff val="0"/>
                  <a:satOff val="0"/>
                  <a:lumOff val="0"/>
                  <a:alphaOff val="0"/>
                </a:srgbClr>
              </a:solidFill>
              <a:latin typeface="Roboto" pitchFamily="2" charset="0"/>
              <a:ea typeface="Roboto" pitchFamily="2" charset="0"/>
              <a:cs typeface="+mn-cs"/>
            </a:rPr>
            <a:t>-Sell 5 items in the Store (privilege/free) </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800" kern="1200">
            <a:latin typeface="Roboto" pitchFamily="2" charset="0"/>
            <a:ea typeface="Roboto" pitchFamily="2"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800" kern="1200">
              <a:latin typeface="Roboto" pitchFamily="2" charset="0"/>
              <a:ea typeface="Roboto" pitchFamily="2" charset="0"/>
            </a:rPr>
            <a:t>-</a:t>
          </a:r>
          <a:r>
            <a:rPr lang="en-US" sz="1800" kern="1200">
              <a:solidFill>
                <a:srgbClr val="242729">
                  <a:hueOff val="0"/>
                  <a:satOff val="0"/>
                  <a:lumOff val="0"/>
                  <a:alphaOff val="0"/>
                </a:srgbClr>
              </a:solidFill>
              <a:latin typeface="Roboto" pitchFamily="2" charset="0"/>
              <a:ea typeface="Roboto" pitchFamily="2" charset="0"/>
              <a:cs typeface="+mn-cs"/>
            </a:rPr>
            <a:t>Complete an Event or Raffle </a:t>
          </a:r>
        </a:p>
        <a:p>
          <a:endParaRPr lang="en-US" sz="1600">
            <a:latin typeface="Roboto" pitchFamily="2" charset="0"/>
            <a:ea typeface="Roboto" pitchFamily="2" charset="0"/>
          </a:endParaRPr>
        </a:p>
      </dgm:t>
    </dgm:pt>
    <dgm:pt modelId="{B2C88FEC-D810-45ED-ADBC-2CA8D8C2D0E5}" type="parTrans" cxnId="{C04B3BE3-490B-41B4-814F-937B598542AB}">
      <dgm:prSet/>
      <dgm:spPr/>
      <dgm:t>
        <a:bodyPr/>
        <a:lstStyle/>
        <a:p>
          <a:endParaRPr lang="en-US"/>
        </a:p>
      </dgm:t>
    </dgm:pt>
    <dgm:pt modelId="{7A1EFBC0-FD59-454C-9771-F3D3BE5D64BD}" type="sibTrans" cxnId="{C04B3BE3-490B-41B4-814F-937B598542AB}">
      <dgm:prSet/>
      <dgm:spPr/>
      <dgm:t>
        <a:bodyPr/>
        <a:lstStyle/>
        <a:p>
          <a:endParaRPr lang="en-US"/>
        </a:p>
      </dgm:t>
    </dgm:pt>
    <dgm:pt modelId="{8EEC5B74-B0A0-4C30-A477-D144AF11A376}">
      <dgm:prSet phldrT="[Text]" custT="1"/>
      <dgm:spPr>
        <a:solidFill>
          <a:srgbClr val="92D050"/>
        </a:solidFill>
        <a:ln>
          <a:solidFill>
            <a:schemeClr val="tx1"/>
          </a:solidFill>
        </a:ln>
      </dgm:spPr>
      <dgm:t>
        <a:bodyPr/>
        <a:lstStyle/>
        <a:p>
          <a:r>
            <a:rPr lang="en-US" sz="2400" b="1">
              <a:solidFill>
                <a:schemeClr val="tx1"/>
              </a:solidFill>
              <a:latin typeface="Roboto" pitchFamily="2" charset="0"/>
              <a:ea typeface="Roboto" pitchFamily="2" charset="0"/>
            </a:rPr>
            <a:t>Step 2 – Reward with App</a:t>
          </a:r>
        </a:p>
      </dgm:t>
    </dgm:pt>
    <dgm:pt modelId="{8A3D1C72-2ED3-4F5B-B90C-0DA583865FA9}" type="sibTrans" cxnId="{79F04E5C-3469-4C3B-B33F-996337B72780}">
      <dgm:prSet/>
      <dgm:spPr/>
      <dgm:t>
        <a:bodyPr/>
        <a:lstStyle/>
        <a:p>
          <a:endParaRPr lang="en-US"/>
        </a:p>
      </dgm:t>
    </dgm:pt>
    <dgm:pt modelId="{59629DF2-2D61-43A9-AF3C-838CAB66144A}" type="parTrans" cxnId="{79F04E5C-3469-4C3B-B33F-996337B72780}">
      <dgm:prSet/>
      <dgm:spPr/>
      <dgm:t>
        <a:bodyPr/>
        <a:lstStyle/>
        <a:p>
          <a:endParaRPr lang="en-US"/>
        </a:p>
      </dgm:t>
    </dgm:pt>
    <dgm:pt modelId="{55031C6D-67B6-4BFE-8F65-C93ECF25B828}" type="pres">
      <dgm:prSet presAssocID="{4B8736F5-DC31-45AD-8D03-1403AA78C71E}" presName="Name0" presStyleCnt="0">
        <dgm:presLayoutVars>
          <dgm:chMax val="5"/>
          <dgm:chPref val="5"/>
          <dgm:dir/>
          <dgm:animLvl val="lvl"/>
        </dgm:presLayoutVars>
      </dgm:prSet>
      <dgm:spPr/>
    </dgm:pt>
    <dgm:pt modelId="{00A6D021-DB63-4349-9FAC-6E4A73F330D0}" type="pres">
      <dgm:prSet presAssocID="{CE0FCA36-93BE-4472-B786-1CC17EA7A738}" presName="parentText1" presStyleLbl="node1" presStyleIdx="0" presStyleCnt="3">
        <dgm:presLayoutVars>
          <dgm:chMax/>
          <dgm:chPref val="3"/>
          <dgm:bulletEnabled val="1"/>
        </dgm:presLayoutVars>
      </dgm:prSet>
      <dgm:spPr/>
    </dgm:pt>
    <dgm:pt modelId="{378E4F38-9F99-4A26-9764-38AE4FDE1BC9}" type="pres">
      <dgm:prSet presAssocID="{CE0FCA36-93BE-4472-B786-1CC17EA7A738}" presName="childText1" presStyleLbl="solidAlignAcc1" presStyleIdx="0" presStyleCnt="3" custLinFactNeighborX="394" custLinFactNeighborY="-720">
        <dgm:presLayoutVars>
          <dgm:chMax val="0"/>
          <dgm:chPref val="0"/>
          <dgm:bulletEnabled val="1"/>
        </dgm:presLayoutVars>
      </dgm:prSet>
      <dgm:spPr/>
    </dgm:pt>
    <dgm:pt modelId="{0F6FAE01-229D-48EC-8085-129028C40D60}" type="pres">
      <dgm:prSet presAssocID="{8EEC5B74-B0A0-4C30-A477-D144AF11A376}" presName="parentText2" presStyleLbl="node1" presStyleIdx="1" presStyleCnt="3">
        <dgm:presLayoutVars>
          <dgm:chMax/>
          <dgm:chPref val="3"/>
          <dgm:bulletEnabled val="1"/>
        </dgm:presLayoutVars>
      </dgm:prSet>
      <dgm:spPr/>
    </dgm:pt>
    <dgm:pt modelId="{F103ED13-B29D-4A73-8738-1DA269663F8B}" type="pres">
      <dgm:prSet presAssocID="{8EEC5B74-B0A0-4C30-A477-D144AF11A376}" presName="childText2" presStyleLbl="solidAlignAcc1" presStyleIdx="1" presStyleCnt="3">
        <dgm:presLayoutVars>
          <dgm:chMax val="0"/>
          <dgm:chPref val="0"/>
          <dgm:bulletEnabled val="1"/>
        </dgm:presLayoutVars>
      </dgm:prSet>
      <dgm:spPr>
        <a:xfrm>
          <a:off x="2110841" y="1433786"/>
          <a:ext cx="2110841" cy="1922734"/>
        </a:xfrm>
        <a:prstGeom prst="rect">
          <a:avLst/>
        </a:prstGeom>
      </dgm:spPr>
    </dgm:pt>
    <dgm:pt modelId="{F725F6A4-4D96-4408-BB1C-FDEDFF3D91E7}" type="pres">
      <dgm:prSet presAssocID="{D0FC45BC-CBBC-41D3-A89F-F339CBB5787B}" presName="parentText3" presStyleLbl="node1" presStyleIdx="2" presStyleCnt="3">
        <dgm:presLayoutVars>
          <dgm:chMax/>
          <dgm:chPref val="3"/>
          <dgm:bulletEnabled val="1"/>
        </dgm:presLayoutVars>
      </dgm:prSet>
      <dgm:spPr/>
    </dgm:pt>
    <dgm:pt modelId="{FA8C5E43-0104-4DFB-9323-5D7E41F611A3}" type="pres">
      <dgm:prSet presAssocID="{D0FC45BC-CBBC-41D3-A89F-F339CBB5787B}" presName="childText3" presStyleLbl="solidAlignAcc1" presStyleIdx="2" presStyleCnt="3">
        <dgm:presLayoutVars>
          <dgm:chMax val="0"/>
          <dgm:chPref val="0"/>
          <dgm:bulletEnabled val="1"/>
        </dgm:presLayoutVars>
      </dgm:prSet>
      <dgm:spPr/>
    </dgm:pt>
  </dgm:ptLst>
  <dgm:cxnLst>
    <dgm:cxn modelId="{BA92610F-305C-4395-8514-3954D05172E7}" type="presOf" srcId="{E1F4CDB9-8504-4DFD-A681-46A765C9578E}" destId="{FA8C5E43-0104-4DFB-9323-5D7E41F611A3}" srcOrd="0" destOrd="0" presId="urn:microsoft.com/office/officeart/2009/3/layout/IncreasingArrowsProcess"/>
    <dgm:cxn modelId="{B93B7B28-364D-430B-B8BA-F33A0D994E8C}" type="presOf" srcId="{208A69AC-B606-4ADC-B0E5-3D43D5907019}" destId="{F103ED13-B29D-4A73-8738-1DA269663F8B}" srcOrd="0" destOrd="0" presId="urn:microsoft.com/office/officeart/2009/3/layout/IncreasingArrowsProcess"/>
    <dgm:cxn modelId="{8B5C2D5B-4D2C-4FAA-A042-1C30024EB636}" type="presOf" srcId="{CE0FCA36-93BE-4472-B786-1CC17EA7A738}" destId="{00A6D021-DB63-4349-9FAC-6E4A73F330D0}" srcOrd="0" destOrd="0" presId="urn:microsoft.com/office/officeart/2009/3/layout/IncreasingArrowsProcess"/>
    <dgm:cxn modelId="{79F04E5C-3469-4C3B-B33F-996337B72780}" srcId="{4B8736F5-DC31-45AD-8D03-1403AA78C71E}" destId="{8EEC5B74-B0A0-4C30-A477-D144AF11A376}" srcOrd="1" destOrd="0" parTransId="{59629DF2-2D61-43A9-AF3C-838CAB66144A}" sibTransId="{8A3D1C72-2ED3-4F5B-B90C-0DA583865FA9}"/>
    <dgm:cxn modelId="{C7D9B15F-C0C7-49DE-B349-16C0A071E011}" type="presOf" srcId="{D0FC45BC-CBBC-41D3-A89F-F339CBB5787B}" destId="{F725F6A4-4D96-4408-BB1C-FDEDFF3D91E7}" srcOrd="0" destOrd="0" presId="urn:microsoft.com/office/officeart/2009/3/layout/IncreasingArrowsProcess"/>
    <dgm:cxn modelId="{1279406B-EBC1-4E54-89B8-6C10F03224AF}" srcId="{CE0FCA36-93BE-4472-B786-1CC17EA7A738}" destId="{7AE786FE-0E40-4776-B9BD-C4A2E2063CD0}" srcOrd="0" destOrd="0" parTransId="{6E637345-D6B7-42AE-9906-41BE212BD54A}" sibTransId="{E97A748C-2E94-4465-A29E-ACCDB25E5E01}"/>
    <dgm:cxn modelId="{75F7D688-7FEC-4E5D-A292-C38021C3AE27}" type="presOf" srcId="{7AE786FE-0E40-4776-B9BD-C4A2E2063CD0}" destId="{378E4F38-9F99-4A26-9764-38AE4FDE1BC9}" srcOrd="0" destOrd="0" presId="urn:microsoft.com/office/officeart/2009/3/layout/IncreasingArrowsProcess"/>
    <dgm:cxn modelId="{A42FC7DB-047F-4DEE-A69B-279047D0B2B7}" srcId="{4B8736F5-DC31-45AD-8D03-1403AA78C71E}" destId="{D0FC45BC-CBBC-41D3-A89F-F339CBB5787B}" srcOrd="2" destOrd="0" parTransId="{5209F0B6-FBFB-4EA4-9C14-DBA7D5042F8A}" sibTransId="{B88B97CF-B60E-48C1-B575-036059966971}"/>
    <dgm:cxn modelId="{C04B3BE3-490B-41B4-814F-937B598542AB}" srcId="{D0FC45BC-CBBC-41D3-A89F-F339CBB5787B}" destId="{E1F4CDB9-8504-4DFD-A681-46A765C9578E}" srcOrd="0" destOrd="0" parTransId="{B2C88FEC-D810-45ED-ADBC-2CA8D8C2D0E5}" sibTransId="{7A1EFBC0-FD59-454C-9771-F3D3BE5D64BD}"/>
    <dgm:cxn modelId="{9672D5E9-A07A-4946-B1B3-FD54B1DA0329}" srcId="{4B8736F5-DC31-45AD-8D03-1403AA78C71E}" destId="{CE0FCA36-93BE-4472-B786-1CC17EA7A738}" srcOrd="0" destOrd="0" parTransId="{07992FDC-699F-46A4-ABD5-2280A89A42D1}" sibTransId="{519EEA7A-3980-4158-8F3E-CEE65C5D64AF}"/>
    <dgm:cxn modelId="{07E281EF-C005-429E-874C-CBC32D83A4F6}" type="presOf" srcId="{4B8736F5-DC31-45AD-8D03-1403AA78C71E}" destId="{55031C6D-67B6-4BFE-8F65-C93ECF25B828}" srcOrd="0" destOrd="0" presId="urn:microsoft.com/office/officeart/2009/3/layout/IncreasingArrowsProcess"/>
    <dgm:cxn modelId="{23D2AAEF-4800-4C67-97FD-A5E7AC5C65D1}" type="presOf" srcId="{8EEC5B74-B0A0-4C30-A477-D144AF11A376}" destId="{0F6FAE01-229D-48EC-8085-129028C40D60}" srcOrd="0" destOrd="0" presId="urn:microsoft.com/office/officeart/2009/3/layout/IncreasingArrowsProcess"/>
    <dgm:cxn modelId="{1EE672F3-5E6A-4380-B867-1A9E2B475BB9}" srcId="{8EEC5B74-B0A0-4C30-A477-D144AF11A376}" destId="{208A69AC-B606-4ADC-B0E5-3D43D5907019}" srcOrd="0" destOrd="0" parTransId="{F5BE5FE4-C3D2-4E88-9382-D5C6C725C73C}" sibTransId="{23F04C19-DA52-44FC-80DA-772025434389}"/>
    <dgm:cxn modelId="{E79AD711-81FD-4618-B434-B274C7BD7BE2}" type="presParOf" srcId="{55031C6D-67B6-4BFE-8F65-C93ECF25B828}" destId="{00A6D021-DB63-4349-9FAC-6E4A73F330D0}" srcOrd="0" destOrd="0" presId="urn:microsoft.com/office/officeart/2009/3/layout/IncreasingArrowsProcess"/>
    <dgm:cxn modelId="{0BCEAEBF-C7DB-4A40-86D1-8823748ECF3D}" type="presParOf" srcId="{55031C6D-67B6-4BFE-8F65-C93ECF25B828}" destId="{378E4F38-9F99-4A26-9764-38AE4FDE1BC9}" srcOrd="1" destOrd="0" presId="urn:microsoft.com/office/officeart/2009/3/layout/IncreasingArrowsProcess"/>
    <dgm:cxn modelId="{66F8469F-7282-40B0-B5D3-A87CDE500BFF}" type="presParOf" srcId="{55031C6D-67B6-4BFE-8F65-C93ECF25B828}" destId="{0F6FAE01-229D-48EC-8085-129028C40D60}" srcOrd="2" destOrd="0" presId="urn:microsoft.com/office/officeart/2009/3/layout/IncreasingArrowsProcess"/>
    <dgm:cxn modelId="{F00FB2A1-4BD8-472F-A717-DD444B230247}" type="presParOf" srcId="{55031C6D-67B6-4BFE-8F65-C93ECF25B828}" destId="{F103ED13-B29D-4A73-8738-1DA269663F8B}" srcOrd="3" destOrd="0" presId="urn:microsoft.com/office/officeart/2009/3/layout/IncreasingArrowsProcess"/>
    <dgm:cxn modelId="{C617F090-9346-4326-BC5B-43B048FEF9E5}" type="presParOf" srcId="{55031C6D-67B6-4BFE-8F65-C93ECF25B828}" destId="{F725F6A4-4D96-4408-BB1C-FDEDFF3D91E7}" srcOrd="4" destOrd="0" presId="urn:microsoft.com/office/officeart/2009/3/layout/IncreasingArrowsProcess"/>
    <dgm:cxn modelId="{9125E5AA-41F0-4887-BC57-65A1BF9B52A9}" type="presParOf" srcId="{55031C6D-67B6-4BFE-8F65-C93ECF25B828}" destId="{FA8C5E43-0104-4DFB-9323-5D7E41F611A3}" srcOrd="5" destOrd="0" presId="urn:microsoft.com/office/officeart/2009/3/layout/IncreasingArrowsProcess"/>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0BEDB-F95C-4296-AABF-E4A035EAEDEE}">
      <dsp:nvSpPr>
        <dsp:cNvPr id="0" name=""/>
        <dsp:cNvSpPr/>
      </dsp:nvSpPr>
      <dsp:spPr>
        <a:xfrm>
          <a:off x="0" y="751533"/>
          <a:ext cx="8575040" cy="1248852"/>
        </a:xfrm>
        <a:prstGeom prst="rightArrow">
          <a:avLst>
            <a:gd name="adj1" fmla="val 50000"/>
            <a:gd name="adj2" fmla="val 50000"/>
          </a:avLst>
        </a:prstGeom>
        <a:solidFill>
          <a:srgbClr val="FF7C80"/>
        </a:solidFill>
        <a:ln w="11429" cap="flat" cmpd="sng" algn="ctr">
          <a:solidFill>
            <a:schemeClr val="dk2">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98255"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Roboto" pitchFamily="2" charset="0"/>
              <a:ea typeface="Roboto" pitchFamily="2" charset="0"/>
            </a:rPr>
            <a:t>Students:</a:t>
          </a:r>
          <a:endParaRPr lang="en-US" sz="1800" b="1" kern="1200">
            <a:solidFill>
              <a:schemeClr val="tx1"/>
            </a:solidFill>
            <a:latin typeface="Roboto" pitchFamily="2" charset="0"/>
            <a:ea typeface="Roboto" pitchFamily="2" charset="0"/>
          </a:endParaRPr>
        </a:p>
      </dsp:txBody>
      <dsp:txXfrm>
        <a:off x="0" y="1063746"/>
        <a:ext cx="8262827" cy="624426"/>
      </dsp:txXfrm>
    </dsp:sp>
    <dsp:sp modelId="{D17DCB5F-B73B-426E-AF40-FE8F775D91C9}">
      <dsp:nvSpPr>
        <dsp:cNvPr id="0" name=""/>
        <dsp:cNvSpPr/>
      </dsp:nvSpPr>
      <dsp:spPr>
        <a:xfrm>
          <a:off x="0" y="1731880"/>
          <a:ext cx="2641112" cy="2667711"/>
        </a:xfrm>
        <a:prstGeom prst="rect">
          <a:avLst/>
        </a:prstGeom>
        <a:solidFill>
          <a:schemeClr val="lt1">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Roboto" pitchFamily="2" charset="0"/>
              <a:ea typeface="Roboto" pitchFamily="2" charset="0"/>
            </a:rPr>
            <a:t>Increased academic achievement, SEL competencies and confidence</a:t>
          </a:r>
        </a:p>
        <a:p>
          <a:pPr marL="0" lvl="0" indent="0" algn="l" defTabSz="800100">
            <a:lnSpc>
              <a:spcPct val="90000"/>
            </a:lnSpc>
            <a:spcBef>
              <a:spcPct val="0"/>
            </a:spcBef>
            <a:spcAft>
              <a:spcPct val="35000"/>
            </a:spcAft>
            <a:buNone/>
          </a:pPr>
          <a:endParaRPr lang="en-US" sz="1800" kern="1200">
            <a:solidFill>
              <a:schemeClr val="tx1"/>
            </a:solidFill>
            <a:latin typeface="Roboto" pitchFamily="2" charset="0"/>
            <a:ea typeface="Roboto" pitchFamily="2" charset="0"/>
          </a:endParaRPr>
        </a:p>
        <a:p>
          <a:pPr marL="0" lvl="0" indent="0" algn="l" defTabSz="800100">
            <a:lnSpc>
              <a:spcPct val="90000"/>
            </a:lnSpc>
            <a:spcBef>
              <a:spcPct val="0"/>
            </a:spcBef>
            <a:spcAft>
              <a:spcPct val="35000"/>
            </a:spcAft>
            <a:buNone/>
          </a:pPr>
          <a:r>
            <a:rPr lang="en-US" sz="1800" b="1" kern="1200">
              <a:solidFill>
                <a:schemeClr val="tx1"/>
              </a:solidFill>
              <a:latin typeface="Roboto" pitchFamily="2" charset="0"/>
              <a:ea typeface="Roboto" pitchFamily="2" charset="0"/>
            </a:rPr>
            <a:t>Decreased absences</a:t>
          </a:r>
        </a:p>
      </dsp:txBody>
      <dsp:txXfrm>
        <a:off x="0" y="1731880"/>
        <a:ext cx="2641112" cy="2667711"/>
      </dsp:txXfrm>
    </dsp:sp>
    <dsp:sp modelId="{F55E8CE7-93A3-48DE-98CA-27142B0B611C}">
      <dsp:nvSpPr>
        <dsp:cNvPr id="0" name=""/>
        <dsp:cNvSpPr/>
      </dsp:nvSpPr>
      <dsp:spPr>
        <a:xfrm>
          <a:off x="2641112" y="1131651"/>
          <a:ext cx="5933927" cy="1248852"/>
        </a:xfrm>
        <a:prstGeom prst="rightArrow">
          <a:avLst>
            <a:gd name="adj1" fmla="val 50000"/>
            <a:gd name="adj2" fmla="val 50000"/>
          </a:avLst>
        </a:prstGeom>
        <a:solidFill>
          <a:srgbClr val="FFCC66"/>
        </a:solidFill>
        <a:ln w="11429" cap="flat" cmpd="sng" algn="ctr">
          <a:solidFill>
            <a:schemeClr val="dk2">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98255"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Roboto" pitchFamily="2" charset="0"/>
              <a:ea typeface="Roboto" pitchFamily="2" charset="0"/>
            </a:rPr>
            <a:t>Staff:</a:t>
          </a:r>
          <a:endParaRPr lang="en-US" sz="1800" b="1" kern="1200">
            <a:solidFill>
              <a:schemeClr val="tx1"/>
            </a:solidFill>
            <a:latin typeface="Roboto" pitchFamily="2" charset="0"/>
            <a:ea typeface="Roboto" pitchFamily="2" charset="0"/>
          </a:endParaRPr>
        </a:p>
      </dsp:txBody>
      <dsp:txXfrm>
        <a:off x="2641112" y="1443864"/>
        <a:ext cx="5621714" cy="624426"/>
      </dsp:txXfrm>
    </dsp:sp>
    <dsp:sp modelId="{FAC9C52F-9B38-462A-AA1D-054ABB742A29}">
      <dsp:nvSpPr>
        <dsp:cNvPr id="0" name=""/>
        <dsp:cNvSpPr/>
      </dsp:nvSpPr>
      <dsp:spPr>
        <a:xfrm>
          <a:off x="2641112" y="2097812"/>
          <a:ext cx="2641112" cy="2703316"/>
        </a:xfrm>
        <a:prstGeom prst="rect">
          <a:avLst/>
        </a:prstGeom>
        <a:solidFill>
          <a:schemeClr val="lt1">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solidFill>
              <a:latin typeface="Roboto" pitchFamily="2" charset="0"/>
              <a:ea typeface="Roboto" pitchFamily="2" charset="0"/>
            </a:rPr>
            <a:t>Improved relationships and positive communication </a:t>
          </a:r>
        </a:p>
        <a:p>
          <a:pPr marL="0" lvl="0" indent="0" algn="l" defTabSz="800100">
            <a:lnSpc>
              <a:spcPct val="90000"/>
            </a:lnSpc>
            <a:spcBef>
              <a:spcPct val="0"/>
            </a:spcBef>
            <a:spcAft>
              <a:spcPct val="35000"/>
            </a:spcAft>
            <a:buNone/>
          </a:pPr>
          <a:endParaRPr lang="en-US" sz="1400" i="1" kern="1200">
            <a:solidFill>
              <a:schemeClr val="tx1"/>
            </a:solidFill>
            <a:latin typeface="Roboto" pitchFamily="2" charset="0"/>
            <a:ea typeface="Roboto" pitchFamily="2" charset="0"/>
          </a:endParaRPr>
        </a:p>
        <a:p>
          <a:pPr marL="0" lvl="0" indent="0" algn="l" defTabSz="800100">
            <a:lnSpc>
              <a:spcPct val="90000"/>
            </a:lnSpc>
            <a:spcBef>
              <a:spcPct val="0"/>
            </a:spcBef>
            <a:spcAft>
              <a:spcPct val="35000"/>
            </a:spcAft>
            <a:buNone/>
          </a:pPr>
          <a:r>
            <a:rPr lang="en-US" sz="1800" b="1" i="0" kern="1200">
              <a:solidFill>
                <a:schemeClr val="tx1"/>
              </a:solidFill>
              <a:latin typeface="Roboto" pitchFamily="2" charset="0"/>
              <a:ea typeface="Roboto" pitchFamily="2" charset="0"/>
            </a:rPr>
            <a:t>Student-Teacher </a:t>
          </a:r>
        </a:p>
        <a:p>
          <a:pPr marL="0" lvl="0" indent="0" algn="l" defTabSz="800100">
            <a:lnSpc>
              <a:spcPct val="90000"/>
            </a:lnSpc>
            <a:spcBef>
              <a:spcPct val="0"/>
            </a:spcBef>
            <a:spcAft>
              <a:spcPct val="35000"/>
            </a:spcAft>
            <a:buNone/>
          </a:pPr>
          <a:r>
            <a:rPr lang="en-US" sz="1800" b="1" i="0" kern="1200">
              <a:solidFill>
                <a:schemeClr val="tx1"/>
              </a:solidFill>
              <a:latin typeface="Roboto" pitchFamily="2" charset="0"/>
              <a:ea typeface="Roboto" pitchFamily="2" charset="0"/>
            </a:rPr>
            <a:t>Teacher-Teacher</a:t>
          </a:r>
        </a:p>
      </dsp:txBody>
      <dsp:txXfrm>
        <a:off x="2641112" y="2097812"/>
        <a:ext cx="2641112" cy="2703316"/>
      </dsp:txXfrm>
    </dsp:sp>
    <dsp:sp modelId="{6CA641F7-2B82-4B7D-AD57-38BA0ED24214}">
      <dsp:nvSpPr>
        <dsp:cNvPr id="0" name=""/>
        <dsp:cNvSpPr/>
      </dsp:nvSpPr>
      <dsp:spPr>
        <a:xfrm>
          <a:off x="5282224" y="1547935"/>
          <a:ext cx="3292815" cy="1248852"/>
        </a:xfrm>
        <a:prstGeom prst="rightArrow">
          <a:avLst>
            <a:gd name="adj1" fmla="val 50000"/>
            <a:gd name="adj2" fmla="val 50000"/>
          </a:avLst>
        </a:prstGeom>
        <a:solidFill>
          <a:srgbClr val="92D050"/>
        </a:solidFill>
        <a:ln w="11429" cap="flat" cmpd="sng" algn="ctr">
          <a:solidFill>
            <a:schemeClr val="dk2">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98255"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Roboto" pitchFamily="2" charset="0"/>
              <a:ea typeface="Roboto" pitchFamily="2" charset="0"/>
            </a:rPr>
            <a:t>School:</a:t>
          </a:r>
          <a:endParaRPr lang="en-US" sz="1800" b="1" kern="1200">
            <a:solidFill>
              <a:schemeClr val="tx1"/>
            </a:solidFill>
            <a:latin typeface="Roboto" pitchFamily="2" charset="0"/>
            <a:ea typeface="Roboto" pitchFamily="2" charset="0"/>
          </a:endParaRPr>
        </a:p>
      </dsp:txBody>
      <dsp:txXfrm>
        <a:off x="5282224" y="1860148"/>
        <a:ext cx="2980602" cy="624426"/>
      </dsp:txXfrm>
    </dsp:sp>
    <dsp:sp modelId="{9AACF6DC-DE11-43CD-A72B-5AC66A49E6D8}">
      <dsp:nvSpPr>
        <dsp:cNvPr id="0" name=""/>
        <dsp:cNvSpPr/>
      </dsp:nvSpPr>
      <dsp:spPr>
        <a:xfrm>
          <a:off x="5282224" y="2515484"/>
          <a:ext cx="2641112" cy="2752388"/>
        </a:xfrm>
        <a:prstGeom prst="rect">
          <a:avLst/>
        </a:prstGeom>
        <a:solidFill>
          <a:schemeClr val="lt1">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solidFill>
                <a:schemeClr val="tx1"/>
              </a:solidFill>
              <a:latin typeface="Roboto" pitchFamily="2" charset="0"/>
              <a:ea typeface="Roboto" pitchFamily="2" charset="0"/>
            </a:rPr>
            <a:t>Decreased Office Discipline Referrals and Suspensions</a:t>
          </a:r>
        </a:p>
        <a:p>
          <a:pPr marL="0" lvl="0" indent="0" algn="l" defTabSz="800100">
            <a:lnSpc>
              <a:spcPct val="90000"/>
            </a:lnSpc>
            <a:spcBef>
              <a:spcPct val="0"/>
            </a:spcBef>
            <a:spcAft>
              <a:spcPct val="35000"/>
            </a:spcAft>
            <a:buFont typeface="Arial" panose="020B0604020202020204" pitchFamily="34" charset="0"/>
            <a:buNone/>
          </a:pPr>
          <a:endParaRPr lang="en-US" sz="1800" kern="1200">
            <a:solidFill>
              <a:schemeClr val="tx1"/>
            </a:solidFill>
            <a:latin typeface="Roboto" pitchFamily="2" charset="0"/>
            <a:ea typeface="Roboto" pitchFamily="2" charset="0"/>
          </a:endParaRPr>
        </a:p>
        <a:p>
          <a:pPr marL="0" lvl="0" indent="0" algn="l" defTabSz="800100">
            <a:lnSpc>
              <a:spcPct val="90000"/>
            </a:lnSpc>
            <a:spcBef>
              <a:spcPct val="0"/>
            </a:spcBef>
            <a:spcAft>
              <a:spcPct val="35000"/>
            </a:spcAft>
            <a:buFont typeface="Arial" panose="020B0604020202020204" pitchFamily="34" charset="0"/>
            <a:buNone/>
          </a:pPr>
          <a:r>
            <a:rPr lang="en-US" sz="1800" b="1" kern="1200">
              <a:solidFill>
                <a:schemeClr val="tx1"/>
              </a:solidFill>
              <a:latin typeface="Roboto" pitchFamily="2" charset="0"/>
              <a:ea typeface="Roboto" pitchFamily="2" charset="0"/>
            </a:rPr>
            <a:t>Safer school environment</a:t>
          </a:r>
        </a:p>
      </dsp:txBody>
      <dsp:txXfrm>
        <a:off x="5282224" y="2515484"/>
        <a:ext cx="2641112" cy="2752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FE433-1CA3-487B-AA18-582BF630C578}">
      <dsp:nvSpPr>
        <dsp:cNvPr id="0" name=""/>
        <dsp:cNvSpPr/>
      </dsp:nvSpPr>
      <dsp:spPr>
        <a:xfrm>
          <a:off x="6804" y="636062"/>
          <a:ext cx="1655708" cy="3299874"/>
        </a:xfrm>
        <a:prstGeom prst="roundRect">
          <a:avLst>
            <a:gd name="adj" fmla="val 10000"/>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5 ODRs</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x </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180 school days </a:t>
          </a:r>
        </a:p>
      </dsp:txBody>
      <dsp:txXfrm>
        <a:off x="55298" y="684556"/>
        <a:ext cx="1558720" cy="3202886"/>
      </dsp:txXfrm>
    </dsp:sp>
    <dsp:sp modelId="{71F3BF74-A4B6-4BAB-9FEF-87CBCDB5E907}">
      <dsp:nvSpPr>
        <dsp:cNvPr id="0" name=""/>
        <dsp:cNvSpPr/>
      </dsp:nvSpPr>
      <dsp:spPr>
        <a:xfrm>
          <a:off x="1828083" y="2080692"/>
          <a:ext cx="351010" cy="410615"/>
        </a:xfrm>
        <a:prstGeom prst="rightArrow">
          <a:avLst>
            <a:gd name="adj1" fmla="val 60000"/>
            <a:gd name="adj2" fmla="val 50000"/>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latin typeface="Roboto" pitchFamily="2" charset="0"/>
            <a:ea typeface="Roboto" pitchFamily="2" charset="0"/>
          </a:endParaRPr>
        </a:p>
      </dsp:txBody>
      <dsp:txXfrm>
        <a:off x="1828083" y="2162815"/>
        <a:ext cx="245707" cy="246369"/>
      </dsp:txXfrm>
    </dsp:sp>
    <dsp:sp modelId="{93207F09-644D-40B6-A4A3-227AC2EF156D}">
      <dsp:nvSpPr>
        <dsp:cNvPr id="0" name=""/>
        <dsp:cNvSpPr/>
      </dsp:nvSpPr>
      <dsp:spPr>
        <a:xfrm>
          <a:off x="2324796" y="607482"/>
          <a:ext cx="1655708" cy="3357034"/>
        </a:xfrm>
        <a:prstGeom prst="roundRect">
          <a:avLst>
            <a:gd name="adj" fmla="val 10000"/>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900 ODRs a year</a:t>
          </a:r>
        </a:p>
      </dsp:txBody>
      <dsp:txXfrm>
        <a:off x="2373290" y="655976"/>
        <a:ext cx="1558720" cy="3260046"/>
      </dsp:txXfrm>
    </dsp:sp>
    <dsp:sp modelId="{A2CECA26-DF55-4B57-8B0C-DBA60A5A0092}">
      <dsp:nvSpPr>
        <dsp:cNvPr id="0" name=""/>
        <dsp:cNvSpPr/>
      </dsp:nvSpPr>
      <dsp:spPr>
        <a:xfrm>
          <a:off x="4146075" y="2080692"/>
          <a:ext cx="351010" cy="410615"/>
        </a:xfrm>
        <a:prstGeom prst="rightArrow">
          <a:avLst>
            <a:gd name="adj1" fmla="val 60000"/>
            <a:gd name="adj2" fmla="val 50000"/>
          </a:avLst>
        </a:prstGeom>
        <a:solidFill>
          <a:schemeClr val="accent3">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latin typeface="Roboto" pitchFamily="2" charset="0"/>
            <a:ea typeface="Roboto" pitchFamily="2" charset="0"/>
          </a:endParaRPr>
        </a:p>
      </dsp:txBody>
      <dsp:txXfrm>
        <a:off x="4146075" y="2162815"/>
        <a:ext cx="245707" cy="246369"/>
      </dsp:txXfrm>
    </dsp:sp>
    <dsp:sp modelId="{E00931F6-9FA1-4A0F-A38A-8A4C79EA17C4}">
      <dsp:nvSpPr>
        <dsp:cNvPr id="0" name=""/>
        <dsp:cNvSpPr/>
      </dsp:nvSpPr>
      <dsp:spPr>
        <a:xfrm>
          <a:off x="4642788" y="569385"/>
          <a:ext cx="1655708" cy="3433229"/>
        </a:xfrm>
        <a:prstGeom prst="roundRect">
          <a:avLst>
            <a:gd name="adj" fmla="val 1000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15 minutes each:</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Teacher</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Student</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Admin</a:t>
          </a:r>
        </a:p>
      </dsp:txBody>
      <dsp:txXfrm>
        <a:off x="4691282" y="617879"/>
        <a:ext cx="1558720" cy="3336241"/>
      </dsp:txXfrm>
    </dsp:sp>
    <dsp:sp modelId="{7BEE5AB2-5E81-4E16-909C-361CB7D018E4}">
      <dsp:nvSpPr>
        <dsp:cNvPr id="0" name=""/>
        <dsp:cNvSpPr/>
      </dsp:nvSpPr>
      <dsp:spPr>
        <a:xfrm>
          <a:off x="6464068" y="2080692"/>
          <a:ext cx="351010" cy="410615"/>
        </a:xfrm>
        <a:prstGeom prst="rightArrow">
          <a:avLst>
            <a:gd name="adj1" fmla="val 60000"/>
            <a:gd name="adj2" fmla="val 50000"/>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chemeClr val="tx1"/>
            </a:solidFill>
            <a:latin typeface="Roboto" pitchFamily="2" charset="0"/>
            <a:ea typeface="Roboto" pitchFamily="2" charset="0"/>
          </a:endParaRPr>
        </a:p>
      </dsp:txBody>
      <dsp:txXfrm>
        <a:off x="6464068" y="2162815"/>
        <a:ext cx="245707" cy="246369"/>
      </dsp:txXfrm>
    </dsp:sp>
    <dsp:sp modelId="{A13EE24F-51E2-4F2A-A0D6-B366F56A1155}">
      <dsp:nvSpPr>
        <dsp:cNvPr id="0" name=""/>
        <dsp:cNvSpPr/>
      </dsp:nvSpPr>
      <dsp:spPr>
        <a:xfrm>
          <a:off x="6960780" y="597955"/>
          <a:ext cx="1655708" cy="3376088"/>
        </a:xfrm>
        <a:prstGeom prst="roundRect">
          <a:avLst>
            <a:gd name="adj" fmla="val 10000"/>
          </a:avLst>
        </a:prstGeom>
        <a:solidFill>
          <a:schemeClr val="accent5">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45 minutes</a:t>
          </a:r>
        </a:p>
        <a:p>
          <a:pPr marL="0" lvl="0" indent="0" algn="ctr" defTabSz="889000">
            <a:lnSpc>
              <a:spcPct val="90000"/>
            </a:lnSpc>
            <a:spcBef>
              <a:spcPct val="0"/>
            </a:spcBef>
            <a:spcAft>
              <a:spcPct val="35000"/>
            </a:spcAft>
            <a:buNone/>
          </a:pPr>
          <a:r>
            <a:rPr lang="en-US" sz="2000" kern="1200">
              <a:solidFill>
                <a:schemeClr val="tx1"/>
              </a:solidFill>
              <a:latin typeface="Roboto" pitchFamily="2" charset="0"/>
              <a:ea typeface="Roboto" pitchFamily="2" charset="0"/>
            </a:rPr>
            <a:t>x</a:t>
          </a:r>
        </a:p>
        <a:p>
          <a:pPr marL="0" lvl="0" indent="0" algn="ctr" defTabSz="889000">
            <a:lnSpc>
              <a:spcPct val="90000"/>
            </a:lnSpc>
            <a:spcBef>
              <a:spcPct val="0"/>
            </a:spcBef>
            <a:spcAft>
              <a:spcPct val="35000"/>
            </a:spcAft>
            <a:buNone/>
          </a:pPr>
          <a:r>
            <a:rPr lang="en-US" sz="2400" kern="1200">
              <a:solidFill>
                <a:schemeClr val="tx1"/>
              </a:solidFill>
              <a:latin typeface="Roboto" pitchFamily="2" charset="0"/>
              <a:ea typeface="Roboto" pitchFamily="2" charset="0"/>
            </a:rPr>
            <a:t>900 ODRs </a:t>
          </a:r>
        </a:p>
      </dsp:txBody>
      <dsp:txXfrm>
        <a:off x="7009274" y="646449"/>
        <a:ext cx="1558720" cy="3279100"/>
      </dsp:txXfrm>
    </dsp:sp>
    <dsp:sp modelId="{7A9A23CB-FBCC-4576-AFBF-6949381AEC11}">
      <dsp:nvSpPr>
        <dsp:cNvPr id="0" name=""/>
        <dsp:cNvSpPr/>
      </dsp:nvSpPr>
      <dsp:spPr>
        <a:xfrm>
          <a:off x="8782060" y="2080692"/>
          <a:ext cx="351010" cy="410615"/>
        </a:xfrm>
        <a:prstGeom prst="rightArrow">
          <a:avLst>
            <a:gd name="adj1" fmla="val 60000"/>
            <a:gd name="adj2" fmla="val 50000"/>
          </a:avLst>
        </a:prstGeom>
        <a:solidFill>
          <a:schemeClr val="accent5">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chemeClr val="tx1"/>
            </a:solidFill>
            <a:latin typeface="Roboto" pitchFamily="2" charset="0"/>
            <a:ea typeface="Roboto" pitchFamily="2" charset="0"/>
          </a:endParaRPr>
        </a:p>
      </dsp:txBody>
      <dsp:txXfrm>
        <a:off x="8782060" y="2162815"/>
        <a:ext cx="245707" cy="246369"/>
      </dsp:txXfrm>
    </dsp:sp>
    <dsp:sp modelId="{EF4077A9-F179-4577-90F9-A54AC594E0A8}">
      <dsp:nvSpPr>
        <dsp:cNvPr id="0" name=""/>
        <dsp:cNvSpPr/>
      </dsp:nvSpPr>
      <dsp:spPr>
        <a:xfrm>
          <a:off x="9278772" y="291208"/>
          <a:ext cx="2407152" cy="3989582"/>
        </a:xfrm>
        <a:prstGeom prst="roundRect">
          <a:avLst>
            <a:gd name="adj" fmla="val 10000"/>
          </a:avLst>
        </a:prstGeom>
        <a:solidFill>
          <a:schemeClr val="accent6">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algn="ctr" defTabSz="977900">
            <a:lnSpc>
              <a:spcPct val="90000"/>
            </a:lnSpc>
            <a:spcBef>
              <a:spcPct val="0"/>
            </a:spcBef>
            <a:spcAft>
              <a:spcPct val="35000"/>
            </a:spcAft>
            <a:buNone/>
          </a:pPr>
          <a:r>
            <a:rPr lang="en-US" sz="2000" kern="1200">
              <a:solidFill>
                <a:srgbClr val="FF0000"/>
              </a:solidFill>
              <a:latin typeface="Roboto" pitchFamily="2" charset="0"/>
              <a:ea typeface="Roboto" pitchFamily="2" charset="0"/>
            </a:rPr>
            <a:t>40,500</a:t>
          </a:r>
        </a:p>
        <a:p>
          <a:pPr marL="0" lvl="0" algn="ctr" defTabSz="977900">
            <a:lnSpc>
              <a:spcPct val="90000"/>
            </a:lnSpc>
            <a:spcBef>
              <a:spcPct val="0"/>
            </a:spcBef>
            <a:spcAft>
              <a:spcPct val="35000"/>
            </a:spcAft>
            <a:buNone/>
          </a:pPr>
          <a:r>
            <a:rPr lang="en-US" sz="2000" kern="1200">
              <a:solidFill>
                <a:srgbClr val="FF0000"/>
              </a:solidFill>
              <a:latin typeface="Roboto" pitchFamily="2" charset="0"/>
              <a:ea typeface="Roboto" pitchFamily="2" charset="0"/>
            </a:rPr>
            <a:t>Minutes</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000" kern="1200">
              <a:solidFill>
                <a:srgbClr val="FF0000"/>
              </a:solidFill>
              <a:latin typeface="Roboto" pitchFamily="2" charset="0"/>
              <a:ea typeface="Roboto" pitchFamily="2" charset="0"/>
            </a:rPr>
            <a:t>675 hours</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400" b="1" kern="1200">
              <a:solidFill>
                <a:srgbClr val="FF0000"/>
              </a:solidFill>
              <a:latin typeface="Roboto" pitchFamily="2" charset="0"/>
              <a:ea typeface="Roboto" pitchFamily="2" charset="0"/>
            </a:rPr>
            <a:t>96 school days</a:t>
          </a:r>
        </a:p>
        <a:p>
          <a:pPr marL="0" lvl="0" algn="ctr" defTabSz="977900">
            <a:lnSpc>
              <a:spcPct val="90000"/>
            </a:lnSpc>
            <a:spcBef>
              <a:spcPct val="0"/>
            </a:spcBef>
            <a:spcAft>
              <a:spcPct val="35000"/>
            </a:spcAft>
            <a:buNone/>
          </a:pPr>
          <a:endParaRPr lang="en-US" sz="2300" kern="1200">
            <a:solidFill>
              <a:srgbClr val="FFFF00"/>
            </a:solidFill>
            <a:latin typeface="Roboto" pitchFamily="2" charset="0"/>
            <a:ea typeface="Roboto" pitchFamily="2" charset="0"/>
          </a:endParaRPr>
        </a:p>
      </dsp:txBody>
      <dsp:txXfrm>
        <a:off x="9349275" y="361711"/>
        <a:ext cx="2266146" cy="3848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B9CC9-E490-4028-9C31-9410B3D7DBB4}">
      <dsp:nvSpPr>
        <dsp:cNvPr id="0" name=""/>
        <dsp:cNvSpPr/>
      </dsp:nvSpPr>
      <dsp:spPr>
        <a:xfrm>
          <a:off x="-181686" y="7998"/>
          <a:ext cx="5985276" cy="1437181"/>
        </a:xfrm>
        <a:prstGeom prst="roundRect">
          <a:avLst>
            <a:gd name="adj" fmla="val 10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A11EB595-3025-442F-A5AF-3D2E125B6FB1}">
      <dsp:nvSpPr>
        <dsp:cNvPr id="0" name=""/>
        <dsp:cNvSpPr/>
      </dsp:nvSpPr>
      <dsp:spPr>
        <a:xfrm>
          <a:off x="253060" y="331364"/>
          <a:ext cx="790449" cy="7904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51719B-DF4D-453A-AB9A-4DEDAE988C19}">
      <dsp:nvSpPr>
        <dsp:cNvPr id="0" name=""/>
        <dsp:cNvSpPr/>
      </dsp:nvSpPr>
      <dsp:spPr>
        <a:xfrm>
          <a:off x="880405" y="21465"/>
          <a:ext cx="5055326"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622300">
            <a:lnSpc>
              <a:spcPct val="100000"/>
            </a:lnSpc>
            <a:spcBef>
              <a:spcPct val="0"/>
            </a:spcBef>
            <a:spcAft>
              <a:spcPct val="35000"/>
            </a:spcAft>
            <a:buNone/>
          </a:pPr>
          <a:r>
            <a:rPr lang="en-US" sz="1400" b="1" kern="1200">
              <a:solidFill>
                <a:schemeClr val="tx1"/>
              </a:solidFill>
              <a:latin typeface="Calibri" panose="020F0502020204030204"/>
              <a:ea typeface="+mn-ea"/>
              <a:cs typeface="+mn-cs"/>
            </a:rPr>
            <a:t>Go to: </a:t>
          </a:r>
        </a:p>
        <a:p>
          <a:pPr marL="0" lvl="0" indent="0" algn="l" defTabSz="622300">
            <a:lnSpc>
              <a:spcPct val="100000"/>
            </a:lnSpc>
            <a:spcBef>
              <a:spcPct val="0"/>
            </a:spcBef>
            <a:spcAft>
              <a:spcPct val="35000"/>
            </a:spcAft>
            <a:buNone/>
          </a:pPr>
          <a:r>
            <a:rPr lang="en-US" sz="2000" b="0" kern="1200">
              <a:solidFill>
                <a:schemeClr val="tx1"/>
              </a:solidFill>
              <a:latin typeface="Calibri" panose="020F0502020204030204"/>
              <a:ea typeface="+mn-ea"/>
              <a:cs typeface="+mn-cs"/>
            </a:rPr>
            <a:t>app.pbisrewards.com</a:t>
          </a:r>
        </a:p>
      </dsp:txBody>
      <dsp:txXfrm>
        <a:off x="880405" y="21465"/>
        <a:ext cx="5055326" cy="1437181"/>
      </dsp:txXfrm>
    </dsp:sp>
    <dsp:sp modelId="{BB833F8C-72BF-4D53-9EC2-481B15900001}">
      <dsp:nvSpPr>
        <dsp:cNvPr id="0" name=""/>
        <dsp:cNvSpPr/>
      </dsp:nvSpPr>
      <dsp:spPr>
        <a:xfrm>
          <a:off x="-181686" y="1804475"/>
          <a:ext cx="5985276" cy="1437181"/>
        </a:xfrm>
        <a:prstGeom prst="roundRect">
          <a:avLst>
            <a:gd name="adj" fmla="val 1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067AEFC-7326-4335-912A-1C32113BF8C3}">
      <dsp:nvSpPr>
        <dsp:cNvPr id="0" name=""/>
        <dsp:cNvSpPr/>
      </dsp:nvSpPr>
      <dsp:spPr>
        <a:xfrm>
          <a:off x="253060" y="2127841"/>
          <a:ext cx="790449" cy="7904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D37F0-295A-40DD-8DD6-26631BA3837C}">
      <dsp:nvSpPr>
        <dsp:cNvPr id="0" name=""/>
        <dsp:cNvSpPr/>
      </dsp:nvSpPr>
      <dsp:spPr>
        <a:xfrm>
          <a:off x="1026124" y="1879740"/>
          <a:ext cx="5024768"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Enter email:</a:t>
          </a:r>
          <a:endParaRPr lang="en-US" sz="2400" u="sng" kern="1200">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800100">
            <a:lnSpc>
              <a:spcPct val="100000"/>
            </a:lnSpc>
            <a:spcBef>
              <a:spcPct val="0"/>
            </a:spcBef>
            <a:spcAft>
              <a:spcPct val="35000"/>
            </a:spcAft>
            <a:buNone/>
          </a:pPr>
          <a:r>
            <a:rPr lang="en-US" sz="2400" u="sng" kern="1200">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rPr>
            <a:t>mb@pbisr.com</a:t>
          </a:r>
          <a:r>
            <a:rPr lang="en-US" sz="2400" kern="1200">
              <a:solidFill>
                <a:schemeClr val="tx1"/>
              </a:solidFill>
              <a:latin typeface="Calibri" panose="020F0502020204030204"/>
              <a:ea typeface="+mn-ea"/>
              <a:cs typeface="+mn-cs"/>
            </a:rPr>
            <a:t> </a:t>
          </a:r>
          <a:br>
            <a:rPr lang="en-US" sz="1400" kern="1200">
              <a:solidFill>
                <a:sysClr val="window" lastClr="FFFFFF">
                  <a:hueOff val="0"/>
                  <a:satOff val="0"/>
                  <a:lumOff val="0"/>
                  <a:alphaOff val="0"/>
                </a:sysClr>
              </a:solidFill>
              <a:latin typeface="Calibri" panose="020F0502020204030204"/>
              <a:ea typeface="+mn-ea"/>
              <a:cs typeface="+mn-cs"/>
            </a:rPr>
          </a:br>
          <a:endParaRPr lang="en-US" sz="1400" kern="1200">
            <a:solidFill>
              <a:sysClr val="window" lastClr="FFFFFF">
                <a:hueOff val="0"/>
                <a:satOff val="0"/>
                <a:lumOff val="0"/>
                <a:alphaOff val="0"/>
              </a:sysClr>
            </a:solidFill>
            <a:latin typeface="Calibri" panose="020F0502020204030204"/>
            <a:ea typeface="+mn-ea"/>
            <a:cs typeface="+mn-cs"/>
          </a:endParaRPr>
        </a:p>
      </dsp:txBody>
      <dsp:txXfrm>
        <a:off x="1026124" y="1879740"/>
        <a:ext cx="5024768" cy="1437181"/>
      </dsp:txXfrm>
    </dsp:sp>
    <dsp:sp modelId="{EE615B49-B3A1-4B51-8E25-0FECC89D0608}">
      <dsp:nvSpPr>
        <dsp:cNvPr id="0" name=""/>
        <dsp:cNvSpPr/>
      </dsp:nvSpPr>
      <dsp:spPr>
        <a:xfrm>
          <a:off x="-135959" y="3607276"/>
          <a:ext cx="5985276" cy="1437181"/>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38C7A5E9-A309-4924-A423-B14AFAF93F61}">
      <dsp:nvSpPr>
        <dsp:cNvPr id="0" name=""/>
        <dsp:cNvSpPr/>
      </dsp:nvSpPr>
      <dsp:spPr>
        <a:xfrm>
          <a:off x="253060" y="3924318"/>
          <a:ext cx="790449" cy="7904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1404D3-2BA3-4AF6-A57A-E77AB02481C2}">
      <dsp:nvSpPr>
        <dsp:cNvPr id="0" name=""/>
        <dsp:cNvSpPr/>
      </dsp:nvSpPr>
      <dsp:spPr>
        <a:xfrm>
          <a:off x="1145154" y="3608951"/>
          <a:ext cx="4832090"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School Name: Demo</a:t>
          </a:r>
        </a:p>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Enter password</a:t>
          </a:r>
          <a:r>
            <a:rPr lang="en-US" sz="1800" kern="1200">
              <a:solidFill>
                <a:schemeClr val="tx1"/>
              </a:solidFill>
              <a:latin typeface="Calibri" panose="020F0502020204030204"/>
              <a:ea typeface="+mn-ea"/>
              <a:cs typeface="+mn-cs"/>
            </a:rPr>
            <a:t>: PBISR2022*</a:t>
          </a:r>
        </a:p>
      </dsp:txBody>
      <dsp:txXfrm>
        <a:off x="1145154" y="3608951"/>
        <a:ext cx="4832090" cy="1437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B9CC9-E490-4028-9C31-9410B3D7DBB4}">
      <dsp:nvSpPr>
        <dsp:cNvPr id="0" name=""/>
        <dsp:cNvSpPr/>
      </dsp:nvSpPr>
      <dsp:spPr>
        <a:xfrm>
          <a:off x="-181686" y="7998"/>
          <a:ext cx="5985276" cy="1437181"/>
        </a:xfrm>
        <a:prstGeom prst="roundRect">
          <a:avLst>
            <a:gd name="adj" fmla="val 10000"/>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A11EB595-3025-442F-A5AF-3D2E125B6FB1}">
      <dsp:nvSpPr>
        <dsp:cNvPr id="0" name=""/>
        <dsp:cNvSpPr/>
      </dsp:nvSpPr>
      <dsp:spPr>
        <a:xfrm>
          <a:off x="253060" y="331364"/>
          <a:ext cx="790449" cy="7904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51719B-DF4D-453A-AB9A-4DEDAE988C19}">
      <dsp:nvSpPr>
        <dsp:cNvPr id="0" name=""/>
        <dsp:cNvSpPr/>
      </dsp:nvSpPr>
      <dsp:spPr>
        <a:xfrm>
          <a:off x="880405" y="21465"/>
          <a:ext cx="5055326"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622300">
            <a:lnSpc>
              <a:spcPct val="100000"/>
            </a:lnSpc>
            <a:spcBef>
              <a:spcPct val="0"/>
            </a:spcBef>
            <a:spcAft>
              <a:spcPct val="35000"/>
            </a:spcAft>
            <a:buNone/>
          </a:pPr>
          <a:r>
            <a:rPr lang="en-US" sz="1400" b="1" kern="1200">
              <a:solidFill>
                <a:schemeClr val="tx1"/>
              </a:solidFill>
              <a:latin typeface="Calibri" panose="020F0502020204030204"/>
              <a:ea typeface="+mn-ea"/>
              <a:cs typeface="+mn-cs"/>
            </a:rPr>
            <a:t>Go to: </a:t>
          </a:r>
        </a:p>
        <a:p>
          <a:pPr marL="0" lvl="0" indent="0" algn="l" defTabSz="622300">
            <a:lnSpc>
              <a:spcPct val="100000"/>
            </a:lnSpc>
            <a:spcBef>
              <a:spcPct val="0"/>
            </a:spcBef>
            <a:spcAft>
              <a:spcPct val="35000"/>
            </a:spcAft>
            <a:buNone/>
          </a:pPr>
          <a:r>
            <a:rPr lang="en-US" sz="2000" b="0" kern="1200">
              <a:solidFill>
                <a:schemeClr val="tx1"/>
              </a:solidFill>
              <a:latin typeface="Calibri" panose="020F0502020204030204"/>
              <a:ea typeface="+mn-ea"/>
              <a:cs typeface="+mn-cs"/>
            </a:rPr>
            <a:t>app.pbisrewards.com</a:t>
          </a:r>
        </a:p>
      </dsp:txBody>
      <dsp:txXfrm>
        <a:off x="880405" y="21465"/>
        <a:ext cx="5055326" cy="1437181"/>
      </dsp:txXfrm>
    </dsp:sp>
    <dsp:sp modelId="{BB833F8C-72BF-4D53-9EC2-481B15900001}">
      <dsp:nvSpPr>
        <dsp:cNvPr id="0" name=""/>
        <dsp:cNvSpPr/>
      </dsp:nvSpPr>
      <dsp:spPr>
        <a:xfrm>
          <a:off x="-181686" y="1804475"/>
          <a:ext cx="5985276" cy="1437181"/>
        </a:xfrm>
        <a:prstGeom prst="roundRect">
          <a:avLst>
            <a:gd name="adj" fmla="val 1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067AEFC-7326-4335-912A-1C32113BF8C3}">
      <dsp:nvSpPr>
        <dsp:cNvPr id="0" name=""/>
        <dsp:cNvSpPr/>
      </dsp:nvSpPr>
      <dsp:spPr>
        <a:xfrm>
          <a:off x="253060" y="2127841"/>
          <a:ext cx="790449" cy="7904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D37F0-295A-40DD-8DD6-26631BA3837C}">
      <dsp:nvSpPr>
        <dsp:cNvPr id="0" name=""/>
        <dsp:cNvSpPr/>
      </dsp:nvSpPr>
      <dsp:spPr>
        <a:xfrm>
          <a:off x="1026124" y="1879740"/>
          <a:ext cx="5024768"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Enter email:</a:t>
          </a:r>
          <a:endParaRPr lang="en-US" sz="1800" u="sng" kern="1200">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800100">
            <a:lnSpc>
              <a:spcPct val="100000"/>
            </a:lnSpc>
            <a:spcBef>
              <a:spcPct val="0"/>
            </a:spcBef>
            <a:spcAft>
              <a:spcPct val="35000"/>
            </a:spcAft>
            <a:buNone/>
          </a:pPr>
          <a:r>
            <a:rPr lang="en-US" sz="1800" u="sng" kern="1200">
              <a:solidFill>
                <a:schemeClr val="tx1"/>
              </a:solidFill>
              <a:latin typeface="Calibri" panose="020F0502020204030204"/>
              <a:ea typeface="+mn-ea"/>
              <a:cs typeface="+mn-cs"/>
              <a:hlinkClick xmlns:r="http://schemas.openxmlformats.org/officeDocument/2006/relationships" r:id="" action="ppaction://noaction">
                <a:extLst>
                  <a:ext uri="{A12FA001-AC4F-418D-AE19-62706E023703}">
                    <ahyp:hlinkClr xmlns:ahyp="http://schemas.microsoft.com/office/drawing/2018/hyperlinkcolor" val="tx"/>
                  </a:ext>
                </a:extLst>
              </a:hlinkClick>
            </a:rPr>
            <a:t>dd@pbisr.com</a:t>
          </a:r>
          <a:r>
            <a:rPr lang="en-US" sz="1800" kern="1200">
              <a:solidFill>
                <a:schemeClr val="tx1"/>
              </a:solidFill>
              <a:latin typeface="Calibri" panose="020F0502020204030204"/>
              <a:ea typeface="+mn-ea"/>
              <a:cs typeface="+mn-cs"/>
            </a:rPr>
            <a:t> </a:t>
          </a:r>
          <a:br>
            <a:rPr lang="en-US" sz="1400" kern="1200">
              <a:solidFill>
                <a:sysClr val="window" lastClr="FFFFFF">
                  <a:hueOff val="0"/>
                  <a:satOff val="0"/>
                  <a:lumOff val="0"/>
                  <a:alphaOff val="0"/>
                </a:sysClr>
              </a:solidFill>
              <a:latin typeface="Calibri" panose="020F0502020204030204"/>
              <a:ea typeface="+mn-ea"/>
              <a:cs typeface="+mn-cs"/>
            </a:rPr>
          </a:br>
          <a:endParaRPr lang="en-US" sz="1400" kern="1200">
            <a:solidFill>
              <a:sysClr val="window" lastClr="FFFFFF">
                <a:hueOff val="0"/>
                <a:satOff val="0"/>
                <a:lumOff val="0"/>
                <a:alphaOff val="0"/>
              </a:sysClr>
            </a:solidFill>
            <a:latin typeface="Calibri" panose="020F0502020204030204"/>
            <a:ea typeface="+mn-ea"/>
            <a:cs typeface="+mn-cs"/>
          </a:endParaRPr>
        </a:p>
      </dsp:txBody>
      <dsp:txXfrm>
        <a:off x="1026124" y="1879740"/>
        <a:ext cx="5024768" cy="1437181"/>
      </dsp:txXfrm>
    </dsp:sp>
    <dsp:sp modelId="{EE615B49-B3A1-4B51-8E25-0FECC89D0608}">
      <dsp:nvSpPr>
        <dsp:cNvPr id="0" name=""/>
        <dsp:cNvSpPr/>
      </dsp:nvSpPr>
      <dsp:spPr>
        <a:xfrm>
          <a:off x="-135959" y="3607276"/>
          <a:ext cx="5985276" cy="1437181"/>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38C7A5E9-A309-4924-A423-B14AFAF93F61}">
      <dsp:nvSpPr>
        <dsp:cNvPr id="0" name=""/>
        <dsp:cNvSpPr/>
      </dsp:nvSpPr>
      <dsp:spPr>
        <a:xfrm>
          <a:off x="253060" y="3924318"/>
          <a:ext cx="790449" cy="7904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1404D3-2BA3-4AF6-A57A-E77AB02481C2}">
      <dsp:nvSpPr>
        <dsp:cNvPr id="0" name=""/>
        <dsp:cNvSpPr/>
      </dsp:nvSpPr>
      <dsp:spPr>
        <a:xfrm>
          <a:off x="1145154" y="3608951"/>
          <a:ext cx="4832090" cy="14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02" tIns="152102" rIns="152102" bIns="152102"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School Name: Demo School</a:t>
          </a:r>
        </a:p>
        <a:p>
          <a:pPr marL="0" lvl="0" indent="0" algn="l" defTabSz="800100">
            <a:lnSpc>
              <a:spcPct val="100000"/>
            </a:lnSpc>
            <a:spcBef>
              <a:spcPct val="0"/>
            </a:spcBef>
            <a:spcAft>
              <a:spcPct val="35000"/>
            </a:spcAft>
            <a:buNone/>
          </a:pPr>
          <a:r>
            <a:rPr lang="en-US" sz="1800" b="1" kern="1200">
              <a:solidFill>
                <a:schemeClr val="tx1"/>
              </a:solidFill>
              <a:latin typeface="Calibri" panose="020F0502020204030204"/>
              <a:ea typeface="+mn-ea"/>
              <a:cs typeface="+mn-cs"/>
            </a:rPr>
            <a:t>Enter password</a:t>
          </a:r>
          <a:r>
            <a:rPr lang="en-US" sz="1800" kern="1200">
              <a:solidFill>
                <a:schemeClr val="tx1"/>
              </a:solidFill>
              <a:latin typeface="Calibri" panose="020F0502020204030204"/>
              <a:ea typeface="+mn-ea"/>
              <a:cs typeface="+mn-cs"/>
            </a:rPr>
            <a:t>: PBISR2023*</a:t>
          </a:r>
        </a:p>
      </dsp:txBody>
      <dsp:txXfrm>
        <a:off x="1145154" y="3608951"/>
        <a:ext cx="4832090" cy="14371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6D021-DB63-4349-9FAC-6E4A73F330D0}">
      <dsp:nvSpPr>
        <dsp:cNvPr id="0" name=""/>
        <dsp:cNvSpPr/>
      </dsp:nvSpPr>
      <dsp:spPr>
        <a:xfrm>
          <a:off x="0" y="441856"/>
          <a:ext cx="9137843" cy="1330818"/>
        </a:xfrm>
        <a:prstGeom prst="rightArrow">
          <a:avLst>
            <a:gd name="adj1" fmla="val 50000"/>
            <a:gd name="adj2" fmla="val 50000"/>
          </a:avLst>
        </a:prstGeom>
        <a:solidFill>
          <a:srgbClr val="00B050"/>
        </a:solidFill>
        <a:ln w="6350" cap="flat" cmpd="sng" algn="ctr">
          <a:solidFill>
            <a:schemeClr val="tx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11267"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itchFamily="2" charset="0"/>
              <a:ea typeface="Roboto" pitchFamily="2" charset="0"/>
            </a:rPr>
            <a:t>Step 1 - Reward</a:t>
          </a:r>
          <a:endParaRPr lang="en-US" sz="2400" b="1" i="1" kern="1200">
            <a:solidFill>
              <a:schemeClr val="tx1"/>
            </a:solidFill>
            <a:latin typeface="Roboto" pitchFamily="2" charset="0"/>
            <a:ea typeface="Roboto" pitchFamily="2" charset="0"/>
          </a:endParaRPr>
        </a:p>
      </dsp:txBody>
      <dsp:txXfrm>
        <a:off x="0" y="774561"/>
        <a:ext cx="8805139" cy="665409"/>
      </dsp:txXfrm>
    </dsp:sp>
    <dsp:sp modelId="{378E4F38-9F99-4A26-9764-38AE4FDE1BC9}">
      <dsp:nvSpPr>
        <dsp:cNvPr id="0" name=""/>
        <dsp:cNvSpPr/>
      </dsp:nvSpPr>
      <dsp:spPr>
        <a:xfrm>
          <a:off x="11088" y="1449651"/>
          <a:ext cx="2814455" cy="2563645"/>
        </a:xfrm>
        <a:prstGeom prst="rect">
          <a:avLst/>
        </a:prstGeom>
        <a:solidFill>
          <a:srgbClr val="CCFFCC"/>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800" kern="1200">
              <a:solidFill>
                <a:srgbClr val="242729">
                  <a:hueOff val="0"/>
                  <a:satOff val="0"/>
                  <a:lumOff val="0"/>
                  <a:alphaOff val="0"/>
                </a:srgbClr>
              </a:solidFill>
              <a:latin typeface="Roboto" pitchFamily="2" charset="0"/>
              <a:ea typeface="Roboto" pitchFamily="2" charset="0"/>
              <a:cs typeface="+mn-cs"/>
            </a:rPr>
            <a:t>-Reward Students using web portal</a:t>
          </a:r>
        </a:p>
      </dsp:txBody>
      <dsp:txXfrm>
        <a:off x="11088" y="1449651"/>
        <a:ext cx="2814455" cy="2563645"/>
      </dsp:txXfrm>
    </dsp:sp>
    <dsp:sp modelId="{0F6FAE01-229D-48EC-8085-129028C40D60}">
      <dsp:nvSpPr>
        <dsp:cNvPr id="0" name=""/>
        <dsp:cNvSpPr/>
      </dsp:nvSpPr>
      <dsp:spPr>
        <a:xfrm>
          <a:off x="2814455" y="885462"/>
          <a:ext cx="6323387" cy="1330818"/>
        </a:xfrm>
        <a:prstGeom prst="rightArrow">
          <a:avLst>
            <a:gd name="adj1" fmla="val 50000"/>
            <a:gd name="adj2" fmla="val 50000"/>
          </a:avLst>
        </a:prstGeom>
        <a:solidFill>
          <a:srgbClr val="92D050"/>
        </a:solidFill>
        <a:ln w="11429" cap="flat" cmpd="sng" algn="ctr">
          <a:solidFill>
            <a:schemeClr val="tx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11267"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itchFamily="2" charset="0"/>
              <a:ea typeface="Roboto" pitchFamily="2" charset="0"/>
            </a:rPr>
            <a:t>Step 2 – Reward with App</a:t>
          </a:r>
        </a:p>
      </dsp:txBody>
      <dsp:txXfrm>
        <a:off x="2814455" y="1218167"/>
        <a:ext cx="5990683" cy="665409"/>
      </dsp:txXfrm>
    </dsp:sp>
    <dsp:sp modelId="{F103ED13-B29D-4A73-8738-1DA269663F8B}">
      <dsp:nvSpPr>
        <dsp:cNvPr id="0" name=""/>
        <dsp:cNvSpPr/>
      </dsp:nvSpPr>
      <dsp:spPr>
        <a:xfrm>
          <a:off x="2814455" y="1911715"/>
          <a:ext cx="2814455" cy="2563645"/>
        </a:xfrm>
        <a:prstGeom prst="rect">
          <a:avLst/>
        </a:prstGeom>
        <a:solidFill>
          <a:srgbClr val="CCFFCC"/>
        </a:solidFill>
        <a:ln w="19050" cap="flat" cmpd="sng" algn="ctr">
          <a:solidFill>
            <a:srgbClr val="242729"/>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800" kern="1200">
              <a:latin typeface="Roboto" pitchFamily="2" charset="0"/>
              <a:ea typeface="Roboto" pitchFamily="2" charset="0"/>
            </a:rPr>
            <a:t>-Download Staff App and use to Reward students with Group Print page</a:t>
          </a:r>
        </a:p>
        <a:p>
          <a:pPr marL="0" lvl="0" indent="0" algn="l" defTabSz="711200">
            <a:lnSpc>
              <a:spcPct val="90000"/>
            </a:lnSpc>
            <a:spcBef>
              <a:spcPct val="0"/>
            </a:spcBef>
            <a:spcAft>
              <a:spcPct val="35000"/>
            </a:spcAft>
            <a:buNone/>
          </a:pPr>
          <a:r>
            <a:rPr lang="en-US" sz="1800" kern="1200">
              <a:solidFill>
                <a:srgbClr val="242729">
                  <a:hueOff val="0"/>
                  <a:satOff val="0"/>
                  <a:lumOff val="0"/>
                  <a:alphaOff val="0"/>
                </a:srgbClr>
              </a:solidFill>
              <a:latin typeface="Roboto" pitchFamily="2" charset="0"/>
              <a:ea typeface="Roboto" pitchFamily="2" charset="0"/>
              <a:cs typeface="+mn-cs"/>
            </a:rPr>
            <a:t>-Use Random button in Groups</a:t>
          </a:r>
          <a:endParaRPr lang="en-US" sz="1800" kern="1200">
            <a:latin typeface="Roboto" pitchFamily="2" charset="0"/>
            <a:ea typeface="Roboto" pitchFamily="2" charset="0"/>
          </a:endParaRPr>
        </a:p>
        <a:p>
          <a:pPr marL="0" lvl="0" indent="0" algn="l" defTabSz="711200">
            <a:lnSpc>
              <a:spcPct val="90000"/>
            </a:lnSpc>
            <a:spcBef>
              <a:spcPct val="0"/>
            </a:spcBef>
            <a:spcAft>
              <a:spcPct val="35000"/>
            </a:spcAft>
            <a:buNone/>
          </a:pPr>
          <a:endParaRPr lang="en-US" sz="1600" kern="1200">
            <a:latin typeface="Roboto" pitchFamily="2" charset="0"/>
            <a:ea typeface="Roboto" pitchFamily="2" charset="0"/>
          </a:endParaRPr>
        </a:p>
      </dsp:txBody>
      <dsp:txXfrm>
        <a:off x="2814455" y="1911715"/>
        <a:ext cx="2814455" cy="2563645"/>
      </dsp:txXfrm>
    </dsp:sp>
    <dsp:sp modelId="{F725F6A4-4D96-4408-BB1C-FDEDFF3D91E7}">
      <dsp:nvSpPr>
        <dsp:cNvPr id="0" name=""/>
        <dsp:cNvSpPr/>
      </dsp:nvSpPr>
      <dsp:spPr>
        <a:xfrm>
          <a:off x="5628911" y="1329068"/>
          <a:ext cx="3508931" cy="1330818"/>
        </a:xfrm>
        <a:prstGeom prst="rightArrow">
          <a:avLst>
            <a:gd name="adj1" fmla="val 50000"/>
            <a:gd name="adj2" fmla="val 50000"/>
          </a:avLst>
        </a:prstGeom>
        <a:solidFill>
          <a:srgbClr val="99FF66"/>
        </a:solidFill>
        <a:ln w="11429" cap="flat" cmpd="sng" algn="ctr">
          <a:solidFill>
            <a:schemeClr val="tx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11267"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Roboto" pitchFamily="2" charset="0"/>
              <a:ea typeface="Roboto" pitchFamily="2" charset="0"/>
            </a:rPr>
            <a:t>Step 3 – Redeem </a:t>
          </a:r>
        </a:p>
      </dsp:txBody>
      <dsp:txXfrm>
        <a:off x="5628911" y="1661773"/>
        <a:ext cx="3176227" cy="665409"/>
      </dsp:txXfrm>
    </dsp:sp>
    <dsp:sp modelId="{FA8C5E43-0104-4DFB-9323-5D7E41F611A3}">
      <dsp:nvSpPr>
        <dsp:cNvPr id="0" name=""/>
        <dsp:cNvSpPr/>
      </dsp:nvSpPr>
      <dsp:spPr>
        <a:xfrm>
          <a:off x="5628911" y="2355321"/>
          <a:ext cx="2814455" cy="2526126"/>
        </a:xfrm>
        <a:prstGeom prst="rect">
          <a:avLst/>
        </a:prstGeom>
        <a:solidFill>
          <a:srgbClr val="CCFFCC"/>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a:solidFill>
                <a:srgbClr val="242729">
                  <a:hueOff val="0"/>
                  <a:satOff val="0"/>
                  <a:lumOff val="0"/>
                  <a:alphaOff val="0"/>
                </a:srgbClr>
              </a:solidFill>
              <a:latin typeface="Roboto" pitchFamily="2" charset="0"/>
              <a:ea typeface="Roboto" pitchFamily="2" charset="0"/>
              <a:cs typeface="+mn-cs"/>
            </a:rPr>
            <a:t>-Sell 5 items in the Store (privilege/free) </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1800" kern="1200">
            <a:latin typeface="Roboto" pitchFamily="2" charset="0"/>
            <a:ea typeface="Roboto" pitchFamily="2"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a:latin typeface="Roboto" pitchFamily="2" charset="0"/>
              <a:ea typeface="Roboto" pitchFamily="2" charset="0"/>
            </a:rPr>
            <a:t>-</a:t>
          </a:r>
          <a:r>
            <a:rPr lang="en-US" sz="1800" kern="1200">
              <a:solidFill>
                <a:srgbClr val="242729">
                  <a:hueOff val="0"/>
                  <a:satOff val="0"/>
                  <a:lumOff val="0"/>
                  <a:alphaOff val="0"/>
                </a:srgbClr>
              </a:solidFill>
              <a:latin typeface="Roboto" pitchFamily="2" charset="0"/>
              <a:ea typeface="Roboto" pitchFamily="2" charset="0"/>
              <a:cs typeface="+mn-cs"/>
            </a:rPr>
            <a:t>Complete an Event or Raffle </a:t>
          </a:r>
        </a:p>
        <a:p>
          <a:pPr>
            <a:spcBef>
              <a:spcPct val="0"/>
            </a:spcBef>
            <a:buNone/>
          </a:pPr>
          <a:endParaRPr lang="en-US" sz="1600">
            <a:latin typeface="Roboto" pitchFamily="2" charset="0"/>
            <a:ea typeface="Roboto" pitchFamily="2" charset="0"/>
          </a:endParaRPr>
        </a:p>
      </dsp:txBody>
      <dsp:txXfrm>
        <a:off x="5628911" y="2355321"/>
        <a:ext cx="2814455" cy="252612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8C0DC-20B9-4265-BF88-7E1E23C01B81}"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11150-3BA9-4E36-8ECE-E0C20F0DB180}" type="slidenum">
              <a:rPr lang="en-US" smtClean="0"/>
              <a:t>‹#›</a:t>
            </a:fld>
            <a:endParaRPr lang="en-US"/>
          </a:p>
        </p:txBody>
      </p:sp>
    </p:spTree>
    <p:extLst>
      <p:ext uri="{BB962C8B-B14F-4D97-AF65-F5344CB8AC3E}">
        <p14:creationId xmlns:p14="http://schemas.microsoft.com/office/powerpoint/2010/main" val="12609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upport.pbisrewards.com/guides/short-training-demonstr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support.pbisrewards.com/guides/parent-support-video/" TargetMode="External"/><Relationship Id="rId5" Type="http://schemas.openxmlformats.org/officeDocument/2006/relationships/hyperlink" Target="https://support.pbisrewards.com/guides/student-support-video-7-12-pbis-rewards/" TargetMode="External"/><Relationship Id="rId4" Type="http://schemas.openxmlformats.org/officeDocument/2006/relationships/hyperlink" Target="https://support.pbisrewards.com/guides/student-support-video-k-6-pbis-reward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pport.pbisrewards.com/guides/new-account-set-up-vide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upport.pbisrewards.com/guides/new-account-set-up-vide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upport.pbisrewards.com/article/web-port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bisrewards.com/resources/videos/reward-any-student-anywhe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upport.pbisrewards.com/guides/group-screen-feature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upport.pbisrewards.com/guides/create-a-group-to-award-point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upport.pbisrewards.com/guides/group-screen-featur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Pdyf9ZRjda8&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upport.pbisrewards.com/guides/my-store-setup/"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support.pbisrewards.com/guides/school-store-setup/" TargetMode="External"/><Relationship Id="rId4" Type="http://schemas.openxmlformats.org/officeDocument/2006/relationships/hyperlink" Target="https://support.pbisrewards.com/guides/incentives-in-the-group-scree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upport.pbisrewards.com/guides/create-a-school-even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support.pbisrewards.com/guides/create-a-my-even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upport.pbisrewards.com/guides/my-raffl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upport.pbisrewards.com/guides/raffl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bisrewards.com/pbis-incentiv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support.pbisrewards.com/article/parent-vie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support.pbisrewards.com/article/parent-lin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 name="Google Shape;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US"/>
              <a:t>In this presentation, we will cover the basics of PBIS and how to utilize the PBIS Rewards system.  </a:t>
            </a:r>
            <a:endParaRPr>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Schoolwide</a:t>
            </a:r>
            <a:r>
              <a:rPr lang="en-US"/>
              <a:t> – Any staff member can reward any student at any time.  </a:t>
            </a:r>
          </a:p>
          <a:p>
            <a:r>
              <a:rPr lang="en-US" b="1"/>
              <a:t>All Grade Levels </a:t>
            </a:r>
            <a:r>
              <a:rPr lang="en-US"/>
              <a:t>– PBIS Rewards can be used for early childhood through adults!  Everyone wants to be recognized for their hard work and PBIS Rewards is here to help make it easier!</a:t>
            </a:r>
          </a:p>
          <a:p>
            <a:r>
              <a:rPr lang="en-US" b="1"/>
              <a:t>Saves Time </a:t>
            </a:r>
            <a:r>
              <a:rPr lang="en-US"/>
              <a:t>– Stop wasting time cutting out tickets and paper money!  PBIS Rewards saves so much time by collecting all that information and increasing the fidelity of your PBIS implementation.  </a:t>
            </a:r>
          </a:p>
          <a:p>
            <a:r>
              <a:rPr lang="en-US" b="1"/>
              <a:t>Reduces Office Referrals </a:t>
            </a:r>
            <a:r>
              <a:rPr lang="en-US"/>
              <a:t>– Schools that use PBIS Rewards have seen at least a 30% decrease in their ODRs, allowing students to stay in the instructional setting. </a:t>
            </a:r>
          </a:p>
          <a:p>
            <a:r>
              <a:rPr lang="en-US" b="1"/>
              <a:t>Increases Instructional Time </a:t>
            </a:r>
            <a:r>
              <a:rPr lang="en-US"/>
              <a:t>– Utilizing PBIS Rewards increases instructional time, allowing students to increase their academic and social emotional achievements.</a:t>
            </a:r>
          </a:p>
          <a:p>
            <a:r>
              <a:rPr lang="en-US" b="1"/>
              <a:t>Increases Positive Relationships </a:t>
            </a:r>
            <a:r>
              <a:rPr lang="en-US"/>
              <a:t>– By rewarding points and increasing positive interactions between staff and students, positive relationships are fostered across your school.</a:t>
            </a:r>
          </a:p>
          <a:p>
            <a:r>
              <a:rPr lang="en-US" b="1"/>
              <a:t>Builds Positive School Culture </a:t>
            </a:r>
            <a:r>
              <a:rPr lang="en-US"/>
              <a:t>– The increase in positive interactions, relationship building and increased instructional time will all equate to building a positive school culture and climate.  </a:t>
            </a:r>
          </a:p>
          <a:p>
            <a:r>
              <a:rPr lang="en-US"/>
              <a:t>Short Training Demo: </a:t>
            </a:r>
            <a:r>
              <a:rPr lang="en-US">
                <a:hlinkClick r:id="rId3"/>
              </a:rPr>
              <a:t>https://support.pbisrewards.com/guides/short-training-demonstration/</a:t>
            </a:r>
            <a:endParaRPr lang="en-US"/>
          </a:p>
          <a:p>
            <a:r>
              <a:rPr lang="en-US"/>
              <a:t>What is PBIS Rewards Student Video (K-6): </a:t>
            </a:r>
            <a:r>
              <a:rPr lang="en-US">
                <a:hlinkClick r:id="rId4"/>
              </a:rPr>
              <a:t>https://support.pbisrewards.com/guides/student-support-video-k-6-pbis-rewards/</a:t>
            </a:r>
            <a:endParaRPr lang="en-US"/>
          </a:p>
          <a:p>
            <a:r>
              <a:rPr lang="en-US"/>
              <a:t>What is PBIS Rewards Student Video (7-12): </a:t>
            </a:r>
            <a:r>
              <a:rPr lang="en-US">
                <a:hlinkClick r:id="rId5"/>
              </a:rPr>
              <a:t>https://support.pbisrewards.com/guides/student-support-video-7-12-pbis-rewards/</a:t>
            </a:r>
            <a:endParaRPr lang="en-US"/>
          </a:p>
          <a:p>
            <a:endParaRPr lang="en-US"/>
          </a:p>
          <a:p>
            <a:r>
              <a:rPr lang="en-US"/>
              <a:t>What is PBIS Rewards Parent Video: </a:t>
            </a:r>
            <a:r>
              <a:rPr lang="en-US">
                <a:hlinkClick r:id="rId6"/>
              </a:rPr>
              <a:t>https://support.pbisrewards.com/guides/parent-support-video/</a:t>
            </a:r>
            <a:endParaRPr lang="en-US"/>
          </a:p>
          <a:p>
            <a:endParaRPr lang="en-US"/>
          </a:p>
        </p:txBody>
      </p:sp>
    </p:spTree>
    <p:extLst>
      <p:ext uri="{BB962C8B-B14F-4D97-AF65-F5344CB8AC3E}">
        <p14:creationId xmlns:p14="http://schemas.microsoft.com/office/powerpoint/2010/main" val="2791848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11150" lvl="0" indent="-171450" algn="l" rtl="0">
              <a:lnSpc>
                <a:spcPct val="100000"/>
              </a:lnSpc>
              <a:spcBef>
                <a:spcPts val="0"/>
              </a:spcBef>
              <a:spcAft>
                <a:spcPts val="0"/>
              </a:spcAft>
              <a:buSzPts val="1400"/>
              <a:buFont typeface="Arial" panose="020B0604020202020204" pitchFamily="34" charset="0"/>
              <a:buChar char="•"/>
            </a:pPr>
            <a:r>
              <a:rPr lang="en-US"/>
              <a:t>In this section, we will discuss how to log into the PBIS Rewards system </a:t>
            </a:r>
            <a:endParaRPr/>
          </a:p>
          <a:p>
            <a:pPr marL="311150" lvl="0" indent="-171450" algn="l" rtl="0">
              <a:lnSpc>
                <a:spcPct val="100000"/>
              </a:lnSpc>
              <a:spcBef>
                <a:spcPts val="0"/>
              </a:spcBef>
              <a:spcAft>
                <a:spcPts val="0"/>
              </a:spcAft>
              <a:buSzPts val="1400"/>
              <a:buFont typeface="Arial" panose="020B0604020202020204" pitchFamily="34" charset="0"/>
              <a:buChar char="•"/>
            </a:pPr>
            <a:r>
              <a:rPr lang="en-US"/>
              <a:t>New Account Password Set-up, Staff App Download and Auth Code Sign-in Video Link: </a:t>
            </a:r>
            <a:r>
              <a:rPr lang="en-US" u="sng">
                <a:solidFill>
                  <a:schemeClr val="hlink"/>
                </a:solidFill>
                <a:hlinkClick r:id="rId3"/>
              </a:rPr>
              <a:t>https://support.pbisrewards.com/guides/new-account-set-up-video/</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317500"/>
            <a:r>
              <a:rPr lang="en-US">
                <a:cs typeface="Calibri"/>
              </a:rPr>
              <a:t>If</a:t>
            </a:r>
            <a:r>
              <a:rPr lang="en-US"/>
              <a:t> admin with permissions want to send staff login info to all staff or selected staff members, navigate to the Settings on the Main Menu and then click on Send Staff Login.</a:t>
            </a:r>
            <a:endParaRPr lang="en-US">
              <a:cs typeface="Calibri" panose="020F0502020204030204"/>
            </a:endParaRPr>
          </a:p>
          <a:p>
            <a:r>
              <a:rPr lang="en-US"/>
              <a:t>Use this if new or previous staff members are having issues logging in</a:t>
            </a:r>
            <a:endParaRPr lang="en-US">
              <a:cs typeface="Calibri" panose="020F0502020204030204"/>
            </a:endParaRPr>
          </a:p>
          <a:p>
            <a:r>
              <a:rPr lang="en-US"/>
              <a:t>Will guide staff through process of getting into web portal</a:t>
            </a:r>
            <a:endParaRPr lang="en-US">
              <a:cs typeface="Calibri" panose="020F0502020204030204"/>
            </a:endParaRPr>
          </a:p>
          <a:p>
            <a:r>
              <a:rPr lang="en-US"/>
              <a:t>Can authorize through email link (sent through app) or authorize themselves in web portal</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044AD2D5-EDB3-4B4C-954A-B369675229CD}" type="slidenum">
              <a:rPr lang="en-US" smtClean="0"/>
              <a:t>12</a:t>
            </a:fld>
            <a:endParaRPr lang="en-US"/>
          </a:p>
        </p:txBody>
      </p:sp>
    </p:spTree>
    <p:extLst>
      <p:ext uri="{BB962C8B-B14F-4D97-AF65-F5344CB8AC3E}">
        <p14:creationId xmlns:p14="http://schemas.microsoft.com/office/powerpoint/2010/main" val="259348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hlinkClick r:id="rId3"/>
              </a:rPr>
              <a:t>Web Portal Login: </a:t>
            </a:r>
            <a:r>
              <a:rPr lang="en-US">
                <a:hlinkClick r:id="rId3"/>
              </a:rPr>
              <a:t>https://support.pbisrewards.com/guides/new-account-set-up-video/</a:t>
            </a:r>
            <a:endParaRPr lang="en-US">
              <a:cs typeface="Calibri"/>
              <a:hlinkClick r:id="rId3"/>
            </a:endParaRPr>
          </a:p>
          <a:p>
            <a:pPr>
              <a:buNone/>
            </a:pPr>
            <a:endParaRPr lang="en-US"/>
          </a:p>
        </p:txBody>
      </p:sp>
    </p:spTree>
    <p:extLst>
      <p:ext uri="{BB962C8B-B14F-4D97-AF65-F5344CB8AC3E}">
        <p14:creationId xmlns:p14="http://schemas.microsoft.com/office/powerpoint/2010/main" val="211419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Web Portal Login: </a:t>
            </a:r>
            <a:r>
              <a:rPr lang="en-US" dirty="0">
                <a:hlinkClick r:id="rId3"/>
              </a:rPr>
              <a:t>https://support.pbisrewards.com/article/web-portal/</a:t>
            </a:r>
            <a:endParaRPr lang="en-US">
              <a:latin typeface="Calibri"/>
              <a:cs typeface="Calibri"/>
            </a:endParaRPr>
          </a:p>
          <a:p>
            <a:pPr>
              <a:buNone/>
            </a:pPr>
            <a:endParaRPr lang="en-US" dirty="0">
              <a:ea typeface="Calibri"/>
              <a:cs typeface="Calibri"/>
            </a:endParaRPr>
          </a:p>
          <a:p>
            <a:endParaRPr lang="en-US">
              <a:ea typeface="Calibri"/>
              <a:cs typeface="Calibri"/>
            </a:endParaRPr>
          </a:p>
        </p:txBody>
      </p:sp>
    </p:spTree>
    <p:extLst>
      <p:ext uri="{BB962C8B-B14F-4D97-AF65-F5344CB8AC3E}">
        <p14:creationId xmlns:p14="http://schemas.microsoft.com/office/powerpoint/2010/main" val="317818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78d9fc0e3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a78d9fc0e3_2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a:t>PBIS Rewards Web Portal</a:t>
            </a:r>
            <a:endParaRPr/>
          </a:p>
          <a:p>
            <a:pPr marL="457200" indent="-317500">
              <a:lnSpc>
                <a:spcPct val="115000"/>
              </a:lnSpc>
              <a:buSzPts val="1400"/>
              <a:buChar char="●"/>
            </a:pPr>
            <a:r>
              <a:rPr lang="en-US">
                <a:solidFill>
                  <a:schemeClr val="dk1"/>
                </a:solidFill>
              </a:rPr>
              <a:t>Guide:  https://support.pbisrewards.com/guides/staff-auth-code/</a:t>
            </a:r>
            <a:endParaRPr>
              <a:solidFill>
                <a:schemeClr val="dk1"/>
              </a:solidFill>
            </a:endParaRPr>
          </a:p>
          <a:p>
            <a:pPr marL="457200" lvl="0" indent="-317500" algn="l" rtl="0">
              <a:lnSpc>
                <a:spcPct val="115000"/>
              </a:lnSpc>
              <a:spcBef>
                <a:spcPts val="0"/>
              </a:spcBef>
              <a:spcAft>
                <a:spcPts val="0"/>
              </a:spcAft>
              <a:buSzPts val="1400"/>
              <a:buChar char="●"/>
            </a:pPr>
            <a:r>
              <a:rPr lang="en-US">
                <a:solidFill>
                  <a:schemeClr val="dk1"/>
                </a:solidFill>
              </a:rPr>
              <a:t>Go to Login Auth Codes from the main page of PBIS Rewards</a:t>
            </a:r>
            <a:endParaRPr>
              <a:solidFill>
                <a:schemeClr val="dk1"/>
              </a:solidFill>
            </a:endParaRPr>
          </a:p>
          <a:p>
            <a:pPr marL="457200" lvl="0" indent="-317500" algn="l" rtl="0">
              <a:lnSpc>
                <a:spcPct val="115000"/>
              </a:lnSpc>
              <a:spcBef>
                <a:spcPts val="0"/>
              </a:spcBef>
              <a:spcAft>
                <a:spcPts val="0"/>
              </a:spcAft>
              <a:buSzPts val="1400"/>
              <a:buChar char="●"/>
            </a:pPr>
            <a:r>
              <a:rPr lang="en-US">
                <a:solidFill>
                  <a:schemeClr val="dk1"/>
                </a:solidFill>
              </a:rPr>
              <a:t>Click on Green + sign to get a new Authorization Code</a:t>
            </a:r>
            <a:endParaRPr>
              <a:solidFill>
                <a:schemeClr val="dk1"/>
              </a:solidFill>
            </a:endParaRPr>
          </a:p>
          <a:p>
            <a:pPr marL="457200" lvl="0" indent="-317500" algn="l" rtl="0">
              <a:lnSpc>
                <a:spcPct val="115000"/>
              </a:lnSpc>
              <a:spcBef>
                <a:spcPts val="0"/>
              </a:spcBef>
              <a:spcAft>
                <a:spcPts val="0"/>
              </a:spcAft>
              <a:buSzPts val="1400"/>
              <a:buChar char="●"/>
            </a:pPr>
            <a:r>
              <a:rPr lang="en-US">
                <a:solidFill>
                  <a:schemeClr val="dk1"/>
                </a:solidFill>
              </a:rPr>
              <a:t>Select ‘Authorize Myself’ to generate the code each staff member will need in the app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Staff App Login: https://support.pbisrewards.com/guides/staff-app-download-and-auth-code-sign-in/</a:t>
            </a:r>
          </a:p>
        </p:txBody>
      </p:sp>
    </p:spTree>
    <p:extLst>
      <p:ext uri="{BB962C8B-B14F-4D97-AF65-F5344CB8AC3E}">
        <p14:creationId xmlns:p14="http://schemas.microsoft.com/office/powerpoint/2010/main" val="3076437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a:endParaRPr>
          </a:p>
          <a:p>
            <a:pPr marL="457200" lvl="0" indent="-317500" algn="l" rtl="0">
              <a:lnSpc>
                <a:spcPct val="100000"/>
              </a:lnSpc>
              <a:spcBef>
                <a:spcPts val="0"/>
              </a:spcBef>
              <a:spcAft>
                <a:spcPts val="0"/>
              </a:spcAft>
              <a:buSzPts val="1400"/>
              <a:buChar char="●"/>
            </a:pPr>
            <a:r>
              <a:rPr lang="en-US"/>
              <a:t>In this section, we will not only acknowledge students efficiently but learn how to group students and reward them simultaneously – saving you so much time!!  </a:t>
            </a:r>
            <a:endParaRPr/>
          </a:p>
          <a:p>
            <a:pPr marL="457200" lvl="0" indent="-317500" algn="l" rtl="0">
              <a:lnSpc>
                <a:spcPct val="100000"/>
              </a:lnSpc>
              <a:spcBef>
                <a:spcPts val="0"/>
              </a:spcBef>
              <a:spcAft>
                <a:spcPts val="0"/>
              </a:spcAft>
              <a:buSzPts val="1400"/>
              <a:buChar char="●"/>
            </a:pPr>
            <a:r>
              <a:rPr lang="en-US"/>
              <a:t>Forget about cutting out tickets and laminating them!!  Those days are over!  </a:t>
            </a:r>
            <a:endParaRPr/>
          </a:p>
          <a:p>
            <a:pPr marL="457200" lvl="0" indent="-317500" algn="l" rtl="0">
              <a:lnSpc>
                <a:spcPct val="100000"/>
              </a:lnSpc>
              <a:spcBef>
                <a:spcPts val="0"/>
              </a:spcBef>
              <a:spcAft>
                <a:spcPts val="0"/>
              </a:spcAft>
              <a:buSzPts val="1400"/>
              <a:buChar char="●"/>
            </a:pPr>
            <a:r>
              <a:rPr lang="en-US"/>
              <a:t>PBIS Rewards will give you so much time back!!  </a:t>
            </a:r>
            <a:endParaRPr/>
          </a:p>
          <a:p>
            <a:pPr marL="457200" lvl="0" indent="-317500" algn="l" rtl="0">
              <a:lnSpc>
                <a:spcPct val="100000"/>
              </a:lnSpc>
              <a:spcBef>
                <a:spcPts val="0"/>
              </a:spcBef>
              <a:spcAft>
                <a:spcPts val="0"/>
              </a:spcAft>
              <a:buSzPts val="1400"/>
              <a:buChar char="●"/>
            </a:pPr>
            <a:r>
              <a:rPr lang="en-US"/>
              <a:t>Reward Students From Anywhere Video Link: </a:t>
            </a:r>
            <a:r>
              <a:rPr lang="en-US" u="sng">
                <a:solidFill>
                  <a:schemeClr val="hlink"/>
                </a:solidFill>
                <a:hlinkClick r:id="rId3"/>
              </a:rPr>
              <a:t>https://www.pbisrewards.com/resources/videos/reward-any-student-anywhere/</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78d9fc0e3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a78d9fc0e3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a:t> - PBIS Rewards Web Portal</a:t>
            </a:r>
            <a:endParaRPr/>
          </a:p>
          <a:p>
            <a:pPr marL="457200" lvl="0" indent="-317500" algn="l" rtl="0">
              <a:lnSpc>
                <a:spcPct val="100000"/>
              </a:lnSpc>
              <a:spcBef>
                <a:spcPts val="0"/>
              </a:spcBef>
              <a:spcAft>
                <a:spcPts val="0"/>
              </a:spcAft>
              <a:buSzPts val="1400"/>
              <a:buChar char="●"/>
            </a:pPr>
            <a:r>
              <a:rPr lang="en-US"/>
              <a:t>Follow the numbered steps to reward/acknowledge</a:t>
            </a:r>
            <a:endParaRPr/>
          </a:p>
          <a:p>
            <a:pPr marL="457200" lvl="0" indent="-317500" algn="l" rtl="0">
              <a:lnSpc>
                <a:spcPct val="100000"/>
              </a:lnSpc>
              <a:spcBef>
                <a:spcPts val="0"/>
              </a:spcBef>
              <a:spcAft>
                <a:spcPts val="0"/>
              </a:spcAft>
              <a:buSzPts val="1400"/>
              <a:buChar char="●"/>
            </a:pPr>
            <a:r>
              <a:rPr lang="en-US"/>
              <a:t>When giving points – give behavior specific praise to build positive adult-student relationships</a:t>
            </a:r>
            <a:endParaRPr/>
          </a:p>
          <a:p>
            <a:pPr marL="457200" indent="-317500">
              <a:buSzPts val="1400"/>
              <a:buChar char="●"/>
            </a:pPr>
            <a:r>
              <a:rPr lang="en-US"/>
              <a:t>Comments optional – example:  if you see a student picking up trash across gym @ pep rally.  You can give those points and a comment so the student knows why they received that point.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a:t> - PBIS Staff App</a:t>
            </a:r>
          </a:p>
          <a:p>
            <a:pPr marL="457200" lvl="0" indent="-317500" algn="l" rtl="0">
              <a:lnSpc>
                <a:spcPct val="100000"/>
              </a:lnSpc>
              <a:spcBef>
                <a:spcPts val="0"/>
              </a:spcBef>
              <a:spcAft>
                <a:spcPts val="0"/>
              </a:spcAft>
              <a:buSzPts val="1400"/>
              <a:buChar char="●"/>
            </a:pPr>
            <a:r>
              <a:rPr lang="en-US"/>
              <a:t>Review steps to reward/acknowledge</a:t>
            </a:r>
            <a:endParaRPr/>
          </a:p>
          <a:p>
            <a:pPr marL="457200" lvl="0" indent="-317500" algn="l" rtl="0">
              <a:lnSpc>
                <a:spcPct val="100000"/>
              </a:lnSpc>
              <a:spcBef>
                <a:spcPts val="0"/>
              </a:spcBef>
              <a:spcAft>
                <a:spcPts val="0"/>
              </a:spcAft>
              <a:buSzPts val="1400"/>
              <a:buChar char="●"/>
            </a:pPr>
            <a:r>
              <a:rPr lang="en-US"/>
              <a:t>When giving points – give behavior specific praise to build positive adult-student relationships</a:t>
            </a:r>
            <a:endParaRPr/>
          </a:p>
          <a:p>
            <a:pPr marL="457200" indent="-317500">
              <a:buSzPts val="1400"/>
              <a:buChar char="●"/>
            </a:pPr>
            <a:r>
              <a:rPr lang="en-US"/>
              <a:t>Comments optional </a:t>
            </a:r>
            <a:endParaRPr lang="en-US">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US" sz="1800" b="0" i="0" u="none" strike="noStrike">
                <a:solidFill>
                  <a:srgbClr val="000000"/>
                </a:solidFill>
                <a:latin typeface="Roboto"/>
                <a:ea typeface="Roboto"/>
                <a:cs typeface="Roboto"/>
                <a:sym typeface="Roboto"/>
              </a:rPr>
              <a:t>Start off the session by introducing yourself to your audience and connecting with them. You might say, “I started using PBIS Rewards in _____” or “I first learned about PBIS Rewards from _____.” You might want to tell a quick story about a way you used PBIS Rewards with students and how it made a difference in your classroom or school.</a:t>
            </a:r>
            <a:r>
              <a:rPr lang="en-US" sz="1800">
                <a:solidFill>
                  <a:srgbClr val="000000"/>
                </a:solidFill>
                <a:latin typeface="Roboto"/>
                <a:ea typeface="Roboto"/>
                <a:cs typeface="Roboto"/>
                <a:sym typeface="Roboto"/>
              </a:rPr>
              <a:t> </a:t>
            </a:r>
            <a:endParaRPr>
              <a:cs typeface="Calibri"/>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Roboto"/>
              <a:ea typeface="Roboto"/>
              <a:cs typeface="Roboto"/>
              <a:sym typeface="Roboto"/>
            </a:endParaRPr>
          </a:p>
          <a:p>
            <a:pPr marL="457200" indent="-317500">
              <a:buSzPts val="1400"/>
              <a:buChar char="●"/>
            </a:pPr>
            <a:r>
              <a:rPr lang="en-US" sz="1800" b="0" i="0" u="none" strike="noStrike">
                <a:solidFill>
                  <a:srgbClr val="000000"/>
                </a:solidFill>
                <a:latin typeface="Roboto"/>
                <a:ea typeface="Roboto"/>
                <a:cs typeface="Roboto"/>
                <a:sym typeface="Roboto"/>
              </a:rPr>
              <a:t>Get an idea about your audience by taking a quick survey – participants can raise their hand if they have used PBIS Rewards before.</a:t>
            </a:r>
            <a:r>
              <a:rPr lang="en-US" sz="1800">
                <a:solidFill>
                  <a:srgbClr val="000000"/>
                </a:solidFill>
                <a:latin typeface="Roboto"/>
                <a:ea typeface="Roboto"/>
                <a:cs typeface="Roboto"/>
                <a:sym typeface="Roboto"/>
              </a:rPr>
              <a:t> </a:t>
            </a:r>
            <a:endParaRPr lang="en-US">
              <a:solidFill>
                <a:srgbClr val="000000"/>
              </a:solidFill>
              <a:latin typeface="Roboto"/>
              <a:ea typeface="Roboto"/>
              <a:cs typeface="Roboto"/>
              <a:sym typeface="Roboto"/>
            </a:endParaRPr>
          </a:p>
          <a:p>
            <a:pPr marL="457200" indent="-228600">
              <a:buSzPts val="1400"/>
            </a:pPr>
            <a:endParaRPr lang="en-US" sz="1800">
              <a:solidFill>
                <a:srgbClr val="000000"/>
              </a:solidFill>
              <a:latin typeface="Roboto"/>
              <a:ea typeface="Roboto"/>
              <a:cs typeface="Roboto"/>
            </a:endParaRPr>
          </a:p>
          <a:p>
            <a:pPr marL="457200" lvl="0" indent="-317500" algn="l" rtl="0">
              <a:lnSpc>
                <a:spcPct val="100000"/>
              </a:lnSpc>
              <a:spcBef>
                <a:spcPts val="0"/>
              </a:spcBef>
              <a:spcAft>
                <a:spcPts val="0"/>
              </a:spcAft>
              <a:buSzPts val="1400"/>
              <a:buChar char="●"/>
            </a:pPr>
            <a:r>
              <a:rPr lang="en-US" sz="1800" b="0" i="0" u="none" strike="noStrike">
                <a:solidFill>
                  <a:srgbClr val="000000"/>
                </a:solidFill>
                <a:latin typeface="Roboto"/>
                <a:ea typeface="Roboto"/>
                <a:cs typeface="Roboto"/>
                <a:sym typeface="Roboto"/>
              </a:rPr>
              <a:t>On this slide you can add a picture of yourself, a </a:t>
            </a:r>
            <a:r>
              <a:rPr lang="en-US" sz="1800" b="0" i="0" u="none" strike="noStrike" err="1">
                <a:solidFill>
                  <a:srgbClr val="000000"/>
                </a:solidFill>
                <a:latin typeface="Roboto"/>
                <a:ea typeface="Roboto"/>
                <a:cs typeface="Roboto"/>
                <a:sym typeface="Roboto"/>
              </a:rPr>
              <a:t>Bitmoji</a:t>
            </a:r>
            <a:r>
              <a:rPr lang="en-US" sz="1800" b="0" i="0" u="none" strike="noStrike">
                <a:solidFill>
                  <a:srgbClr val="000000"/>
                </a:solidFill>
                <a:latin typeface="Roboto"/>
                <a:ea typeface="Roboto"/>
                <a:cs typeface="Roboto"/>
                <a:sym typeface="Roboto"/>
              </a:rPr>
              <a:t>,</a:t>
            </a:r>
            <a:r>
              <a:rPr lang="en-US" sz="1800">
                <a:solidFill>
                  <a:srgbClr val="000000"/>
                </a:solidFill>
                <a:latin typeface="Roboto"/>
                <a:ea typeface="Roboto"/>
                <a:cs typeface="Roboto"/>
                <a:sym typeface="Roboto"/>
              </a:rPr>
              <a:t> </a:t>
            </a:r>
            <a:r>
              <a:rPr lang="en-US" sz="1800" b="0" i="0" u="none" strike="noStrike">
                <a:solidFill>
                  <a:srgbClr val="000000"/>
                </a:solidFill>
                <a:latin typeface="Roboto"/>
                <a:ea typeface="Roboto"/>
                <a:cs typeface="Roboto"/>
                <a:sym typeface="Roboto"/>
              </a:rPr>
              <a:t> and your contact information. Use the prompts above to help you craft this page, and if you don’t use social media or have a blog, feel free to remove those bullets.</a:t>
            </a:r>
            <a:endParaRPr b="0">
              <a:latin typeface="Roboto"/>
              <a:ea typeface="Roboto"/>
              <a:cs typeface="Roboto"/>
              <a:sym typeface="Roboto"/>
            </a:endParaRPr>
          </a:p>
          <a:p>
            <a:pPr marL="139700" lvl="0" indent="0" algn="l" rtl="0">
              <a:lnSpc>
                <a:spcPct val="100000"/>
              </a:lnSpc>
              <a:spcBef>
                <a:spcPts val="0"/>
              </a:spcBef>
              <a:spcAft>
                <a:spcPts val="0"/>
              </a:spcAft>
              <a:buSzPts val="1400"/>
              <a:buNone/>
            </a:pPr>
            <a:br>
              <a:rPr lang="en-US">
                <a:latin typeface="Roboto"/>
                <a:ea typeface="Roboto"/>
                <a:cs typeface="Roboto"/>
              </a:rPr>
            </a:br>
            <a:endParaRPr>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endParaRPr lang="en-US" dirty="0">
              <a:ea typeface="Calibri"/>
              <a:cs typeface="Calibri"/>
            </a:endParaRPr>
          </a:p>
        </p:txBody>
      </p:sp>
    </p:spTree>
    <p:extLst>
      <p:ext uri="{BB962C8B-B14F-4D97-AF65-F5344CB8AC3E}">
        <p14:creationId xmlns:p14="http://schemas.microsoft.com/office/powerpoint/2010/main" val="127415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ea typeface="Calibri"/>
              <a:cs typeface="Calibri"/>
            </a:endParaRPr>
          </a:p>
          <a:p>
            <a:pPr marL="457200" indent="-317500">
              <a:buSzPts val="1400"/>
              <a:buChar char="●"/>
            </a:pPr>
            <a:r>
              <a:rPr lang="en-US" dirty="0"/>
              <a:t>Focus on Groups page functions </a:t>
            </a:r>
            <a:endParaRPr lang="en-US" dirty="0">
              <a:cs typeface="Calibri"/>
            </a:endParaRPr>
          </a:p>
          <a:p>
            <a:pPr marL="457200" lvl="0" indent="-317500" algn="l" rtl="0">
              <a:lnSpc>
                <a:spcPct val="100000"/>
              </a:lnSpc>
              <a:spcBef>
                <a:spcPts val="0"/>
              </a:spcBef>
              <a:spcAft>
                <a:spcPts val="0"/>
              </a:spcAft>
              <a:buSzPts val="1400"/>
              <a:buChar char="●"/>
            </a:pPr>
            <a:r>
              <a:rPr lang="en-US" dirty="0"/>
              <a:t>In this section, we will not only acknowledge students efficiently but learn how to group students and reward them simultaneously – saving you so much time!!  </a:t>
            </a:r>
            <a:endParaRPr dirty="0"/>
          </a:p>
          <a:p>
            <a:pPr marL="457200" lvl="0" indent="-317500" algn="l" rtl="0">
              <a:lnSpc>
                <a:spcPct val="100000"/>
              </a:lnSpc>
              <a:spcBef>
                <a:spcPts val="0"/>
              </a:spcBef>
              <a:spcAft>
                <a:spcPts val="0"/>
              </a:spcAft>
              <a:buSzPts val="1400"/>
              <a:buChar char="●"/>
            </a:pPr>
            <a:r>
              <a:rPr lang="en-US" dirty="0"/>
              <a:t>PBIS Rewards will give you so much time back!! </a:t>
            </a:r>
            <a:endParaRPr dirty="0"/>
          </a:p>
          <a:p>
            <a:pPr marL="457200" lvl="0" indent="-317500" algn="l" rtl="0">
              <a:lnSpc>
                <a:spcPct val="100000"/>
              </a:lnSpc>
              <a:spcBef>
                <a:spcPts val="0"/>
              </a:spcBef>
              <a:spcAft>
                <a:spcPts val="0"/>
              </a:spcAft>
              <a:buSzPts val="1400"/>
              <a:buChar char="●"/>
            </a:pPr>
            <a:r>
              <a:rPr lang="en-US" dirty="0"/>
              <a:t>Groups Page Features Article Link: </a:t>
            </a:r>
            <a:r>
              <a:rPr lang="en-US" u="sng" dirty="0">
                <a:solidFill>
                  <a:schemeClr val="hlink"/>
                </a:solidFill>
                <a:hlinkClick r:id="rId3"/>
              </a:rPr>
              <a:t>https://support.pbisrewards.com/guides/group-screen-features/</a:t>
            </a:r>
            <a:endParaRPr dirty="0"/>
          </a:p>
          <a:p>
            <a:pPr marL="457200" lvl="0" indent="-317500" algn="l" rtl="0">
              <a:lnSpc>
                <a:spcPct val="100000"/>
              </a:lnSpc>
              <a:spcBef>
                <a:spcPts val="0"/>
              </a:spcBef>
              <a:spcAft>
                <a:spcPts val="0"/>
              </a:spcAft>
              <a:buSzPts val="1400"/>
              <a:buChar char="●"/>
            </a:pPr>
            <a:r>
              <a:rPr lang="en-US" dirty="0"/>
              <a:t>Create a Group to Reward Points Video Link: </a:t>
            </a:r>
            <a:r>
              <a:rPr lang="en-US" u="sng" dirty="0">
                <a:solidFill>
                  <a:schemeClr val="hlink"/>
                </a:solidFill>
                <a:hlinkClick r:id="rId4"/>
              </a:rPr>
              <a:t>https://support.pbisrewards.com/guides/create-a-group-to-award-points/</a:t>
            </a:r>
            <a:endParaRPr dirty="0"/>
          </a:p>
          <a:p>
            <a:pPr marL="457200" lvl="0" indent="-228600" algn="l" rtl="0">
              <a:lnSpc>
                <a:spcPct val="100000"/>
              </a:lnSpc>
              <a:spcBef>
                <a:spcPts val="0"/>
              </a:spcBef>
              <a:spcAft>
                <a:spcPts val="0"/>
              </a:spcAft>
              <a:buSzPts val="1400"/>
              <a:buNone/>
            </a:pPr>
            <a:endParaRPr/>
          </a:p>
          <a:p>
            <a:pPr marL="13970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02266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r>
              <a:rPr lang="en-US" b="1" dirty="0"/>
              <a:t>Groups:  </a:t>
            </a:r>
            <a:r>
              <a:rPr lang="en-US" dirty="0">
                <a:hlinkClick r:id="rId3"/>
              </a:rPr>
              <a:t>https://support.pbisrewards.com/guides/group-screen-features/</a:t>
            </a:r>
            <a:endParaRPr lang="en-US" b="1" dirty="0">
              <a:cs typeface="Calibri"/>
            </a:endParaRPr>
          </a:p>
          <a:p>
            <a:pPr marL="139700"/>
            <a:r>
              <a:rPr lang="en-US" dirty="0"/>
              <a:t>FAVORITE GROUPS by clicking on the star in the upper right of the group's card!</a:t>
            </a:r>
            <a:endParaRPr lang="en-US" dirty="0">
              <a:ea typeface="Calibri"/>
              <a:cs typeface="Calibri"/>
            </a:endParaRPr>
          </a:p>
          <a:p>
            <a:pPr marL="139700" indent="0">
              <a:buNone/>
            </a:pPr>
            <a:r>
              <a:rPr lang="en-US" b="1" dirty="0"/>
              <a:t>Groups page is your homebase!  </a:t>
            </a:r>
            <a:endParaRPr lang="en-US" b="1" dirty="0">
              <a:cs typeface="Calibri"/>
            </a:endParaRPr>
          </a:p>
          <a:p>
            <a:pPr marL="139700" indent="0">
              <a:buNone/>
            </a:pPr>
            <a:r>
              <a:rPr lang="en-US" b="0" dirty="0"/>
              <a:t>You can control so many things here:</a:t>
            </a:r>
            <a:endParaRPr lang="en-US" b="0" dirty="0">
              <a:cs typeface="Calibri"/>
            </a:endParaRPr>
          </a:p>
          <a:p>
            <a:pPr marL="457200" indent="-317500"/>
            <a:r>
              <a:rPr lang="en-US" b="0" dirty="0"/>
              <a:t>Rewarding students/groups</a:t>
            </a:r>
            <a:endParaRPr lang="en-US" b="0" dirty="0">
              <a:cs typeface="Calibri"/>
            </a:endParaRPr>
          </a:p>
          <a:p>
            <a:pPr marL="457200" indent="-317500"/>
            <a:r>
              <a:rPr lang="en-US" b="0" dirty="0"/>
              <a:t>Selling items in the store</a:t>
            </a:r>
            <a:endParaRPr lang="en-US" b="0" dirty="0">
              <a:cs typeface="Calibri"/>
            </a:endParaRPr>
          </a:p>
          <a:p>
            <a:pPr marL="457200" indent="-317500"/>
            <a:r>
              <a:rPr lang="en-US" b="0" dirty="0"/>
              <a:t>Enrolling students in events and raffles</a:t>
            </a:r>
            <a:endParaRPr lang="en-US" b="0" dirty="0">
              <a:cs typeface="Calibri"/>
            </a:endParaRPr>
          </a:p>
          <a:p>
            <a:pPr marL="457200" indent="-317500"/>
            <a:r>
              <a:rPr lang="en-US" b="0" dirty="0"/>
              <a:t>Referrals – major and minor (if have ARS)</a:t>
            </a:r>
            <a:endParaRPr lang="en-US" b="0" dirty="0">
              <a:cs typeface="Calibri"/>
            </a:endParaRPr>
          </a:p>
          <a:p>
            <a:pPr marL="457200" indent="-317500"/>
            <a:r>
              <a:rPr lang="en-US" b="0" dirty="0"/>
              <a:t>Settings – sounds, editing groups, RANDOM button</a:t>
            </a:r>
            <a:endParaRPr lang="en-US" b="0" dirty="0">
              <a:cs typeface="Calibri"/>
            </a:endParaRPr>
          </a:p>
          <a:p>
            <a:pPr marL="457200" indent="-317500"/>
            <a:r>
              <a:rPr lang="en-US" b="0" dirty="0"/>
              <a:t>Group Print Pages</a:t>
            </a:r>
            <a:endParaRPr lang="en-US" b="0" dirty="0">
              <a:cs typeface="Calibri"/>
            </a:endParaRPr>
          </a:p>
          <a:p>
            <a:endParaRPr lang="en-US"/>
          </a:p>
        </p:txBody>
      </p:sp>
    </p:spTree>
    <p:extLst>
      <p:ext uri="{BB962C8B-B14F-4D97-AF65-F5344CB8AC3E}">
        <p14:creationId xmlns:p14="http://schemas.microsoft.com/office/powerpoint/2010/main" val="158073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These steps allow a teacher to print off QR codes for each student and scan them with their phone.  This work particularly well when the teacher is busy on the computer but still wants to reward points to students.  </a:t>
            </a:r>
          </a:p>
          <a:p>
            <a:pPr marL="457200" lvl="0" indent="-317500" algn="l" rtl="0">
              <a:lnSpc>
                <a:spcPct val="100000"/>
              </a:lnSpc>
              <a:spcBef>
                <a:spcPts val="0"/>
              </a:spcBef>
              <a:spcAft>
                <a:spcPts val="0"/>
              </a:spcAft>
              <a:buSzPts val="1400"/>
              <a:buChar char="●"/>
            </a:pPr>
            <a:r>
              <a:rPr lang="en-US"/>
              <a:t>Group Print page on their desk</a:t>
            </a:r>
            <a:endParaRPr/>
          </a:p>
          <a:p>
            <a:pPr marL="457200" lvl="0" indent="-317500" algn="l" rtl="0">
              <a:lnSpc>
                <a:spcPct val="100000"/>
              </a:lnSpc>
              <a:spcBef>
                <a:spcPts val="0"/>
              </a:spcBef>
              <a:spcAft>
                <a:spcPts val="0"/>
              </a:spcAft>
              <a:buSzPts val="1400"/>
              <a:buChar char="●"/>
            </a:pPr>
            <a:r>
              <a:rPr lang="en-US"/>
              <a:t>Scan easily to reward points</a:t>
            </a:r>
          </a:p>
          <a:p>
            <a:pPr marL="457200" lvl="0" indent="-317500" algn="l" rtl="0">
              <a:lnSpc>
                <a:spcPct val="100000"/>
              </a:lnSpc>
              <a:spcBef>
                <a:spcPts val="0"/>
              </a:spcBef>
              <a:spcAft>
                <a:spcPts val="0"/>
              </a:spcAft>
              <a:buSzPts val="1400"/>
              <a:buChar char="●"/>
            </a:pPr>
            <a:r>
              <a:rPr lang="en-US"/>
              <a:t>Uses for this page:</a:t>
            </a:r>
          </a:p>
          <a:p>
            <a:pPr marL="914400" lvl="1" indent="-317500" algn="l" rtl="0">
              <a:lnSpc>
                <a:spcPct val="100000"/>
              </a:lnSpc>
              <a:spcBef>
                <a:spcPts val="0"/>
              </a:spcBef>
              <a:spcAft>
                <a:spcPts val="0"/>
              </a:spcAft>
              <a:buSzPts val="1400"/>
              <a:buChar char="●"/>
            </a:pPr>
            <a:r>
              <a:rPr lang="en-US"/>
              <a:t>Send to Specialist teachers – they don’t have a roster of your students.  Can easily give points</a:t>
            </a:r>
          </a:p>
          <a:p>
            <a:pPr marL="914400" lvl="1" indent="-317500" algn="l" rtl="0">
              <a:lnSpc>
                <a:spcPct val="100000"/>
              </a:lnSpc>
              <a:spcBef>
                <a:spcPts val="0"/>
              </a:spcBef>
              <a:spcAft>
                <a:spcPts val="0"/>
              </a:spcAft>
              <a:buSzPts val="1400"/>
              <a:buChar char="●"/>
            </a:pPr>
            <a:r>
              <a:rPr lang="en-US"/>
              <a:t>Hang up in classroom – Visitors or Admin. can easily scan to reward points</a:t>
            </a:r>
          </a:p>
          <a:p>
            <a:pPr marL="914400" lvl="1" indent="-317500" algn="l" rtl="0">
              <a:lnSpc>
                <a:spcPct val="100000"/>
              </a:lnSpc>
              <a:spcBef>
                <a:spcPts val="0"/>
              </a:spcBef>
              <a:spcAft>
                <a:spcPts val="0"/>
              </a:spcAft>
              <a:buSzPts val="1400"/>
              <a:buChar char="●"/>
            </a:pPr>
            <a:r>
              <a:rPr lang="en-US"/>
              <a:t>Leave for a sub – can scan and reward points.  Focus on the positive behavior and not negative</a:t>
            </a:r>
          </a:p>
          <a:p>
            <a:pPr marL="914400" lvl="1" indent="-317500" algn="l" rtl="0">
              <a:lnSpc>
                <a:spcPct val="100000"/>
              </a:lnSpc>
              <a:spcBef>
                <a:spcPts val="0"/>
              </a:spcBef>
              <a:spcAft>
                <a:spcPts val="0"/>
              </a:spcAft>
              <a:buSzPts val="1400"/>
              <a:buChar char="●"/>
            </a:pPr>
            <a:r>
              <a:rPr lang="en-US"/>
              <a:t>Small group instruction – have this paper at teacher table to scan and reward points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dirty="0"/>
              <a:t>PBIS Rewards Staff App</a:t>
            </a:r>
            <a:endParaRPr dirty="0"/>
          </a:p>
          <a:p>
            <a:pPr marL="457200" lvl="0" indent="-317500" algn="l" rtl="0">
              <a:lnSpc>
                <a:spcPct val="100000"/>
              </a:lnSpc>
              <a:spcBef>
                <a:spcPts val="0"/>
              </a:spcBef>
              <a:spcAft>
                <a:spcPts val="0"/>
              </a:spcAft>
              <a:buSzPts val="1400"/>
              <a:buChar char="●"/>
            </a:pPr>
            <a:r>
              <a:rPr lang="en-US" dirty="0"/>
              <a:t>“My Groups / Favs” on App - only those groups that are made a Favorite on the Groups page in the Web Portal or are assigned to a staff member will show up on the app.</a:t>
            </a:r>
            <a:endParaRPr sz="1100" dirty="0">
              <a:solidFill>
                <a:srgbClr val="FFFF00"/>
              </a:solidFill>
            </a:endParaRPr>
          </a:p>
          <a:p>
            <a:pPr marL="457200" indent="-317500">
              <a:buSzPts val="1400"/>
              <a:buChar char="●"/>
            </a:pPr>
            <a:r>
              <a:rPr lang="en-US" dirty="0"/>
              <a:t> Use the app to award group points</a:t>
            </a:r>
            <a:endParaRPr dirty="0"/>
          </a:p>
          <a:p>
            <a:pPr marL="457200" marR="0" lvl="0" indent="-228600" algn="l" rtl="0">
              <a:lnSpc>
                <a:spcPct val="100000"/>
              </a:lnSpc>
              <a:spcBef>
                <a:spcPts val="0"/>
              </a:spcBef>
              <a:spcAft>
                <a:spcPts val="0"/>
              </a:spcAft>
              <a:buClr>
                <a:srgbClr val="000000"/>
              </a:buClr>
              <a:buSzPts val="1400"/>
              <a:buFont typeface="Arial"/>
              <a:buNone/>
            </a:pPr>
            <a:endParaRPr sz="1100">
              <a:solidFill>
                <a:srgbClr val="FFFF00"/>
              </a:solidFill>
            </a:endParaRPr>
          </a:p>
          <a:p>
            <a:pPr marL="457200" lvl="0" indent="-228600" algn="l" rtl="0">
              <a:lnSpc>
                <a:spcPct val="100000"/>
              </a:lnSpc>
              <a:spcBef>
                <a:spcPts val="0"/>
              </a:spcBef>
              <a:spcAft>
                <a:spcPts val="0"/>
              </a:spcAft>
              <a:buSzPts val="1400"/>
              <a:buNone/>
            </a:pPr>
            <a:endParaRPr sz="1100"/>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a78d9fc0e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a78d9fc0e3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ea typeface="Calibri"/>
              <a:cs typeface="Calibri"/>
            </a:endParaRPr>
          </a:p>
          <a:p>
            <a:pPr marL="457200" lvl="0" indent="-317500" algn="l" rtl="0">
              <a:lnSpc>
                <a:spcPct val="100000"/>
              </a:lnSpc>
              <a:spcBef>
                <a:spcPts val="0"/>
              </a:spcBef>
              <a:spcAft>
                <a:spcPts val="0"/>
              </a:spcAft>
              <a:buSzPts val="1400"/>
              <a:buChar char="●"/>
            </a:pPr>
            <a:r>
              <a:rPr lang="en-US" dirty="0"/>
              <a:t>Go into the PBIS Rewards web portal and demonstrate how to:</a:t>
            </a:r>
            <a:endParaRPr lang="en-US" dirty="0">
              <a:cs typeface="Calibri"/>
            </a:endParaRPr>
          </a:p>
          <a:p>
            <a:pPr marL="914400" lvl="1" indent="-317500">
              <a:buSzPts val="1400"/>
              <a:buChar char="●"/>
            </a:pPr>
            <a:r>
              <a:rPr lang="en-US" dirty="0"/>
              <a:t>Acknowledging students </a:t>
            </a:r>
            <a:endParaRPr lang="en-US" dirty="0">
              <a:cs typeface="Calibri"/>
            </a:endParaRPr>
          </a:p>
          <a:p>
            <a:pPr marL="914400" lvl="1" indent="-317500" algn="l" rtl="0">
              <a:lnSpc>
                <a:spcPct val="100000"/>
              </a:lnSpc>
              <a:spcBef>
                <a:spcPts val="0"/>
              </a:spcBef>
              <a:spcAft>
                <a:spcPts val="0"/>
              </a:spcAft>
              <a:buSzPts val="1400"/>
              <a:buChar char="●"/>
            </a:pPr>
            <a:r>
              <a:rPr lang="en-US" dirty="0"/>
              <a:t>Use the Groups page – Show rewarding by Selecting ALL students, toggle presence (on and off), Messaging.  </a:t>
            </a:r>
            <a:endParaRPr lang="en-US" dirty="0">
              <a:cs typeface="Calibri"/>
            </a:endParaRPr>
          </a:p>
          <a:p>
            <a:pPr marL="914400" lvl="1" indent="-317500" algn="l" rtl="0">
              <a:lnSpc>
                <a:spcPct val="100000"/>
              </a:lnSpc>
              <a:spcBef>
                <a:spcPts val="0"/>
              </a:spcBef>
              <a:spcAft>
                <a:spcPts val="0"/>
              </a:spcAft>
              <a:buSzPts val="1400"/>
              <a:buChar char="●"/>
            </a:pPr>
            <a:r>
              <a:rPr lang="en-US" dirty="0"/>
              <a:t>Consider showing – Messaging feature, Menu for Redeeming from Store, Events, Raffles</a:t>
            </a:r>
            <a:endParaRPr lang="en-US" dirty="0">
              <a:cs typeface="Calibri"/>
            </a:endParaRPr>
          </a:p>
          <a:p>
            <a:pPr marL="914400" lvl="1" indent="-317500" algn="l" rtl="0">
              <a:lnSpc>
                <a:spcPct val="100000"/>
              </a:lnSpc>
              <a:spcBef>
                <a:spcPts val="0"/>
              </a:spcBef>
              <a:spcAft>
                <a:spcPts val="0"/>
              </a:spcAft>
              <a:buSzPts val="1400"/>
              <a:buChar char="●"/>
            </a:pPr>
            <a:r>
              <a:rPr lang="en-US" dirty="0"/>
              <a:t>Don’t overwhelm your staff with too many details!</a:t>
            </a:r>
            <a:endParaRPr dirty="0"/>
          </a:p>
          <a:p>
            <a:pPr marL="457200" lvl="0" indent="-228600" algn="l" rtl="0">
              <a:lnSpc>
                <a:spcPct val="100000"/>
              </a:lnSpc>
              <a:spcBef>
                <a:spcPts val="0"/>
              </a:spcBef>
              <a:spcAft>
                <a:spcPts val="0"/>
              </a:spcAft>
              <a:buSzPts val="1400"/>
              <a:buNone/>
            </a:pPr>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lvl="0" indent="0" fontAlgn="ctr">
              <a:buNone/>
            </a:pPr>
            <a:endParaRPr lang="en-US" dirty="0">
              <a:ea typeface="Calibri"/>
              <a:cs typeface="Calibri"/>
            </a:endParaRPr>
          </a:p>
          <a:p>
            <a:pPr marL="139700"/>
            <a:r>
              <a:rPr lang="en-US" dirty="0"/>
              <a:t>Website: https://app.pbisrewards.com/login.php </a:t>
            </a:r>
            <a:endParaRPr lang="en-US" dirty="0">
              <a:cs typeface="Calibri"/>
            </a:endParaRPr>
          </a:p>
          <a:p>
            <a:pPr marL="139700" indent="0">
              <a:buNone/>
            </a:pPr>
            <a:r>
              <a:rPr lang="en-US" dirty="0"/>
              <a:t>Email: mb@pbisr.com</a:t>
            </a:r>
            <a:endParaRPr lang="en-US" dirty="0">
              <a:cs typeface="Calibri"/>
            </a:endParaRPr>
          </a:p>
          <a:p>
            <a:pPr marL="139700" indent="0">
              <a:buNone/>
            </a:pPr>
            <a:r>
              <a:rPr lang="en-US" dirty="0"/>
              <a:t>Password: PBISR2022*</a:t>
            </a:r>
            <a:endParaRPr lang="en-US" dirty="0">
              <a:cs typeface="Calibri"/>
            </a:endParaRPr>
          </a:p>
          <a:p>
            <a:pPr marL="139700"/>
            <a:r>
              <a:rPr lang="en-US" dirty="0"/>
              <a:t>School: Demo </a:t>
            </a:r>
            <a:endParaRPr lang="en-US" dirty="0">
              <a:cs typeface="Calibri"/>
            </a:endParaRPr>
          </a:p>
          <a:p>
            <a:pPr marL="139700" indent="0">
              <a:buNone/>
            </a:pPr>
            <a:endParaRPr lang="en-US"/>
          </a:p>
          <a:p>
            <a:pPr marL="139700" indent="0">
              <a:buNone/>
            </a:pPr>
            <a:endParaRPr lang="en-US"/>
          </a:p>
        </p:txBody>
      </p:sp>
    </p:spTree>
    <p:extLst>
      <p:ext uri="{BB962C8B-B14F-4D97-AF65-F5344CB8AC3E}">
        <p14:creationId xmlns:p14="http://schemas.microsoft.com/office/powerpoint/2010/main" val="1511705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Website: https://app.pbisrewards.com/login.php </a:t>
            </a:r>
          </a:p>
          <a:p>
            <a:pPr marL="139700" indent="0">
              <a:buNone/>
            </a:pPr>
            <a:r>
              <a:rPr lang="en-US"/>
              <a:t>Email: dd@pbisr.com</a:t>
            </a:r>
          </a:p>
          <a:p>
            <a:pPr marL="139700" indent="0">
              <a:buNone/>
            </a:pPr>
            <a:r>
              <a:rPr lang="en-US"/>
              <a:t>Password: PBISR2023*</a:t>
            </a:r>
          </a:p>
          <a:p>
            <a:pPr marL="139700" indent="0">
              <a:buNone/>
            </a:pPr>
            <a:r>
              <a:rPr lang="en-US"/>
              <a:t>School: Demo School</a:t>
            </a:r>
          </a:p>
          <a:p>
            <a:pPr marL="139700" indent="0">
              <a:buNone/>
            </a:pPr>
            <a:endParaRPr lang="en-US"/>
          </a:p>
          <a:p>
            <a:pPr marL="139700" indent="0">
              <a:buNone/>
            </a:pPr>
            <a:endParaRPr lang="en-US"/>
          </a:p>
        </p:txBody>
      </p:sp>
    </p:spTree>
    <p:extLst>
      <p:ext uri="{BB962C8B-B14F-4D97-AF65-F5344CB8AC3E}">
        <p14:creationId xmlns:p14="http://schemas.microsoft.com/office/powerpoint/2010/main" val="1471870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78d9fc0e3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78d9fc0e3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solidFill>
                <a:schemeClr val="dk1"/>
              </a:solidFill>
              <a:ea typeface="Calibri"/>
              <a:cs typeface="Calibri"/>
            </a:endParaRPr>
          </a:p>
        </p:txBody>
      </p:sp>
    </p:spTree>
    <p:extLst>
      <p:ext uri="{BB962C8B-B14F-4D97-AF65-F5344CB8AC3E}">
        <p14:creationId xmlns:p14="http://schemas.microsoft.com/office/powerpoint/2010/main" val="176391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r>
              <a:rPr lang="en-US" dirty="0"/>
              <a:t>Step 1:  </a:t>
            </a:r>
            <a:endParaRPr lang="en-US" dirty="0">
              <a:cs typeface="Calibri"/>
            </a:endParaRPr>
          </a:p>
          <a:p>
            <a:pPr marL="457200" indent="-317500"/>
            <a:r>
              <a:rPr lang="en-US" dirty="0"/>
              <a:t>Younger students need visual reminders of their points.  May need to earn points as a class.  Marbles in a jar to show points</a:t>
            </a:r>
            <a:endParaRPr lang="en-US" dirty="0">
              <a:cs typeface="Calibri"/>
            </a:endParaRPr>
          </a:p>
          <a:p>
            <a:pPr marL="457200" indent="-317500"/>
            <a:r>
              <a:rPr lang="en-US" dirty="0"/>
              <a:t>Easily assessable for all students to earn those rewards in the beginning.</a:t>
            </a:r>
            <a:endParaRPr lang="en-US" dirty="0">
              <a:cs typeface="Calibri"/>
            </a:endParaRPr>
          </a:p>
          <a:p>
            <a:pPr marL="457200" indent="-317500"/>
            <a:endParaRPr lang="en-US"/>
          </a:p>
          <a:p>
            <a:pPr marL="139700" indent="0">
              <a:buNone/>
            </a:pPr>
            <a:r>
              <a:rPr lang="en-US" dirty="0"/>
              <a:t>Step 2:</a:t>
            </a:r>
            <a:endParaRPr lang="en-US" dirty="0">
              <a:cs typeface="Calibri"/>
            </a:endParaRPr>
          </a:p>
          <a:p>
            <a:pPr marL="457200" indent="-317500"/>
            <a:r>
              <a:rPr lang="en-US" dirty="0"/>
              <a:t>Event –  Pet Parade – all kids love it!  Even if they don’t have a live pet, they could bring stuffed animal</a:t>
            </a:r>
            <a:endParaRPr lang="en-US" dirty="0">
              <a:cs typeface="Calibri"/>
            </a:endParaRPr>
          </a:p>
          <a:p>
            <a:pPr marL="457200" indent="-317500"/>
            <a:r>
              <a:rPr lang="en-US" dirty="0"/>
              <a:t>Tik Tok dance party</a:t>
            </a:r>
            <a:endParaRPr lang="en-US" dirty="0">
              <a:cs typeface="Calibri"/>
            </a:endParaRPr>
          </a:p>
          <a:p>
            <a:pPr marL="457200" indent="-317500"/>
            <a:endParaRPr lang="en-US"/>
          </a:p>
          <a:p>
            <a:pPr marL="139700" indent="0">
              <a:buNone/>
            </a:pPr>
            <a:r>
              <a:rPr lang="en-US" dirty="0"/>
              <a:t>Step 3:</a:t>
            </a:r>
            <a:endParaRPr lang="en-US" dirty="0">
              <a:cs typeface="Calibri"/>
            </a:endParaRPr>
          </a:p>
          <a:p>
            <a:pPr marL="457200" indent="-317500">
              <a:buClr>
                <a:srgbClr val="000000"/>
              </a:buClr>
              <a:buSzPts val="1400"/>
              <a:buFont typeface="Arial"/>
              <a:buChar char="●"/>
              <a:defRPr/>
            </a:pPr>
            <a:r>
              <a:rPr lang="en-US" dirty="0"/>
              <a:t>Giving points value.  Need to give points away with specific goals/rewards</a:t>
            </a:r>
            <a:endParaRPr lang="en-US" dirty="0">
              <a:cs typeface="Calibri"/>
            </a:endParaRPr>
          </a:p>
          <a:p>
            <a:pPr marL="457200" indent="-317500"/>
            <a:r>
              <a:rPr lang="en-US" dirty="0"/>
              <a:t>Pick a day of the week to open the store – not every day!  </a:t>
            </a:r>
            <a:endParaRPr lang="en-US" dirty="0">
              <a:cs typeface="Calibri"/>
            </a:endParaRPr>
          </a:p>
          <a:p>
            <a:pPr marL="139700" indent="0">
              <a:buNone/>
            </a:pPr>
            <a:endParaRPr lang="en-US"/>
          </a:p>
          <a:p>
            <a:pPr marL="139700" indent="0">
              <a:buNone/>
            </a:pPr>
            <a:endParaRPr lang="en-US"/>
          </a:p>
        </p:txBody>
      </p:sp>
    </p:spTree>
    <p:extLst>
      <p:ext uri="{BB962C8B-B14F-4D97-AF65-F5344CB8AC3E}">
        <p14:creationId xmlns:p14="http://schemas.microsoft.com/office/powerpoint/2010/main" val="425443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a:lnSpc>
                <a:spcPct val="100000"/>
              </a:lnSpc>
              <a:spcBef>
                <a:spcPts val="0"/>
              </a:spcBef>
              <a:spcAft>
                <a:spcPts val="0"/>
              </a:spcAft>
              <a:buSzPts val="1400"/>
              <a:buChar char="●"/>
            </a:pPr>
            <a:r>
              <a:rPr lang="en-US">
                <a:latin typeface="Calibri"/>
                <a:ea typeface="Calibri"/>
                <a:cs typeface="Calibri"/>
                <a:sym typeface="Calibri"/>
              </a:rPr>
              <a:t>Set the tone by establishing expectations for the training.  </a:t>
            </a:r>
            <a:endParaRPr>
              <a:cs typeface="Calibri"/>
            </a:endParaRPr>
          </a:p>
          <a:p>
            <a:pPr marL="457200" lvl="0" indent="-317500" algn="l" rtl="0">
              <a:lnSpc>
                <a:spcPct val="100000"/>
              </a:lnSpc>
              <a:spcBef>
                <a:spcPts val="0"/>
              </a:spcBef>
              <a:spcAft>
                <a:spcPts val="0"/>
              </a:spcAft>
              <a:buSzPts val="1400"/>
              <a:buChar char="●"/>
            </a:pPr>
            <a:r>
              <a:rPr lang="en-US">
                <a:latin typeface="Calibri"/>
                <a:ea typeface="Calibri"/>
                <a:cs typeface="Calibri"/>
                <a:sym typeface="Calibri"/>
              </a:rPr>
              <a:t>If you are training virtually, you may need to make adjustments to the expectations.  You will also need to adjust expectations to align with those on your school matrix.  </a:t>
            </a:r>
            <a:endParaRPr/>
          </a:p>
          <a:p>
            <a:pPr marL="457200" lvl="0" indent="-317500" algn="l" rtl="0">
              <a:lnSpc>
                <a:spcPct val="100000"/>
              </a:lnSpc>
              <a:spcBef>
                <a:spcPts val="0"/>
              </a:spcBef>
              <a:spcAft>
                <a:spcPts val="0"/>
              </a:spcAft>
              <a:buSzPts val="1400"/>
              <a:buChar char="●"/>
            </a:pPr>
            <a:r>
              <a:rPr lang="en-US">
                <a:latin typeface="Calibri"/>
                <a:ea typeface="Calibri"/>
                <a:cs typeface="Calibri"/>
                <a:sym typeface="Calibri"/>
              </a:rPr>
              <a:t>Just as we set expectations with our students, we want to do the same as adults.  </a:t>
            </a:r>
            <a:endParaRPr/>
          </a:p>
          <a:p>
            <a:pPr marL="457200" lvl="0" indent="-317500" algn="l" rtl="0">
              <a:lnSpc>
                <a:spcPct val="100000"/>
              </a:lnSpc>
              <a:spcBef>
                <a:spcPts val="0"/>
              </a:spcBef>
              <a:spcAft>
                <a:spcPts val="0"/>
              </a:spcAft>
              <a:buSzPts val="1400"/>
              <a:buChar char="●"/>
            </a:pPr>
            <a:r>
              <a:rPr lang="en-US">
                <a:latin typeface="Calibri"/>
                <a:ea typeface="Calibri"/>
                <a:cs typeface="Calibri"/>
                <a:sym typeface="Calibri"/>
              </a:rPr>
              <a:t>"Cheers" Norms Matter Video Link: </a:t>
            </a:r>
            <a:r>
              <a:rPr lang="en-US" u="sng">
                <a:solidFill>
                  <a:schemeClr val="hlink"/>
                </a:solidFill>
                <a:hlinkClick r:id="rId3"/>
              </a:rPr>
              <a:t>https://www.youtube.com/watch?v=Pdyf9ZRjda8&amp;feature=youtu.be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a:p>
          <a:p>
            <a:pPr marL="457200" indent="-317500">
              <a:buSzPts val="1400"/>
              <a:buChar char="●"/>
            </a:pPr>
            <a:r>
              <a:rPr lang="en-US"/>
              <a:t>In this section, we will discuss how to redeem points in various ways – the store, events and raffles.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a:cs typeface="Calibri"/>
            </a:endParaRPr>
          </a:p>
          <a:p>
            <a:pPr marL="457200" lvl="0" indent="-317500" algn="l" rtl="0">
              <a:lnSpc>
                <a:spcPct val="100000"/>
              </a:lnSpc>
              <a:spcBef>
                <a:spcPts val="0"/>
              </a:spcBef>
              <a:spcAft>
                <a:spcPts val="0"/>
              </a:spcAft>
              <a:buSzPts val="1400"/>
              <a:buChar char="●"/>
            </a:pPr>
            <a:r>
              <a:rPr lang="en-US"/>
              <a:t>In this section, we will discuss how to utilize the School Store and My Teacher Store.  </a:t>
            </a:r>
            <a:endParaRPr/>
          </a:p>
          <a:p>
            <a:pPr marL="457200" lvl="0" indent="-317500" algn="l" rtl="0">
              <a:lnSpc>
                <a:spcPct val="100000"/>
              </a:lnSpc>
              <a:spcBef>
                <a:spcPts val="0"/>
              </a:spcBef>
              <a:spcAft>
                <a:spcPts val="0"/>
              </a:spcAft>
              <a:buSzPts val="1400"/>
              <a:buChar char="●"/>
            </a:pPr>
            <a:r>
              <a:rPr lang="en-US"/>
              <a:t>My Store Set Up Video Link:  </a:t>
            </a:r>
            <a:r>
              <a:rPr lang="en-US" u="sng">
                <a:solidFill>
                  <a:schemeClr val="hlink"/>
                </a:solidFill>
                <a:hlinkClick r:id="rId3"/>
              </a:rPr>
              <a:t>https://support.pbisrewards.com/guides/my-store-setup/</a:t>
            </a:r>
            <a:endParaRPr/>
          </a:p>
          <a:p>
            <a:pPr marL="457200" lvl="0" indent="-317500" algn="l" rtl="0">
              <a:lnSpc>
                <a:spcPct val="100000"/>
              </a:lnSpc>
              <a:spcBef>
                <a:spcPts val="0"/>
              </a:spcBef>
              <a:spcAft>
                <a:spcPts val="0"/>
              </a:spcAft>
              <a:buSzPts val="1400"/>
              <a:buChar char="●"/>
            </a:pPr>
            <a:r>
              <a:rPr lang="en-US"/>
              <a:t>Purchase From a Store in a Group Video Link: </a:t>
            </a:r>
            <a:r>
              <a:rPr lang="en-US" u="sng">
                <a:solidFill>
                  <a:schemeClr val="hlink"/>
                </a:solidFill>
                <a:hlinkClick r:id="rId4"/>
              </a:rPr>
              <a:t>https://support.pbisrewards.com/guides/incentives-in-the-group-screen/</a:t>
            </a:r>
            <a:endParaRPr/>
          </a:p>
          <a:p>
            <a:pPr marL="457200" lvl="0" indent="-317500" algn="l" rtl="0">
              <a:lnSpc>
                <a:spcPct val="100000"/>
              </a:lnSpc>
              <a:spcBef>
                <a:spcPts val="0"/>
              </a:spcBef>
              <a:spcAft>
                <a:spcPts val="0"/>
              </a:spcAft>
              <a:buSzPts val="1400"/>
              <a:buChar char="●"/>
            </a:pPr>
            <a:r>
              <a:rPr lang="en-US"/>
              <a:t>School Store Set Up Video Link: </a:t>
            </a:r>
            <a:r>
              <a:rPr lang="en-US" u="sng">
                <a:solidFill>
                  <a:schemeClr val="hlink"/>
                </a:solidFill>
                <a:hlinkClick r:id="rId5"/>
              </a:rPr>
              <a:t>https://support.pbisrewards.com/guides/school-store-setup/</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4235701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panose="020F0502020204030204"/>
            </a:endParaRPr>
          </a:p>
          <a:p>
            <a:pPr marL="457200" lvl="0" indent="-317500" algn="l">
              <a:lnSpc>
                <a:spcPct val="100000"/>
              </a:lnSpc>
              <a:spcBef>
                <a:spcPts val="0"/>
              </a:spcBef>
              <a:spcAft>
                <a:spcPts val="0"/>
              </a:spcAft>
              <a:buSzPts val="1400"/>
              <a:buChar char="●"/>
            </a:pPr>
            <a:r>
              <a:rPr lang="en-US"/>
              <a:t>Categories – with items in them</a:t>
            </a:r>
            <a:endParaRPr lang="en-US">
              <a:cs typeface="Calibri" panose="020F0502020204030204"/>
            </a:endParaRPr>
          </a:p>
          <a:p>
            <a:pPr marL="457200" lvl="0" indent="-317500" algn="l" rtl="0">
              <a:lnSpc>
                <a:spcPct val="100000"/>
              </a:lnSpc>
              <a:spcBef>
                <a:spcPts val="0"/>
              </a:spcBef>
              <a:spcAft>
                <a:spcPts val="0"/>
              </a:spcAft>
              <a:buSzPts val="1400"/>
              <a:buChar char="●"/>
            </a:pPr>
            <a:r>
              <a:rPr lang="en-US"/>
              <a:t>Pictures added to each item (great for pre-reading students to shop)</a:t>
            </a:r>
            <a:endParaRPr lang="en-US">
              <a:cs typeface="Calibri"/>
            </a:endParaRPr>
          </a:p>
          <a:p>
            <a:pPr marL="457200" lvl="0" indent="-317500" algn="l" rtl="0">
              <a:lnSpc>
                <a:spcPct val="100000"/>
              </a:lnSpc>
              <a:spcBef>
                <a:spcPts val="0"/>
              </a:spcBef>
              <a:spcAft>
                <a:spcPts val="0"/>
              </a:spcAft>
              <a:buSzPts val="1400"/>
              <a:buChar char="●"/>
            </a:pPr>
            <a:r>
              <a:rPr lang="en-US"/>
              <a:t>Edit Store – add categories and items</a:t>
            </a:r>
            <a:endParaRPr lang="en-US">
              <a:cs typeface="Calibri"/>
            </a:endParaRPr>
          </a:p>
          <a:p>
            <a:pPr marL="457200" lvl="0" indent="-317500" algn="l" rtl="0">
              <a:lnSpc>
                <a:spcPct val="100000"/>
              </a:lnSpc>
              <a:spcBef>
                <a:spcPts val="0"/>
              </a:spcBef>
              <a:spcAft>
                <a:spcPts val="0"/>
              </a:spcAft>
              <a:buSzPts val="1400"/>
              <a:buChar char="●"/>
            </a:pPr>
            <a:r>
              <a:rPr lang="en-US"/>
              <a:t>Check out from this page and from Groups page (redeem menu)</a:t>
            </a:r>
            <a:endParaRPr lang="en-US">
              <a:cs typeface="Calibri"/>
            </a:endParaRPr>
          </a:p>
          <a:p>
            <a:pPr marL="457200" indent="-317500">
              <a:buSzPts val="1400"/>
              <a:buChar char="●"/>
            </a:pPr>
            <a:r>
              <a:rPr lang="en-US"/>
              <a:t>My Store runs the same way as the School Store.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panose="020F0502020204030204"/>
            </a:endParaRPr>
          </a:p>
          <a:p>
            <a:pPr marL="457200" lvl="0" indent="-317500" algn="l">
              <a:lnSpc>
                <a:spcPct val="100000"/>
              </a:lnSpc>
              <a:spcBef>
                <a:spcPts val="0"/>
              </a:spcBef>
              <a:spcAft>
                <a:spcPts val="0"/>
              </a:spcAft>
              <a:buSzPts val="1400"/>
              <a:buChar char="●"/>
            </a:pPr>
            <a:r>
              <a:rPr lang="en-US"/>
              <a:t>In this section, we will discuss how to utilize the 3 types of events. </a:t>
            </a:r>
            <a:endParaRPr>
              <a:cs typeface="Calibri"/>
            </a:endParaRPr>
          </a:p>
          <a:p>
            <a:pPr marL="457200" lvl="0" indent="-317500" algn="l" rtl="0">
              <a:lnSpc>
                <a:spcPct val="100000"/>
              </a:lnSpc>
              <a:spcBef>
                <a:spcPts val="0"/>
              </a:spcBef>
              <a:spcAft>
                <a:spcPts val="0"/>
              </a:spcAft>
              <a:buSzPts val="1400"/>
              <a:buChar char="●"/>
            </a:pPr>
            <a:r>
              <a:rPr lang="en-US"/>
              <a:t>Create a School Event and Register Students Video Link: </a:t>
            </a:r>
            <a:r>
              <a:rPr lang="en-US" u="sng">
                <a:solidFill>
                  <a:schemeClr val="hlink"/>
                </a:solidFill>
                <a:hlinkClick r:id="rId3"/>
              </a:rPr>
              <a:t>https://support.pbisrewards.com/guides/create-a-school-event/</a:t>
            </a:r>
            <a:endParaRPr/>
          </a:p>
          <a:p>
            <a:pPr marL="457200" lvl="0" indent="-317500" algn="l" rtl="0">
              <a:lnSpc>
                <a:spcPct val="100000"/>
              </a:lnSpc>
              <a:spcBef>
                <a:spcPts val="0"/>
              </a:spcBef>
              <a:spcAft>
                <a:spcPts val="0"/>
              </a:spcAft>
              <a:buSzPts val="1400"/>
              <a:buChar char="●"/>
            </a:pPr>
            <a:r>
              <a:rPr lang="en-US"/>
              <a:t>Create a My Event and Register Students Video Link: </a:t>
            </a:r>
            <a:r>
              <a:rPr lang="en-US" u="sng">
                <a:solidFill>
                  <a:schemeClr val="hlink"/>
                </a:solidFill>
                <a:hlinkClick r:id="rId4"/>
              </a:rPr>
              <a:t>https://support.pbisrewards.com/guides/create-a-my-event/</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panose="020F0502020204030204"/>
            </a:endParaRPr>
          </a:p>
          <a:p>
            <a:pPr marL="457200" indent="-317500">
              <a:buSzPts val="1400"/>
              <a:buChar char="●"/>
            </a:pPr>
            <a:r>
              <a:rPr lang="en-US"/>
              <a:t>Redeem – This event costs points from the student point total to attend.  EX:  Movie During Lunch is 25 points.</a:t>
            </a:r>
            <a:endParaRPr>
              <a:latin typeface="Calibri"/>
              <a:ea typeface="Calibri"/>
              <a:cs typeface="Calibri"/>
            </a:endParaRPr>
          </a:p>
          <a:p>
            <a:pPr marL="457200" indent="-317500">
              <a:buSzPts val="1400"/>
              <a:buChar char="●"/>
            </a:pPr>
            <a:r>
              <a:rPr lang="en-US"/>
              <a:t>Qualify – This event does NOT cost points.  Students EARN their way into the event by earning points over a specified period of time or for meeting a specific expectation.  EX:  Respect Bingo – Students with 25 Respect points this grading period can come play Bingo.  </a:t>
            </a:r>
            <a:endParaRPr/>
          </a:p>
          <a:p>
            <a:pPr marL="457200" indent="-317500">
              <a:buSzPts val="1400"/>
              <a:buChar char="●"/>
            </a:pPr>
            <a:r>
              <a:rPr lang="en-US"/>
              <a:t>Award – This event will ADD points to their total if they attend event.  EX:  Attending Open House, Honor Roll</a:t>
            </a:r>
            <a:endParaRPr/>
          </a:p>
          <a:p>
            <a:pPr marL="457200" lvl="0" indent="-317500" algn="l" rtl="0">
              <a:lnSpc>
                <a:spcPct val="100000"/>
              </a:lnSpc>
              <a:spcBef>
                <a:spcPts val="0"/>
              </a:spcBef>
              <a:spcAft>
                <a:spcPts val="0"/>
              </a:spcAft>
              <a:buSzPts val="1400"/>
              <a:buChar char="●"/>
            </a:pPr>
            <a:r>
              <a:rPr lang="en-US"/>
              <a:t>Events will not roll from year to year</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cs typeface="Calibri"/>
            </a:endParaRPr>
          </a:p>
        </p:txBody>
      </p:sp>
    </p:spTree>
    <p:extLst>
      <p:ext uri="{BB962C8B-B14F-4D97-AF65-F5344CB8AC3E}">
        <p14:creationId xmlns:p14="http://schemas.microsoft.com/office/powerpoint/2010/main" val="78616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cs typeface="Calibri"/>
            </a:endParaRPr>
          </a:p>
        </p:txBody>
      </p:sp>
    </p:spTree>
    <p:extLst>
      <p:ext uri="{BB962C8B-B14F-4D97-AF65-F5344CB8AC3E}">
        <p14:creationId xmlns:p14="http://schemas.microsoft.com/office/powerpoint/2010/main" val="1336960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panose="020F0502020204030204"/>
            </a:endParaRPr>
          </a:p>
          <a:p>
            <a:pPr marL="457200" lvl="0" indent="-317500" algn="l">
              <a:lnSpc>
                <a:spcPct val="100000"/>
              </a:lnSpc>
              <a:spcBef>
                <a:spcPts val="0"/>
              </a:spcBef>
              <a:spcAft>
                <a:spcPts val="0"/>
              </a:spcAft>
              <a:buSzPts val="1400"/>
              <a:buChar char="●"/>
            </a:pPr>
            <a:r>
              <a:rPr lang="en-US"/>
              <a:t>In this section, we will discuss how to utilize Raffles.</a:t>
            </a:r>
            <a:endParaRPr>
              <a:cs typeface="Calibri"/>
            </a:endParaRPr>
          </a:p>
          <a:p>
            <a:pPr marL="457200" lvl="0" indent="-317500" algn="l" rtl="0">
              <a:lnSpc>
                <a:spcPct val="100000"/>
              </a:lnSpc>
              <a:spcBef>
                <a:spcPts val="0"/>
              </a:spcBef>
              <a:spcAft>
                <a:spcPts val="0"/>
              </a:spcAft>
              <a:buSzPts val="1400"/>
              <a:buChar char="●"/>
            </a:pPr>
            <a:r>
              <a:rPr lang="en-US"/>
              <a:t>Create and Run a Raffle Video Link: </a:t>
            </a:r>
            <a:r>
              <a:rPr lang="en-US" u="sng">
                <a:solidFill>
                  <a:schemeClr val="hlink"/>
                </a:solidFill>
                <a:hlinkClick r:id="rId3"/>
              </a:rPr>
              <a:t>https://support.pbisrewards.com/guides/my-raffles/</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a:cs typeface="Calibri" panose="020F0502020204030204"/>
            </a:endParaRPr>
          </a:p>
          <a:p>
            <a:pPr marL="457200" indent="-317500">
              <a:buSzPts val="1400"/>
              <a:buChar char="●"/>
            </a:pPr>
            <a:r>
              <a:rPr lang="en-US"/>
              <a:t>Redeem – This event costs points from the student point total to attend.  EX:  Movie During Lunch is 25 points.</a:t>
            </a:r>
            <a:endParaRPr>
              <a:latin typeface="Calibri"/>
              <a:ea typeface="Calibri"/>
              <a:cs typeface="Calibri"/>
            </a:endParaRPr>
          </a:p>
          <a:p>
            <a:pPr marL="457200" indent="-317500">
              <a:buSzPts val="1400"/>
              <a:buChar char="●"/>
            </a:pPr>
            <a:r>
              <a:rPr lang="en-US"/>
              <a:t>Qualify – This event does NOT cost points.  Students EARN their way into the event by earning points over a specified period of time or for meeting a specific expectation.  EX:  Respect Bingo – Students with 25 Respect points this grading period can come play Bingo.  </a:t>
            </a:r>
            <a:endParaRPr/>
          </a:p>
          <a:p>
            <a:pPr marL="457200" indent="-317500">
              <a:buSzPts val="1400"/>
              <a:buChar char="●"/>
            </a:pPr>
            <a:r>
              <a:rPr lang="en-US"/>
              <a:t>Award – This event will ADD points to their total if they attend event.  EX:  Attending Open House, Honor Roll</a:t>
            </a:r>
            <a:endParaRPr/>
          </a:p>
          <a:p>
            <a:pPr marL="457200" lvl="0" indent="-317500" algn="l" rtl="0">
              <a:lnSpc>
                <a:spcPct val="100000"/>
              </a:lnSpc>
              <a:spcBef>
                <a:spcPts val="0"/>
              </a:spcBef>
              <a:spcAft>
                <a:spcPts val="0"/>
              </a:spcAft>
              <a:buSzPts val="1400"/>
              <a:buChar char="●"/>
            </a:pPr>
            <a:r>
              <a:rPr lang="en-US"/>
              <a:t>Events will not roll from year to year</a:t>
            </a:r>
            <a:endParaRPr lang="en-US">
              <a:cs typeface="Calibri"/>
            </a:endParaRPr>
          </a:p>
          <a:p>
            <a:pPr marL="457200" indent="-317500">
              <a:buSzPts val="1400"/>
              <a:buChar char="●"/>
            </a:pPr>
            <a:r>
              <a:rPr lang="en-US"/>
              <a:t>If you have time, Run a Raffle from the Raffles page – making sure that the ‘Animate’ box is checked.  So fun with confetti and drum roll!</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US"/>
              <a:t>Review the agenda for training.  They are separated into a few basic categories and you can add additional information that is needed for your school.  </a:t>
            </a:r>
            <a:endParaRPr lang="en-US">
              <a:cs typeface="Calibri"/>
            </a:endParaRPr>
          </a:p>
          <a:p>
            <a:pPr marL="457200" indent="-317500">
              <a:buSzPts val="1400"/>
              <a:buChar char="●"/>
            </a:pPr>
            <a:r>
              <a:rPr lang="en-US"/>
              <a:t>Remember not to overwhelm a staff with too much information.  </a:t>
            </a:r>
            <a:endParaRPr lang="en-US">
              <a:cs typeface="Calibri"/>
            </a:endParaRPr>
          </a:p>
          <a:p>
            <a:pPr marL="457200" indent="-317500">
              <a:buSzPts val="1400"/>
              <a:buChar char="●"/>
            </a:pPr>
            <a:r>
              <a:rPr lang="en-US"/>
              <a:t>You may want to wait and cover the ‘Helpful Features’ at a later date.  It is best to set small, attainable goals and then provide additional training when everyone has mastered those skills with PBIS Rewards.  </a:t>
            </a:r>
            <a:endParaRPr lang="en-US">
              <a:cs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p>
          <a:p>
            <a:pPr marL="139700"/>
            <a:r>
              <a:rPr lang="en-US"/>
              <a:t>Use raffles for Big Ticket Items that your school may only have one or two of </a:t>
            </a:r>
            <a:endParaRPr lang="en-US">
              <a:cs typeface="Calibri"/>
            </a:endParaRPr>
          </a:p>
          <a:p>
            <a:pPr marL="139700" indent="0">
              <a:buNone/>
            </a:pPr>
            <a:r>
              <a:rPr lang="en-US"/>
              <a:t>Ask participants to put addition raffle ideas in the chat.</a:t>
            </a:r>
            <a:endParaRPr lang="en-US">
              <a:cs typeface="Calibri"/>
            </a:endParaRPr>
          </a:p>
          <a:p>
            <a:pPr marL="139700"/>
            <a:r>
              <a:rPr lang="en-US">
                <a:cs typeface="Calibri"/>
              </a:rPr>
              <a:t>Ultimate List of Incentives: </a:t>
            </a:r>
            <a:r>
              <a:rPr lang="en-US"/>
              <a:t>https://www.pbisrewards.com/pbis-incentives/</a:t>
            </a:r>
          </a:p>
          <a:p>
            <a:pPr marL="139700" marR="0" lvl="0" indent="0" algn="l" defTabSz="914400" rtl="0" eaLnBrk="1" fontAlgn="auto" latinLnBrk="0" hangingPunct="1">
              <a:lnSpc>
                <a:spcPct val="100000"/>
              </a:lnSpc>
              <a:spcBef>
                <a:spcPts val="0"/>
              </a:spcBef>
              <a:spcAft>
                <a:spcPts val="0"/>
              </a:spcAft>
              <a:buClrTx/>
              <a:buSzTx/>
              <a:buFontTx/>
              <a:buNone/>
              <a:tabLst/>
              <a:defRPr/>
            </a:pPr>
            <a:r>
              <a:rPr lang="en-US"/>
              <a:t>Create Raffles Guide: </a:t>
            </a:r>
            <a:r>
              <a:rPr lang="en-US">
                <a:hlinkClick r:id="rId3"/>
              </a:rPr>
              <a:t>https://support.pbisrewards.com/guides/raffles/</a:t>
            </a:r>
            <a:endParaRPr lang="en-US"/>
          </a:p>
          <a:p>
            <a:pPr marL="139700"/>
            <a:endParaRPr lang="en-US">
              <a:cs typeface="Calibri"/>
            </a:endParaRPr>
          </a:p>
        </p:txBody>
      </p:sp>
    </p:spTree>
    <p:extLst>
      <p:ext uri="{BB962C8B-B14F-4D97-AF65-F5344CB8AC3E}">
        <p14:creationId xmlns:p14="http://schemas.microsoft.com/office/powerpoint/2010/main" val="2554386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cs typeface="Calibri"/>
            </a:endParaRPr>
          </a:p>
          <a:p>
            <a:pPr marL="139700" indent="0">
              <a:buNone/>
            </a:pPr>
            <a:r>
              <a:rPr lang="en-US" u="sng" dirty="0">
                <a:hlinkClick r:id="rId3"/>
              </a:rPr>
              <a:t>Ultimate Incentives List: </a:t>
            </a:r>
            <a:r>
              <a:rPr lang="en-US" dirty="0">
                <a:hlinkClick r:id="rId3"/>
              </a:rPr>
              <a:t>https://www.pbisrewards.com/pbis-incentives/</a:t>
            </a:r>
            <a:endParaRPr lang="en-US" dirty="0">
              <a:cs typeface="Calibri"/>
              <a:hlinkClick r:id="rId3"/>
            </a:endParaRPr>
          </a:p>
          <a:p>
            <a:pPr marL="139700" indent="0">
              <a:buNone/>
            </a:pPr>
            <a:r>
              <a:rPr lang="en-US" dirty="0">
                <a:hlinkClick r:id="rId3"/>
              </a:rPr>
              <a:t>Distance Learning Incentives: https://www.pbisrewards.com/blog/pbis-incentives-distance-learning/</a:t>
            </a:r>
            <a:endParaRPr lang="en-US" dirty="0">
              <a:cs typeface="Calibri"/>
              <a:hlinkClick r:id="rId3"/>
            </a:endParaRPr>
          </a:p>
          <a:p>
            <a:pPr marL="139700" indent="0">
              <a:buNone/>
            </a:pPr>
            <a:endParaRPr lang="en-US" dirty="0">
              <a:hlinkClick r:id="rId3"/>
            </a:endParaRPr>
          </a:p>
          <a:p>
            <a:pPr marL="139700" indent="0">
              <a:buNone/>
            </a:pPr>
            <a:endParaRPr lang="en-US" dirty="0"/>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2226104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78d9fc0e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a78d9fc0e3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dirty="0">
              <a:ea typeface="Calibri"/>
              <a:cs typeface="Calibri" panose="020F0502020204030204"/>
            </a:endParaRPr>
          </a:p>
          <a:p>
            <a:pPr marL="457200" lvl="0" indent="-317500" algn="l">
              <a:lnSpc>
                <a:spcPct val="100000"/>
              </a:lnSpc>
              <a:spcBef>
                <a:spcPts val="0"/>
              </a:spcBef>
              <a:spcAft>
                <a:spcPts val="0"/>
              </a:spcAft>
              <a:buSzPts val="1400"/>
              <a:buChar char="●"/>
            </a:pPr>
            <a:r>
              <a:rPr lang="en-US" dirty="0"/>
              <a:t>Go into the PBIS Rewards web portal and demonstrate how to use:</a:t>
            </a:r>
            <a:endParaRPr>
              <a:cs typeface="Calibri"/>
            </a:endParaRPr>
          </a:p>
          <a:p>
            <a:pPr marL="914400" lvl="1" indent="-317500" algn="l" rtl="0">
              <a:lnSpc>
                <a:spcPct val="100000"/>
              </a:lnSpc>
              <a:spcBef>
                <a:spcPts val="0"/>
              </a:spcBef>
              <a:spcAft>
                <a:spcPts val="0"/>
              </a:spcAft>
              <a:buSzPts val="1400"/>
              <a:buChar char="○"/>
            </a:pPr>
            <a:r>
              <a:rPr lang="en-US" b="1" dirty="0"/>
              <a:t>The Store (School or My Store) - Add an item to the store</a:t>
            </a:r>
            <a:endParaRPr b="1" dirty="0"/>
          </a:p>
          <a:p>
            <a:pPr marL="914400" lvl="1" indent="-317500" algn="l" rtl="0">
              <a:lnSpc>
                <a:spcPct val="100000"/>
              </a:lnSpc>
              <a:spcBef>
                <a:spcPts val="0"/>
              </a:spcBef>
              <a:spcAft>
                <a:spcPts val="0"/>
              </a:spcAft>
              <a:buSzPts val="1400"/>
              <a:buChar char="○"/>
            </a:pPr>
            <a:r>
              <a:rPr lang="en-US" dirty="0"/>
              <a:t>Events - Create an event</a:t>
            </a:r>
            <a:endParaRPr dirty="0"/>
          </a:p>
          <a:p>
            <a:pPr marL="914400" lvl="1" indent="-317500">
              <a:buSzPts val="1400"/>
              <a:buChar char="○"/>
            </a:pPr>
            <a:r>
              <a:rPr lang="en-US" dirty="0"/>
              <a:t>Raffles - Create and run a raffle from the </a:t>
            </a:r>
            <a:r>
              <a:rPr lang="en-US" dirty="0" err="1"/>
              <a:t>webportal</a:t>
            </a:r>
            <a:r>
              <a:rPr lang="en-US" dirty="0"/>
              <a:t> </a:t>
            </a:r>
            <a:endParaRPr/>
          </a:p>
          <a:p>
            <a:pPr marL="457200" lvl="0" indent="0" algn="l" rtl="0">
              <a:lnSpc>
                <a:spcPct val="100000"/>
              </a:lnSpc>
              <a:spcBef>
                <a:spcPts val="0"/>
              </a:spcBef>
              <a:spcAft>
                <a:spcPts val="0"/>
              </a:spcAft>
              <a:buNone/>
            </a:pPr>
            <a:endParaRPr/>
          </a:p>
          <a:p>
            <a:pPr marL="457200" lvl="0" indent="-228600" algn="l" rtl="0">
              <a:lnSpc>
                <a:spcPct val="100000"/>
              </a:lnSpc>
              <a:spcBef>
                <a:spcPts val="0"/>
              </a:spcBef>
              <a:spcAft>
                <a:spcPts val="0"/>
              </a:spcAft>
              <a:buSzPts val="1400"/>
              <a:buNone/>
            </a:pPr>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78d9fc0e3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78d9fc0e3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solidFill>
                <a:schemeClr val="dk1"/>
              </a:solidFill>
              <a:ea typeface="Calibri"/>
              <a:cs typeface="Calibri"/>
            </a:endParaRPr>
          </a:p>
        </p:txBody>
      </p:sp>
    </p:spTree>
    <p:extLst>
      <p:ext uri="{BB962C8B-B14F-4D97-AF65-F5344CB8AC3E}">
        <p14:creationId xmlns:p14="http://schemas.microsoft.com/office/powerpoint/2010/main" val="3624538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ea typeface="Calibri"/>
              <a:cs typeface="Calibri"/>
            </a:endParaRPr>
          </a:p>
          <a:p>
            <a:pPr marL="457200" lvl="0" indent="-317500" algn="l" rtl="0">
              <a:lnSpc>
                <a:spcPct val="100000"/>
              </a:lnSpc>
              <a:spcBef>
                <a:spcPts val="0"/>
              </a:spcBef>
              <a:spcAft>
                <a:spcPts val="0"/>
              </a:spcAft>
              <a:buSzPts val="1400"/>
              <a:buChar char="●"/>
            </a:pPr>
            <a:r>
              <a:rPr lang="en-US" dirty="0"/>
              <a:t>In this section, we will discuss how to utilize several helpful features.</a:t>
            </a:r>
            <a:endParaRPr dirty="0"/>
          </a:p>
          <a:p>
            <a:pPr marL="457200" indent="-317500">
              <a:buSzPts val="1400"/>
              <a:buChar char="●"/>
            </a:pPr>
            <a:r>
              <a:rPr lang="en-US" dirty="0"/>
              <a:t>This section may be saved to discuss at future trainings, trying not to overwhelm your staff.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endParaRPr lang="en-US" sz="1100" b="0" i="0" u="none" strike="noStrike" cap="none" dirty="0">
              <a:solidFill>
                <a:srgbClr val="000000"/>
              </a:solidFill>
              <a:effectLst/>
              <a:latin typeface="Arial"/>
              <a:ea typeface="Arial"/>
              <a:cs typeface="Arial"/>
            </a:endParaRPr>
          </a:p>
          <a:p>
            <a:pPr>
              <a:defRPr/>
            </a:pPr>
            <a:r>
              <a:rPr lang="en-US" sz="1100" b="0" i="0" u="none" strike="noStrike" cap="none" dirty="0">
                <a:solidFill>
                  <a:srgbClr val="000000"/>
                </a:solidFill>
                <a:effectLst/>
                <a:latin typeface="Arial"/>
                <a:ea typeface="Arial"/>
                <a:cs typeface="Arial"/>
                <a:sym typeface="Arial"/>
              </a:rPr>
              <a:t>Printing within PBISR ID </a:t>
            </a:r>
            <a:r>
              <a:rPr lang="en-US" dirty="0"/>
              <a:t>badges</a:t>
            </a:r>
            <a:endParaRPr lang="en-US" dirty="0">
              <a:cs typeface="Calibri"/>
            </a:endParaRPr>
          </a:p>
          <a:p>
            <a:pPr lvl="1">
              <a:defRPr/>
            </a:pPr>
            <a:r>
              <a:rPr lang="en-US" dirty="0"/>
              <a:t>Type</a:t>
            </a:r>
            <a:endParaRPr lang="en-US" dirty="0">
              <a:cs typeface="Calibri"/>
            </a:endParaRPr>
          </a:p>
          <a:p>
            <a:pPr lvl="1">
              <a:defRPr/>
            </a:pPr>
            <a:r>
              <a:rPr lang="en-US" dirty="0"/>
              <a:t>Contents</a:t>
            </a:r>
            <a:endParaRPr lang="en-US" dirty="0">
              <a:cs typeface="Calibri"/>
            </a:endParaRPr>
          </a:p>
          <a:p>
            <a:pPr lvl="1">
              <a:defRPr/>
            </a:pPr>
            <a:r>
              <a:rPr lang="en-US" dirty="0"/>
              <a:t>Users</a:t>
            </a:r>
            <a:endParaRPr lang="en-US" dirty="0">
              <a:cs typeface="Calibri"/>
            </a:endParaRPr>
          </a:p>
          <a:p>
            <a:pPr lvl="1">
              <a:defRPr/>
            </a:pPr>
            <a:r>
              <a:rPr lang="en-US" dirty="0"/>
              <a:t>create</a:t>
            </a:r>
            <a:r>
              <a:rPr lang="en-US" sz="1100" b="0" i="0" u="none" strike="noStrike" cap="none" dirty="0">
                <a:solidFill>
                  <a:srgbClr val="000000"/>
                </a:solidFill>
                <a:effectLst/>
                <a:latin typeface="Arial"/>
                <a:ea typeface="Arial"/>
                <a:cs typeface="Arial"/>
                <a:sym typeface="Arial"/>
              </a:rPr>
              <a:t> </a:t>
            </a:r>
            <a:r>
              <a:rPr lang="en-US" dirty="0"/>
              <a:t>file</a:t>
            </a:r>
            <a:endParaRPr lang="en-US" dirty="0">
              <a:cs typeface="Calibri"/>
            </a:endParaRPr>
          </a:p>
          <a:p>
            <a:pPr lvl="1">
              <a:defRPr/>
            </a:pPr>
            <a:r>
              <a:rPr lang="en-US" dirty="0"/>
              <a:t>open</a:t>
            </a:r>
            <a:r>
              <a:rPr lang="en-US" sz="1100" b="0" i="0" u="none" strike="noStrike" cap="none" dirty="0">
                <a:solidFill>
                  <a:srgbClr val="000000"/>
                </a:solidFill>
                <a:effectLst/>
                <a:latin typeface="Arial"/>
                <a:ea typeface="Arial"/>
                <a:cs typeface="Arial"/>
                <a:sym typeface="Arial"/>
              </a:rPr>
              <a:t> or </a:t>
            </a:r>
            <a:r>
              <a:rPr lang="en-US" dirty="0"/>
              <a:t>save</a:t>
            </a:r>
            <a:endParaRPr lang="en-US" dirty="0">
              <a:cs typeface="Calibri"/>
            </a:endParaRPr>
          </a:p>
          <a:p>
            <a:pPr lvl="1">
              <a:defRPr/>
            </a:pPr>
            <a:r>
              <a:rPr lang="en-US" dirty="0"/>
              <a:t>print</a:t>
            </a:r>
            <a:endParaRPr lang="en-US" dirty="0">
              <a:cs typeface="Calibri"/>
            </a:endParaRPr>
          </a:p>
          <a:p>
            <a:endParaRPr lang="en-US"/>
          </a:p>
        </p:txBody>
      </p:sp>
    </p:spTree>
    <p:extLst>
      <p:ext uri="{BB962C8B-B14F-4D97-AF65-F5344CB8AC3E}">
        <p14:creationId xmlns:p14="http://schemas.microsoft.com/office/powerpoint/2010/main" val="3910445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dirty="0">
              <a:solidFill>
                <a:srgbClr val="000000"/>
              </a:solidFill>
              <a:effectLst/>
              <a:latin typeface="Arial"/>
              <a:ea typeface="Arial"/>
              <a:cs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Think outside the badge, show examples, allow participants to share out examples.</a:t>
            </a:r>
            <a:endParaRPr lang="en-US" sz="1100" b="0" i="0" u="none" strike="noStrike" cap="none" dirty="0">
              <a:solidFill>
                <a:srgbClr val="000000"/>
              </a:solidFill>
              <a:effectLst/>
              <a:latin typeface="Arial"/>
              <a:ea typeface="Arial"/>
              <a:cs typeface="Arial"/>
            </a:endParaRPr>
          </a:p>
          <a:p>
            <a:r>
              <a:rPr lang="en-US" dirty="0"/>
              <a:t>Show folder example</a:t>
            </a:r>
            <a:endParaRPr lang="en-US" dirty="0">
              <a:cs typeface="Calibri"/>
            </a:endParaRPr>
          </a:p>
          <a:p>
            <a:endParaRPr lang="en-US"/>
          </a:p>
        </p:txBody>
      </p:sp>
    </p:spTree>
    <p:extLst>
      <p:ext uri="{BB962C8B-B14F-4D97-AF65-F5344CB8AC3E}">
        <p14:creationId xmlns:p14="http://schemas.microsoft.com/office/powerpoint/2010/main" val="2416153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a:lnSpc>
                <a:spcPct val="100000"/>
              </a:lnSpc>
              <a:spcBef>
                <a:spcPts val="0"/>
              </a:spcBef>
              <a:spcAft>
                <a:spcPts val="0"/>
              </a:spcAft>
              <a:buNone/>
            </a:pPr>
            <a:endParaRPr lang="en-US" dirty="0">
              <a:cs typeface="Calibri"/>
            </a:endParaRPr>
          </a:p>
          <a:p>
            <a:pPr marL="171450" indent="-171450">
              <a:buFont typeface="Arial,Sans-Serif"/>
              <a:buChar char="•"/>
            </a:pPr>
            <a:r>
              <a:rPr lang="en-US" dirty="0"/>
              <a:t>Family App Article: </a:t>
            </a:r>
            <a:r>
              <a:rPr lang="en-US" dirty="0">
                <a:hlinkClick r:id="rId3"/>
              </a:rPr>
              <a:t>https://support.pbisrewards.com/article/parent-view/</a:t>
            </a:r>
            <a:endParaRPr lang="en-US"/>
          </a:p>
          <a:p>
            <a:pPr marL="171450" indent="-171450">
              <a:buFont typeface="Arial,Sans-Serif"/>
              <a:buChar char="•"/>
            </a:pPr>
            <a:r>
              <a:rPr lang="en-US" dirty="0"/>
              <a:t>The PBIS Rewards Family App only allows access to student information specific to the QR code scanned or link opened. This information includes: points balance, points details, including comments if applicable, messages from school staff, check-In/check-out information, referrals – date, time, staff, and cause (Major and Minor), purchases, upcoming events and, registered events.</a:t>
            </a:r>
            <a:endParaRPr lang="en-US" dirty="0">
              <a:cs typeface="Calibri"/>
            </a:endParaRPr>
          </a:p>
          <a:p>
            <a:pPr marL="171450" indent="-171450">
              <a:buFont typeface="Arial,Sans-Serif"/>
              <a:buChar char="•"/>
            </a:pPr>
            <a:r>
              <a:rPr lang="en-US" dirty="0"/>
              <a:t>There is only an app for parents, not a web portal.</a:t>
            </a:r>
            <a:endParaRPr lang="en-US" dirty="0">
              <a:cs typeface="Calibri"/>
            </a:endParaRPr>
          </a:p>
          <a:p>
            <a:pPr marL="171450" indent="-171450">
              <a:buFont typeface="Arial,Sans-Serif"/>
              <a:buChar char="•"/>
            </a:pPr>
            <a:r>
              <a:rPr lang="en-US" dirty="0"/>
              <a:t>Access and edit the family letter from the family link in the Staff Web Portal. Send home a family letter via email, text or a hard copy. Parents scan QR code with the app or click the link to access their child’s info.</a:t>
            </a:r>
            <a:endParaRPr lang="en-US" dirty="0">
              <a:cs typeface="Calibri"/>
            </a:endParaRPr>
          </a:p>
          <a:p>
            <a:pPr marL="171450" indent="-171450">
              <a:buFont typeface="Arial,Sans-Serif"/>
              <a:buChar char="•"/>
            </a:pPr>
            <a:r>
              <a:rPr lang="en-US" dirty="0"/>
              <a:t>Staff can message parents/caregivers from the Staff Web Portal or App to App </a:t>
            </a:r>
            <a:endParaRPr lang="en-US" dirty="0">
              <a:cs typeface="Calibri"/>
            </a:endParaRPr>
          </a:p>
          <a:p>
            <a:pPr marL="171450" indent="-171450">
              <a:buFont typeface="Arial,Sans-Serif"/>
              <a:buChar char="•"/>
            </a:pPr>
            <a:r>
              <a:rPr lang="en-US" dirty="0"/>
              <a:t>The Family App can be translated into over 15 different languages.</a:t>
            </a:r>
            <a:endParaRPr dirty="0"/>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endParaRPr lang="en-US" dirty="0">
              <a:cs typeface="Calibri"/>
            </a:endParaRPr>
          </a:p>
          <a:p>
            <a:pPr marL="171450" indent="-171450">
              <a:buSzPts val="1400"/>
              <a:buFont typeface="Arial"/>
              <a:buChar char="•"/>
            </a:pPr>
            <a:r>
              <a:rPr lang="en-US"/>
              <a:t>Family Link Article: </a:t>
            </a:r>
            <a:r>
              <a:rPr lang="en-US" dirty="0">
                <a:hlinkClick r:id="rId3"/>
              </a:rPr>
              <a:t>https://support.pbisrewards.com/article/parent-link/</a:t>
            </a:r>
            <a:endParaRPr lang="en-US"/>
          </a:p>
          <a:p>
            <a:pPr marL="171450" indent="-171450">
              <a:buSzPts val="1400"/>
              <a:buFont typeface="Arial,Sans-Serif"/>
              <a:buChar char="•"/>
            </a:pPr>
            <a:r>
              <a:rPr lang="en-US"/>
              <a:t>Access and edit the family letter from the family link in the Staff Web Portal. Send home a family letter via email, text or a hard copy. Parents scan QR code with the app or click the link to access their child’s info.</a:t>
            </a:r>
            <a:endParaRPr lang="en-US" dirty="0"/>
          </a:p>
          <a:p>
            <a:pPr marL="171450" indent="-171450">
              <a:buSzPts val="1400"/>
              <a:buFont typeface="Arial,Sans-Serif"/>
              <a:buChar char="•"/>
            </a:pPr>
            <a:r>
              <a:rPr lang="en-US"/>
              <a:t>To edit and send/print the letters, click on Manage Parents, Edit Parent Letter – make it specific to your school, then print or email/text letter. Print letters out, send home or BEST WAY is to complete at Parent-Teacher Conference</a:t>
            </a:r>
            <a:endParaRPr lang="en-US" dirty="0"/>
          </a:p>
          <a:p>
            <a:pPr marL="171450" indent="-171450">
              <a:buSzPts val="1400"/>
              <a:buFont typeface="Arial,Sans-Serif"/>
              <a:buChar char="•"/>
            </a:pPr>
            <a:r>
              <a:rPr lang="en-US"/>
              <a:t>You can also see which parents have installed the app (check marks).</a:t>
            </a:r>
            <a:endParaRPr lang="en-US" dirty="0"/>
          </a:p>
          <a:p>
            <a:pPr marL="171450" indent="-171450">
              <a:buSzPts val="1400"/>
              <a:buFont typeface="Arial"/>
              <a:buChar char="•"/>
            </a:pPr>
            <a:endParaRPr lang="en-US" dirty="0"/>
          </a:p>
          <a:p>
            <a:pPr marL="171450" indent="-171450">
              <a:buSzPts val="1400"/>
              <a:buFont typeface="Arial"/>
              <a:buChar char="•"/>
            </a:pPr>
            <a:endParaRPr lang="en-US" dirty="0">
              <a:cs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dirty="0">
              <a:ea typeface="Calibri"/>
              <a:cs typeface="Calibri"/>
            </a:endParaRPr>
          </a:p>
          <a:p>
            <a:pPr marL="457200" lvl="0" indent="-317500" algn="l">
              <a:lnSpc>
                <a:spcPct val="100000"/>
              </a:lnSpc>
              <a:spcBef>
                <a:spcPts val="0"/>
              </a:spcBef>
              <a:spcAft>
                <a:spcPts val="0"/>
              </a:spcAft>
              <a:buSzPts val="1400"/>
              <a:buChar char="●"/>
            </a:pPr>
            <a:r>
              <a:rPr lang="en-US" dirty="0"/>
              <a:t>Manage Parents</a:t>
            </a:r>
            <a:endParaRPr dirty="0">
              <a:cs typeface="Calibri"/>
            </a:endParaRPr>
          </a:p>
          <a:p>
            <a:pPr marL="914400" lvl="1" indent="-317500" algn="l" rtl="0">
              <a:lnSpc>
                <a:spcPct val="100000"/>
              </a:lnSpc>
              <a:spcBef>
                <a:spcPts val="0"/>
              </a:spcBef>
              <a:spcAft>
                <a:spcPts val="0"/>
              </a:spcAft>
              <a:buSzPts val="1400"/>
              <a:buChar char="○"/>
            </a:pPr>
            <a:r>
              <a:rPr lang="en-US" dirty="0"/>
              <a:t>Edit Parent Letter – make it specific to your school</a:t>
            </a:r>
            <a:endParaRPr dirty="0"/>
          </a:p>
          <a:p>
            <a:pPr marL="914400" lvl="1" indent="-317500" algn="l" rtl="0">
              <a:lnSpc>
                <a:spcPct val="100000"/>
              </a:lnSpc>
              <a:spcBef>
                <a:spcPts val="0"/>
              </a:spcBef>
              <a:spcAft>
                <a:spcPts val="0"/>
              </a:spcAft>
              <a:buSzPts val="1400"/>
              <a:buChar char="○"/>
            </a:pPr>
            <a:r>
              <a:rPr lang="en-US" dirty="0"/>
              <a:t>Print letters out, send home or BEST WAY is to complete at Parent-Teacher Conference</a:t>
            </a:r>
            <a:endParaRPr dirty="0"/>
          </a:p>
          <a:p>
            <a:pPr marL="914400" lvl="1" indent="-317500" algn="l" rtl="0">
              <a:lnSpc>
                <a:spcPct val="100000"/>
              </a:lnSpc>
              <a:spcBef>
                <a:spcPts val="0"/>
              </a:spcBef>
              <a:spcAft>
                <a:spcPts val="0"/>
              </a:spcAft>
              <a:buSzPts val="1400"/>
              <a:buChar char="○"/>
            </a:pPr>
            <a:r>
              <a:rPr lang="en-US" dirty="0"/>
              <a:t>Show options to print letter</a:t>
            </a:r>
            <a:endParaRPr dirty="0"/>
          </a:p>
          <a:p>
            <a:pPr marL="914400" lvl="1" indent="-317500" algn="l" rtl="0">
              <a:lnSpc>
                <a:spcPct val="100000"/>
              </a:lnSpc>
              <a:spcBef>
                <a:spcPts val="0"/>
              </a:spcBef>
              <a:spcAft>
                <a:spcPts val="0"/>
              </a:spcAft>
              <a:buSzPts val="1400"/>
              <a:buChar char="○"/>
            </a:pPr>
            <a:r>
              <a:rPr lang="en-US" dirty="0"/>
              <a:t>Show parents that have app installed (check marks)</a:t>
            </a:r>
            <a:endParaRPr dirty="0"/>
          </a:p>
          <a:p>
            <a:pPr marL="457200" lvl="0" indent="-317500" algn="l" rtl="0">
              <a:lnSpc>
                <a:spcPct val="100000"/>
              </a:lnSpc>
              <a:spcBef>
                <a:spcPts val="0"/>
              </a:spcBef>
              <a:spcAft>
                <a:spcPts val="0"/>
              </a:spcAft>
              <a:buSzPts val="1400"/>
              <a:buChar char="●"/>
            </a:pPr>
            <a:r>
              <a:rPr lang="en-US" dirty="0"/>
              <a:t>Parent Conversations - </a:t>
            </a:r>
            <a:endParaRPr dirty="0"/>
          </a:p>
          <a:p>
            <a:pPr marL="457200" lvl="0" indent="-317500" algn="l" rtl="0">
              <a:lnSpc>
                <a:spcPct val="100000"/>
              </a:lnSpc>
              <a:spcBef>
                <a:spcPts val="0"/>
              </a:spcBef>
              <a:spcAft>
                <a:spcPts val="0"/>
              </a:spcAft>
              <a:buSzPts val="1400"/>
              <a:buChar char="●"/>
            </a:pPr>
            <a:r>
              <a:rPr lang="en-US" sz="1100" b="0" i="0" u="none" strike="noStrike" cap="none" dirty="0">
                <a:solidFill>
                  <a:srgbClr val="000000"/>
                </a:solidFill>
                <a:latin typeface="Arial"/>
                <a:ea typeface="Arial"/>
                <a:cs typeface="Arial"/>
                <a:sym typeface="Arial"/>
              </a:rPr>
              <a:t>How do parents see their child’s info? From the parent app. You as the school send home a parent letter either via email, or a hard copy. Parents scan QR code and have access. </a:t>
            </a:r>
            <a:r>
              <a:rPr lang="en-US" sz="1100" b="0" i="1" u="none" strike="noStrike" cap="none" dirty="0">
                <a:solidFill>
                  <a:srgbClr val="000000"/>
                </a:solidFill>
                <a:latin typeface="Arial"/>
                <a:ea typeface="Arial"/>
                <a:cs typeface="Arial"/>
                <a:sym typeface="Arial"/>
              </a:rPr>
              <a:t>Print parent letter from the parent link</a:t>
            </a:r>
            <a:r>
              <a:rPr lang="en-US" sz="1100" b="0" i="0" u="none" strike="noStrike" cap="none" dirty="0">
                <a:solidFill>
                  <a:srgbClr val="000000"/>
                </a:solidFill>
                <a:latin typeface="Arial"/>
                <a:ea typeface="Arial"/>
                <a:cs typeface="Arial"/>
                <a:sym typeface="Arial"/>
              </a:rPr>
              <a:t>. Once parents are set up they can message, see points, referrals if applicable.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This section will focus on the basic foundations of PBIS.  This will include basic definitions and the impact of PBIS on a school campus.  </a:t>
            </a:r>
            <a:endParaRPr/>
          </a:p>
          <a:p>
            <a:pPr marL="457200" indent="-317500">
              <a:buSzPts val="1400"/>
              <a:buChar char="●"/>
            </a:pPr>
            <a:r>
              <a:rPr lang="en-US"/>
              <a:t>What is PBIS Video Link: https://www.youtube.com/watch?v=ayYwHDxs318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endParaRPr lang="en-US" sz="1100" dirty="0">
              <a:solidFill>
                <a:srgbClr val="000000"/>
              </a:solidFill>
              <a:latin typeface="Arial"/>
              <a:ea typeface="Arial"/>
              <a:cs typeface="Arial"/>
            </a:endParaRPr>
          </a:p>
          <a:p>
            <a:pPr marL="457200" lvl="0" indent="-317500" algn="l">
              <a:lnSpc>
                <a:spcPct val="100000"/>
              </a:lnSpc>
              <a:spcBef>
                <a:spcPts val="0"/>
              </a:spcBef>
              <a:spcAft>
                <a:spcPts val="0"/>
              </a:spcAft>
              <a:buSzPts val="1400"/>
              <a:buChar char="●"/>
            </a:pPr>
            <a:r>
              <a:rPr lang="en-US" sz="1100" b="0" i="0" u="none" strike="noStrike" cap="none" dirty="0">
                <a:solidFill>
                  <a:srgbClr val="000000"/>
                </a:solidFill>
                <a:latin typeface="Arial"/>
                <a:ea typeface="Arial"/>
                <a:cs typeface="Arial"/>
                <a:sym typeface="Arial"/>
              </a:rPr>
              <a:t>Once parents are set up they can message, see points, referrals if applicable.</a:t>
            </a:r>
            <a:endParaRPr dirty="0">
              <a:cs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latin typeface="Arial"/>
              <a:cs typeface="Arial"/>
            </a:endParaRPr>
          </a:p>
        </p:txBody>
      </p:sp>
    </p:spTree>
    <p:extLst>
      <p:ext uri="{BB962C8B-B14F-4D97-AF65-F5344CB8AC3E}">
        <p14:creationId xmlns:p14="http://schemas.microsoft.com/office/powerpoint/2010/main" val="2302919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latin typeface="Arial"/>
              <a:cs typeface="Arial"/>
            </a:endParaRPr>
          </a:p>
          <a:p>
            <a:pPr>
              <a:defRPr/>
            </a:pPr>
            <a:r>
              <a:rPr lang="en-US" dirty="0"/>
              <a:t>Click-Choose a student </a:t>
            </a:r>
            <a:endParaRPr lang="en-US" dirty="0">
              <a:ea typeface="Calibri"/>
              <a:cs typeface="Calibri"/>
            </a:endParaRPr>
          </a:p>
          <a:p>
            <a:pPr>
              <a:defRPr/>
            </a:pPr>
            <a:r>
              <a:rPr lang="en-US" dirty="0"/>
              <a:t>Click-Choose major or minor </a:t>
            </a:r>
            <a:endParaRPr lang="en-US" dirty="0">
              <a:ea typeface="Calibri"/>
              <a:cs typeface="Calibri"/>
            </a:endParaRPr>
          </a:p>
          <a:p>
            <a:pPr>
              <a:defRPr/>
            </a:pPr>
            <a:r>
              <a:rPr lang="en-US" dirty="0"/>
              <a:t>Click-Minors for each student will show up like this</a:t>
            </a:r>
            <a:endParaRPr lang="en-US" dirty="0">
              <a:ea typeface="Calibri"/>
              <a:cs typeface="Calibri"/>
            </a:endParaRPr>
          </a:p>
          <a:p>
            <a:pPr>
              <a:defRPr/>
            </a:pPr>
            <a:r>
              <a:rPr lang="en-US" dirty="0"/>
              <a:t>Click-Repeated minors</a:t>
            </a:r>
            <a:endParaRPr lang="en-US" dirty="0">
              <a:ea typeface="Calibri"/>
              <a:cs typeface="Calibri"/>
            </a:endParaRPr>
          </a:p>
          <a:p>
            <a:pPr>
              <a:defRPr/>
            </a:pPr>
            <a:r>
              <a:rPr lang="en-US" dirty="0"/>
              <a:t>Click-Add new minor </a:t>
            </a:r>
            <a:endParaRPr lang="en-US" dirty="0">
              <a:ea typeface="Calibri"/>
              <a:cs typeface="Calibri"/>
            </a:endParaRPr>
          </a:p>
          <a:p>
            <a:pPr>
              <a:defRPr/>
            </a:pPr>
            <a:r>
              <a:rPr lang="en-US" dirty="0"/>
              <a:t>Select types of referrals for staff* </a:t>
            </a:r>
          </a:p>
          <a:p>
            <a:pPr>
              <a:defRPr/>
            </a:pPr>
            <a:r>
              <a:rPr lang="en-US" dirty="0"/>
              <a:t>If select ‘minors only’ – they will have Major as an option but only if Minors are rolled into a Major referral</a:t>
            </a:r>
            <a:endParaRPr lang="en-US" dirty="0">
              <a:cs typeface="Calibri"/>
            </a:endParaRPr>
          </a:p>
          <a:p>
            <a:pPr>
              <a:defRPr/>
            </a:pPr>
            <a:r>
              <a:rPr lang="en-US" dirty="0"/>
              <a:t>Go through writing a Minor referral </a:t>
            </a:r>
            <a:endParaRPr lang="en-US"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a:solidFill>
                <a:srgbClr val="FFFF00"/>
              </a:solidFill>
            </a:endParaRPr>
          </a:p>
          <a:p>
            <a:pPr>
              <a:defRPr/>
            </a:pPr>
            <a:endParaRPr lang="en-US"/>
          </a:p>
        </p:txBody>
      </p:sp>
    </p:spTree>
    <p:extLst>
      <p:ext uri="{BB962C8B-B14F-4D97-AF65-F5344CB8AC3E}">
        <p14:creationId xmlns:p14="http://schemas.microsoft.com/office/powerpoint/2010/main" val="316912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latin typeface="Arial"/>
              <a:cs typeface="Arial"/>
            </a:endParaRPr>
          </a:p>
          <a:p>
            <a:pPr>
              <a:defRPr/>
            </a:pPr>
            <a:r>
              <a:rPr lang="en-US" dirty="0"/>
              <a:t>Entering details of minor (classroom managed)</a:t>
            </a:r>
            <a:endParaRPr lang="en-US" dirty="0">
              <a:ea typeface="Calibri"/>
              <a:cs typeface="Calibri"/>
            </a:endParaRPr>
          </a:p>
          <a:p>
            <a:pPr>
              <a:defRPr/>
            </a:pPr>
            <a:r>
              <a:rPr lang="en-US" dirty="0">
                <a:cs typeface="Calibri"/>
              </a:rPr>
              <a:t>Admin. will only be notified if minor form if that setting is turned on.  (they will receive an email and message in system when students have a specific number of minor forms)</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a:solidFill>
                <a:srgbClr val="FFFF00"/>
              </a:solidFill>
            </a:endParaRPr>
          </a:p>
          <a:p>
            <a:pPr>
              <a:defRPr/>
            </a:pPr>
            <a:endParaRPr lang="en-US"/>
          </a:p>
        </p:txBody>
      </p:sp>
    </p:spTree>
    <p:extLst>
      <p:ext uri="{BB962C8B-B14F-4D97-AF65-F5344CB8AC3E}">
        <p14:creationId xmlns:p14="http://schemas.microsoft.com/office/powerpoint/2010/main" val="3316021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buClr>
                <a:srgbClr val="000000"/>
              </a:buClr>
              <a:buSzPts val="1400"/>
              <a:defRPr/>
            </a:pPr>
            <a:r>
              <a:rPr lang="en-US" sz="1100" b="1" dirty="0">
                <a:solidFill>
                  <a:srgbClr val="000000"/>
                </a:solidFill>
                <a:latin typeface="Arial"/>
                <a:cs typeface="Arial"/>
              </a:rPr>
              <a:t>  </a:t>
            </a:r>
            <a:endParaRPr lang="en-US" dirty="0"/>
          </a:p>
          <a:p>
            <a:pPr>
              <a:defRPr/>
            </a:pPr>
            <a:r>
              <a:rPr lang="en-US" dirty="0"/>
              <a:t>Select types of referrals for staff – Major</a:t>
            </a:r>
            <a:endParaRPr lang="en-US" dirty="0">
              <a:ea typeface="Calibri"/>
              <a:cs typeface="Calibri"/>
            </a:endParaRPr>
          </a:p>
          <a:p>
            <a:pPr>
              <a:defRPr/>
            </a:pPr>
            <a:r>
              <a:rPr lang="en-US" sz="1100" dirty="0"/>
              <a:t>Short form – starting basics of Major form</a:t>
            </a:r>
            <a:endParaRPr lang="en-US" sz="1100" dirty="0">
              <a:solidFill>
                <a:srgbClr val="FFFF00"/>
              </a:solidFill>
            </a:endParaRPr>
          </a:p>
          <a:p>
            <a:pPr>
              <a:defRPr/>
            </a:pPr>
            <a:endParaRPr lang="en-US"/>
          </a:p>
        </p:txBody>
      </p:sp>
    </p:spTree>
    <p:extLst>
      <p:ext uri="{BB962C8B-B14F-4D97-AF65-F5344CB8AC3E}">
        <p14:creationId xmlns:p14="http://schemas.microsoft.com/office/powerpoint/2010/main" val="3484819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78d9fc0e3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78d9fc0e3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effectLst/>
              <a:latin typeface="Arial"/>
              <a:cs typeface="Arial"/>
            </a:endParaRPr>
          </a:p>
          <a:p>
            <a:pPr marL="139700" lvl="0" indent="0" algn="l" rtl="0">
              <a:lnSpc>
                <a:spcPct val="100000"/>
              </a:lnSpc>
              <a:spcBef>
                <a:spcPts val="0"/>
              </a:spcBef>
              <a:spcAft>
                <a:spcPts val="0"/>
              </a:spcAft>
              <a:buSzPts val="1400"/>
              <a:buNone/>
            </a:pPr>
            <a:r>
              <a:rPr lang="en-US" dirty="0">
                <a:solidFill>
                  <a:schemeClr val="dk1"/>
                </a:solidFill>
              </a:rPr>
              <a:t>Similar form appearance to minor but fields contain different behaviors/issues</a:t>
            </a:r>
            <a:endParaRPr lang="en-US" dirty="0">
              <a:solidFill>
                <a:schemeClr val="dk1"/>
              </a:solidFill>
              <a:ea typeface="Calibri"/>
              <a:cs typeface="Calibri"/>
            </a:endParaRPr>
          </a:p>
          <a:p>
            <a:pPr marL="139700" lvl="0" indent="0" algn="l" rtl="0">
              <a:lnSpc>
                <a:spcPct val="100000"/>
              </a:lnSpc>
              <a:spcBef>
                <a:spcPts val="0"/>
              </a:spcBef>
              <a:spcAft>
                <a:spcPts val="0"/>
              </a:spcAft>
              <a:buSzPts val="1400"/>
              <a:buNone/>
            </a:pPr>
            <a:r>
              <a:rPr lang="en-US" dirty="0">
                <a:solidFill>
                  <a:schemeClr val="dk1"/>
                </a:solidFill>
              </a:rPr>
              <a:t>Abbreviated information sent to parent app with major and minor forms.</a:t>
            </a:r>
            <a:endParaRPr lang="en-US" dirty="0">
              <a:solidFill>
                <a:schemeClr val="dk1"/>
              </a:solidFill>
              <a:ea typeface="Calibri"/>
              <a:cs typeface="Calibri"/>
            </a:endParaRPr>
          </a:p>
          <a:p>
            <a:pPr marL="139700">
              <a:buSzPts val="1400"/>
            </a:pPr>
            <a:r>
              <a:rPr lang="en-US" dirty="0">
                <a:solidFill>
                  <a:schemeClr val="dk1"/>
                </a:solidFill>
              </a:rPr>
              <a:t>Major form – sent to parent when admin. completes form </a:t>
            </a:r>
            <a:endParaRPr>
              <a:solidFill>
                <a:schemeClr val="dk1"/>
              </a:solidFill>
            </a:endParaRPr>
          </a:p>
        </p:txBody>
      </p:sp>
    </p:spTree>
    <p:extLst>
      <p:ext uri="{BB962C8B-B14F-4D97-AF65-F5344CB8AC3E}">
        <p14:creationId xmlns:p14="http://schemas.microsoft.com/office/powerpoint/2010/main" val="705347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78d9fc0e3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78d9fc0e3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dirty="0">
              <a:solidFill>
                <a:schemeClr val="dk1"/>
              </a:solidFill>
              <a:latin typeface="Arial"/>
              <a:cs typeface="Arial"/>
            </a:endParaRPr>
          </a:p>
          <a:p>
            <a:pPr marL="139700" lvl="0" indent="0" algn="l" rtl="0">
              <a:lnSpc>
                <a:spcPct val="100000"/>
              </a:lnSpc>
              <a:spcBef>
                <a:spcPts val="0"/>
              </a:spcBef>
              <a:spcAft>
                <a:spcPts val="0"/>
              </a:spcAft>
              <a:buSzPts val="1400"/>
              <a:buNone/>
            </a:pPr>
            <a:r>
              <a:rPr lang="en-US" dirty="0">
                <a:solidFill>
                  <a:schemeClr val="dk1"/>
                </a:solidFill>
              </a:rPr>
              <a:t>Abbreviated information sent to parent app with major and minor forms.</a:t>
            </a:r>
            <a:endParaRPr lang="en-US" dirty="0">
              <a:solidFill>
                <a:schemeClr val="dk1"/>
              </a:solidFill>
              <a:ea typeface="Calibri"/>
              <a:cs typeface="Calibri"/>
            </a:endParaRPr>
          </a:p>
          <a:p>
            <a:pPr marL="139700" lvl="0" indent="0" algn="l" rtl="0">
              <a:lnSpc>
                <a:spcPct val="100000"/>
              </a:lnSpc>
              <a:spcBef>
                <a:spcPts val="0"/>
              </a:spcBef>
              <a:spcAft>
                <a:spcPts val="0"/>
              </a:spcAft>
              <a:buSzPts val="1400"/>
              <a:buNone/>
            </a:pPr>
            <a:r>
              <a:rPr lang="en-US" dirty="0">
                <a:solidFill>
                  <a:schemeClr val="dk1"/>
                </a:solidFill>
              </a:rPr>
              <a:t>Minor form – sent to parent when staff member clicks Save</a:t>
            </a:r>
            <a:endParaRPr lang="en-US" dirty="0">
              <a:solidFill>
                <a:schemeClr val="dk1"/>
              </a:solidFill>
              <a:ea typeface="Calibri"/>
              <a:cs typeface="Calibri"/>
            </a:endParaRPr>
          </a:p>
          <a:p>
            <a:pPr marL="139700">
              <a:buSzPts val="1400"/>
            </a:pPr>
            <a:r>
              <a:rPr lang="en-US" dirty="0">
                <a:solidFill>
                  <a:schemeClr val="dk1"/>
                </a:solidFill>
              </a:rPr>
              <a:t>Major form – sent to parent when admin. completes form </a:t>
            </a:r>
            <a:endParaRPr lang="en-US" dirty="0">
              <a:solidFill>
                <a:schemeClr val="dk1"/>
              </a:solidFill>
              <a:ea typeface="Calibri"/>
              <a:cs typeface="Calibri"/>
            </a:endParaRPr>
          </a:p>
          <a:p>
            <a:pPr marL="139700" lvl="0" indent="0" algn="l" rtl="0">
              <a:lnSpc>
                <a:spcPct val="100000"/>
              </a:lnSpc>
              <a:spcBef>
                <a:spcPts val="0"/>
              </a:spcBef>
              <a:spcAft>
                <a:spcPts val="0"/>
              </a:spcAft>
              <a:buSzPts val="1400"/>
              <a:buNone/>
            </a:pPr>
            <a:r>
              <a:rPr lang="en-US" dirty="0">
                <a:solidFill>
                  <a:schemeClr val="dk1"/>
                </a:solidFill>
              </a:rPr>
              <a:t>Forms can be printed as PDF and sent home as paper copy or emailed home</a:t>
            </a:r>
            <a:endParaRPr dirty="0">
              <a:solidFill>
                <a:schemeClr val="dk1"/>
              </a:solidFill>
            </a:endParaRPr>
          </a:p>
        </p:txBody>
      </p:sp>
    </p:spTree>
    <p:extLst>
      <p:ext uri="{BB962C8B-B14F-4D97-AF65-F5344CB8AC3E}">
        <p14:creationId xmlns:p14="http://schemas.microsoft.com/office/powerpoint/2010/main" val="38493533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ea typeface="Calibri"/>
              <a:cs typeface="Calibri"/>
            </a:endParaRPr>
          </a:p>
        </p:txBody>
      </p:sp>
    </p:spTree>
    <p:extLst>
      <p:ext uri="{BB962C8B-B14F-4D97-AF65-F5344CB8AC3E}">
        <p14:creationId xmlns:p14="http://schemas.microsoft.com/office/powerpoint/2010/main" val="12047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a:t>Overview of PBIS</a:t>
            </a:r>
            <a:endParaRPr>
              <a:cs typeface="Calibri"/>
            </a:endParaRPr>
          </a:p>
          <a:p>
            <a:pPr marL="457200" lvl="0" indent="-228600" algn="l" rtl="0">
              <a:lnSpc>
                <a:spcPct val="100000"/>
              </a:lnSpc>
              <a:spcBef>
                <a:spcPts val="0"/>
              </a:spcBef>
              <a:spcAft>
                <a:spcPts val="0"/>
              </a:spcAft>
              <a:buSzPts val="1400"/>
              <a:buNone/>
            </a:pPr>
            <a:endParaRPr/>
          </a:p>
          <a:p>
            <a:pPr marL="457200" indent="-317500">
              <a:buSzPts val="1400"/>
              <a:buChar char="●"/>
            </a:pPr>
            <a:r>
              <a:rPr lang="en-US"/>
              <a:t>Let’s all start with understanding what the letters stand for:  PBIS</a:t>
            </a:r>
            <a:endParaRPr/>
          </a:p>
          <a:p>
            <a:pPr marL="457200" indent="-317500">
              <a:buSzPts val="1400"/>
              <a:buChar char="●"/>
            </a:pPr>
            <a:r>
              <a:rPr lang="en-US"/>
              <a:t>As a school or district with PBIS, you will need to be able to easily explain what PBIS is in an efficient manner.  </a:t>
            </a:r>
            <a:endParaRPr/>
          </a:p>
          <a:p>
            <a:pPr marL="457200" indent="-317500">
              <a:buSzPts val="1400"/>
              <a:buChar char="●"/>
            </a:pPr>
            <a:r>
              <a:rPr lang="en-US"/>
              <a:t>This slide gives a few talking points </a:t>
            </a:r>
            <a:r>
              <a:rPr lang="en-US" err="1"/>
              <a:t>Coachs</a:t>
            </a:r>
            <a:r>
              <a:rPr lang="en-US"/>
              <a:t> could create an “Elevator Speech” about PBIS.  Use this information to create that speech and practice with other staff members.</a:t>
            </a:r>
            <a:endParaRPr/>
          </a:p>
        </p:txBody>
      </p:sp>
      <p:sp>
        <p:nvSpPr>
          <p:cNvPr id="77" name="Google Shape;7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Where can we see the impact of PBIS?</a:t>
            </a:r>
            <a:endParaRPr lang="en-US">
              <a:cs typeface="Calibri"/>
            </a:endParaRPr>
          </a:p>
          <a:p>
            <a:r>
              <a:rPr lang="en-US"/>
              <a:t>Buy back instructional time!</a:t>
            </a:r>
            <a:endParaRPr lang="en-US">
              <a:cs typeface="Calibri"/>
            </a:endParaRPr>
          </a:p>
        </p:txBody>
      </p:sp>
    </p:spTree>
    <p:extLst>
      <p:ext uri="{BB962C8B-B14F-4D97-AF65-F5344CB8AC3E}">
        <p14:creationId xmlns:p14="http://schemas.microsoft.com/office/powerpoint/2010/main" val="113165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Median number of ODRs for an average school could have a great range.</a:t>
            </a:r>
            <a:endParaRPr lang="en-US">
              <a:cs typeface="Calibri"/>
            </a:endParaRPr>
          </a:p>
          <a:p>
            <a:r>
              <a:rPr lang="en-US"/>
              <a:t>Teachers often say they don’t have time.  PBIS is the way to earn back that time in the classroom.  We know this is the best place for our students to be.  </a:t>
            </a:r>
            <a:endParaRPr lang="en-US">
              <a:cs typeface="Calibri"/>
            </a:endParaRPr>
          </a:p>
        </p:txBody>
      </p:sp>
    </p:spTree>
    <p:extLst>
      <p:ext uri="{BB962C8B-B14F-4D97-AF65-F5344CB8AC3E}">
        <p14:creationId xmlns:p14="http://schemas.microsoft.com/office/powerpoint/2010/main" val="216075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a:t>PBIS Rewards offers so many features that are great benefits to schools, </a:t>
            </a:r>
            <a:r>
              <a:rPr lang="en-US" err="1"/>
              <a:t>Coachs</a:t>
            </a:r>
            <a:r>
              <a:rPr lang="en-US"/>
              <a:t> and students!</a:t>
            </a:r>
            <a:endParaRPr/>
          </a:p>
          <a:p>
            <a:pPr marL="457200" lvl="0" indent="-317500" algn="l" rtl="0">
              <a:lnSpc>
                <a:spcPct val="100000"/>
              </a:lnSpc>
              <a:spcBef>
                <a:spcPts val="0"/>
              </a:spcBef>
              <a:spcAft>
                <a:spcPts val="0"/>
              </a:spcAft>
              <a:buSzPts val="1400"/>
              <a:buChar char="●"/>
            </a:pPr>
            <a:r>
              <a:rPr lang="en-US"/>
              <a:t>Let’s explore all the benefits!</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userDrawn="1"/>
        </p:nvSpPr>
        <p:spPr bwMode="white">
          <a:xfrm>
            <a:off x="0" y="0"/>
            <a:ext cx="12192000" cy="2514600"/>
          </a:xfrm>
          <a:prstGeom prst="rect">
            <a:avLst/>
          </a:prstGeom>
          <a:solidFill>
            <a:srgbClr val="33343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2"/>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0" y="43291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4614915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5"/>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389049724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84769944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3" y="4329115"/>
            <a:ext cx="246308" cy="338555"/>
          </a:xfrm>
          <a:prstGeom prst="rect">
            <a:avLst/>
          </a:prstGeom>
          <a:noFill/>
        </p:spPr>
        <p:txBody>
          <a:bodyPr wrap="square" rtlCol="0">
            <a:spAutoFit/>
          </a:bodyPr>
          <a:lstStyle/>
          <a:p>
            <a:endParaRPr lang="en-US" sz="1400"/>
          </a:p>
        </p:txBody>
      </p:sp>
    </p:spTree>
    <p:extLst>
      <p:ext uri="{BB962C8B-B14F-4D97-AF65-F5344CB8AC3E}">
        <p14:creationId xmlns:p14="http://schemas.microsoft.com/office/powerpoint/2010/main" val="70362956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13" indent="-274306">
              <a:buFont typeface="Wingdings" panose="05000000000000000000" pitchFamily="2" charset="2"/>
              <a:buChar char="§"/>
              <a:defRPr/>
            </a:lvl2pPr>
            <a:lvl4pPr marL="1097226" indent="-228589">
              <a:buFont typeface="Arial" panose="020B0604020202020204" pitchFamily="34" charset="0"/>
              <a:buChar char="•"/>
              <a:defRPr/>
            </a:lvl4pPr>
            <a:lvl5pPr marL="1371532" indent="-228589">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2575573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2" y="4329113"/>
            <a:ext cx="246308" cy="338555"/>
          </a:xfrm>
          <a:prstGeom prst="rect">
            <a:avLst/>
          </a:prstGeom>
          <a:noFill/>
        </p:spPr>
        <p:txBody>
          <a:bodyPr wrap="square" rtlCol="0">
            <a:spAutoFit/>
          </a:bodyPr>
          <a:lstStyle/>
          <a:p>
            <a:endParaRPr lang="en-US" sz="1400"/>
          </a:p>
        </p:txBody>
      </p:sp>
    </p:spTree>
    <p:extLst>
      <p:ext uri="{BB962C8B-B14F-4D97-AF65-F5344CB8AC3E}">
        <p14:creationId xmlns:p14="http://schemas.microsoft.com/office/powerpoint/2010/main" val="193869804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2" y="4329114"/>
            <a:ext cx="184731" cy="307777"/>
          </a:xfrm>
          <a:prstGeom prst="rect">
            <a:avLst/>
          </a:prstGeom>
          <a:noFill/>
        </p:spPr>
        <p:txBody>
          <a:bodyPr wrap="none" rtlCol="0">
            <a:spAutoFit/>
          </a:bodyPr>
          <a:lstStyle/>
          <a:p>
            <a:endParaRPr lang="en-US" sz="1400"/>
          </a:p>
        </p:txBody>
      </p:sp>
    </p:spTree>
    <p:extLst>
      <p:ext uri="{BB962C8B-B14F-4D97-AF65-F5344CB8AC3E}">
        <p14:creationId xmlns:p14="http://schemas.microsoft.com/office/powerpoint/2010/main" val="7036295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26" indent="-274313">
              <a:buFont typeface="Wingdings" panose="05000000000000000000" pitchFamily="2" charset="2"/>
              <a:buChar char="§"/>
              <a:defRPr/>
            </a:lvl2pPr>
            <a:lvl4pPr marL="1097253" indent="-228594">
              <a:buFont typeface="Arial" panose="020B0604020202020204" pitchFamily="34" charset="0"/>
              <a:buChar char="•"/>
              <a:defRPr/>
            </a:lvl4pPr>
            <a:lvl5pPr marL="1371566" indent="-228594">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2575573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09" y="1575654"/>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921676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3" name="Text Placeholder 2"/>
          <p:cNvSpPr>
            <a:spLocks noGrp="1"/>
          </p:cNvSpPr>
          <p:nvPr>
            <p:ph type="body" idx="1"/>
          </p:nvPr>
        </p:nvSpPr>
        <p:spPr>
          <a:xfrm>
            <a:off x="402336" y="1524001"/>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3/27/2024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9" name="Slide Number Placeholder 8"/>
          <p:cNvSpPr>
            <a:spLocks noGrp="1"/>
          </p:cNvSpPr>
          <p:nvPr>
            <p:ph type="sldNum" sz="quarter" idx="12"/>
          </p:nvPr>
        </p:nvSpPr>
        <p:spPr>
          <a:xfrm>
            <a:off x="5791200" y="1042418"/>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3359651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1"/>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334808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40" indent="-274320">
              <a:buFont typeface="Wingdings" panose="05000000000000000000" pitchFamily="2" charset="2"/>
              <a:buChar char="§"/>
              <a:defRPr/>
            </a:lvl2pPr>
            <a:lvl4pPr marL="1097280" indent="-228600">
              <a:buFont typeface="Arial" panose="020B0604020202020204" pitchFamily="34" charset="0"/>
              <a:buChar char="•"/>
              <a:defRPr/>
            </a:lvl4pPr>
            <a:lvl5pPr marL="1371600" indent="-228600">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6964451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7"/>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236619778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auto">
          <a:xfrm>
            <a:off x="203200" y="152400"/>
            <a:ext cx="11777472" cy="301752"/>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7"/>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4281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43486512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6" name="Slide Number Placeholder 5"/>
          <p:cNvSpPr>
            <a:spLocks noGrp="1"/>
          </p:cNvSpPr>
          <p:nvPr>
            <p:ph type="sldNum" sz="quarter" idx="12"/>
          </p:nvPr>
        </p:nvSpPr>
        <p:spPr>
          <a:xfrm>
            <a:off x="9221216" y="3009903"/>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1"/>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3"/>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8024267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6C8B-9978-44BD-8010-97775CFD0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6BC26-48A8-411D-A4E0-55D7AD7AFBF9}"/>
              </a:ext>
            </a:extLst>
          </p:cNvPr>
          <p:cNvSpPr>
            <a:spLocks noGrp="1"/>
          </p:cNvSpPr>
          <p:nvPr>
            <p:ph type="dt" sz="half" idx="10"/>
          </p:nvPr>
        </p:nvSpPr>
        <p:spPr/>
        <p:txBody>
          <a:bodyPr/>
          <a:lstStyle/>
          <a:p>
            <a:fld id="{AD3391BA-04F8-4CEF-B295-E95CB3C4D7AB}" type="datetimeFigureOut">
              <a:rPr lang="en-US" smtClean="0"/>
              <a:t>3/27/2024</a:t>
            </a:fld>
            <a:endParaRPr lang="en-US"/>
          </a:p>
        </p:txBody>
      </p:sp>
      <p:sp>
        <p:nvSpPr>
          <p:cNvPr id="4" name="Footer Placeholder 3">
            <a:extLst>
              <a:ext uri="{FF2B5EF4-FFF2-40B4-BE49-F238E27FC236}">
                <a16:creationId xmlns:a16="http://schemas.microsoft.com/office/drawing/2014/main" id="{EBB7D51C-1C70-4097-AA17-66FDEA049F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E456E7-F46C-4B4A-A021-779A9DE16B81}"/>
              </a:ext>
            </a:extLst>
          </p:cNvPr>
          <p:cNvSpPr>
            <a:spLocks noGrp="1"/>
          </p:cNvSpPr>
          <p:nvPr>
            <p:ph type="sldNum" sz="quarter" idx="12"/>
          </p:nvPr>
        </p:nvSpPr>
        <p:spPr/>
        <p:txBody>
          <a:bodyPr/>
          <a:lstStyle/>
          <a:p>
            <a:fld id="{21F0F786-F297-4F80-80AA-A3AA6F5E63C9}" type="slidenum">
              <a:rPr lang="en-US" smtClean="0"/>
              <a:t>‹#›</a:t>
            </a:fld>
            <a:endParaRPr lang="en-US"/>
          </a:p>
        </p:txBody>
      </p:sp>
    </p:spTree>
    <p:extLst>
      <p:ext uri="{BB962C8B-B14F-4D97-AF65-F5344CB8AC3E}">
        <p14:creationId xmlns:p14="http://schemas.microsoft.com/office/powerpoint/2010/main" val="364133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9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
        <p:nvSpPr>
          <p:cNvPr id="2" name="TextBox 1"/>
          <p:cNvSpPr txBox="1"/>
          <p:nvPr userDrawn="1"/>
        </p:nvSpPr>
        <p:spPr>
          <a:xfrm>
            <a:off x="1257303" y="4329114"/>
            <a:ext cx="184731" cy="323165"/>
          </a:xfrm>
          <a:prstGeom prst="rect">
            <a:avLst/>
          </a:prstGeom>
          <a:noFill/>
        </p:spPr>
        <p:txBody>
          <a:bodyPr wrap="none" rtlCol="0">
            <a:spAutoFit/>
          </a:bodyPr>
          <a:lstStyle/>
          <a:p>
            <a:endParaRPr lang="en-US" sz="1500"/>
          </a:p>
        </p:txBody>
      </p:sp>
    </p:spTree>
    <p:extLst>
      <p:ext uri="{BB962C8B-B14F-4D97-AF65-F5344CB8AC3E}">
        <p14:creationId xmlns:p14="http://schemas.microsoft.com/office/powerpoint/2010/main" val="193869804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13" indent="-274306">
              <a:buFont typeface="Wingdings" panose="05000000000000000000" pitchFamily="2" charset="2"/>
              <a:buChar char="§"/>
              <a:defRPr/>
            </a:lvl2pPr>
            <a:lvl4pPr marL="1097226" indent="-228589">
              <a:buFont typeface="Arial" panose="020B0604020202020204" pitchFamily="34" charset="0"/>
              <a:buChar char="•"/>
              <a:defRPr/>
            </a:lvl4pPr>
            <a:lvl5pPr marL="1371532" indent="-228589">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2228479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10"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0238584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3" name="Text Placeholder 2"/>
          <p:cNvSpPr>
            <a:spLocks noGrp="1"/>
          </p:cNvSpPr>
          <p:nvPr>
            <p:ph type="body" idx="1"/>
          </p:nvPr>
        </p:nvSpPr>
        <p:spPr>
          <a:xfrm>
            <a:off x="402336" y="1524002"/>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4"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3/27/2024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9" name="Slide Number Placeholder 8"/>
          <p:cNvSpPr>
            <a:spLocks noGrp="1"/>
          </p:cNvSpPr>
          <p:nvPr>
            <p:ph type="sldNum" sz="quarter" idx="12"/>
          </p:nvPr>
        </p:nvSpPr>
        <p:spPr>
          <a:xfrm>
            <a:off x="5791200" y="1042419"/>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027213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2"/>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270919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08360778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5" name="Date Placeholder 4"/>
          <p:cNvSpPr>
            <a:spLocks noGrp="1"/>
          </p:cNvSpPr>
          <p:nvPr>
            <p:ph type="dt" sz="half" idx="10"/>
          </p:nvPr>
        </p:nvSpPr>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232224309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20" name="Rectangle 19"/>
          <p:cNvSpPr>
            <a:spLocks noChangeArrowheads="1"/>
          </p:cNvSpPr>
          <p:nvPr/>
        </p:nvSpPr>
        <p:spPr bwMode="auto">
          <a:xfrm>
            <a:off x="203200" y="152400"/>
            <a:ext cx="11777472" cy="301752"/>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700561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176965785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5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00"/>
          </a:p>
        </p:txBody>
      </p:sp>
      <p:sp>
        <p:nvSpPr>
          <p:cNvPr id="6" name="Slide Number Placeholder 5"/>
          <p:cNvSpPr>
            <a:spLocks noGrp="1"/>
          </p:cNvSpPr>
          <p:nvPr>
            <p:ph type="sldNum" sz="quarter" idx="12"/>
          </p:nvPr>
        </p:nvSpPr>
        <p:spPr>
          <a:xfrm>
            <a:off x="9221216" y="3009904"/>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2"/>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79774095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44"/>
        <p:cNvGrpSpPr/>
        <p:nvPr/>
      </p:nvGrpSpPr>
      <p:grpSpPr>
        <a:xfrm>
          <a:off x="0" y="0"/>
          <a:ext cx="0" cy="0"/>
          <a:chOff x="0" y="0"/>
          <a:chExt cx="0" cy="0"/>
        </a:xfrm>
      </p:grpSpPr>
      <p:sp>
        <p:nvSpPr>
          <p:cNvPr id="745" name="Google Shape;745;g2b8b9a7db73_1_183"/>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6" name="Google Shape;746;g2b8b9a7db73_1_183"/>
          <p:cNvSpPr txBox="1">
            <a:spLocks noGrp="1"/>
          </p:cNvSpPr>
          <p:nvPr>
            <p:ph type="ftr" idx="11"/>
          </p:nvPr>
        </p:nvSpPr>
        <p:spPr>
          <a:xfrm>
            <a:off x="406400" y="6410848"/>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7" name="Google Shape;747;g2b8b9a7db73_1_183"/>
          <p:cNvSpPr txBox="1">
            <a:spLocks noGrp="1"/>
          </p:cNvSpPr>
          <p:nvPr>
            <p:ph type="sldNum" idx="12"/>
          </p:nvPr>
        </p:nvSpPr>
        <p:spPr>
          <a:xfrm>
            <a:off x="5689600" y="6324600"/>
            <a:ext cx="8128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dk2"/>
        </a:solidFill>
        <a:effectLst/>
      </p:bgPr>
    </p:bg>
    <p:spTree>
      <p:nvGrpSpPr>
        <p:cNvPr id="1" name="Shape 748"/>
        <p:cNvGrpSpPr/>
        <p:nvPr/>
      </p:nvGrpSpPr>
      <p:grpSpPr>
        <a:xfrm>
          <a:off x="0" y="0"/>
          <a:ext cx="0" cy="0"/>
          <a:chOff x="0" y="0"/>
          <a:chExt cx="0" cy="0"/>
        </a:xfrm>
      </p:grpSpPr>
      <p:sp>
        <p:nvSpPr>
          <p:cNvPr id="749" name="Google Shape;749;g2b8b9a7db73_1_187"/>
          <p:cNvSpPr txBox="1">
            <a:spLocks noGrp="1"/>
          </p:cNvSpPr>
          <p:nvPr>
            <p:ph type="title"/>
          </p:nvPr>
        </p:nvSpPr>
        <p:spPr>
          <a:xfrm>
            <a:off x="402336" y="350520"/>
            <a:ext cx="11379200" cy="7588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lt1"/>
              </a:buClr>
              <a:buSzPts val="3000"/>
              <a:buFont typeface="Trebuchet MS"/>
              <a:buNone/>
              <a:defRPr sz="4000" b="1" i="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0" name="Google Shape;750;g2b8b9a7db73_1_187"/>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1" name="Google Shape;751;g2b8b9a7db73_1_187"/>
          <p:cNvSpPr txBox="1">
            <a:spLocks noGrp="1"/>
          </p:cNvSpPr>
          <p:nvPr>
            <p:ph type="ftr" idx="11"/>
          </p:nvPr>
        </p:nvSpPr>
        <p:spPr>
          <a:xfrm>
            <a:off x="8836" y="6432055"/>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2000">
                <a:solidFill>
                  <a:srgbClr val="33343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2" name="Google Shape;752;g2b8b9a7db73_1_187"/>
          <p:cNvSpPr txBox="1">
            <a:spLocks noGrp="1"/>
          </p:cNvSpPr>
          <p:nvPr>
            <p:ph type="body" idx="1"/>
          </p:nvPr>
        </p:nvSpPr>
        <p:spPr>
          <a:xfrm>
            <a:off x="402336" y="1527048"/>
            <a:ext cx="11338400" cy="45720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02579" algn="l" rtl="0">
              <a:spcBef>
                <a:spcPts val="440"/>
              </a:spcBef>
              <a:spcAft>
                <a:spcPts val="0"/>
              </a:spcAft>
              <a:buSzPts val="1155"/>
              <a:buFont typeface="Noto Sans Symbols"/>
              <a:buChar char="▪"/>
              <a:defRPr/>
            </a:lvl2pPr>
            <a:lvl3pPr marL="1828754" lvl="2" indent="-419090" algn="l" rtl="0">
              <a:spcBef>
                <a:spcPts val="480"/>
              </a:spcBef>
              <a:spcAft>
                <a:spcPts val="0"/>
              </a:spcAft>
              <a:buSzPts val="1350"/>
              <a:buChar char="⯍"/>
              <a:defRPr/>
            </a:lvl3pPr>
            <a:lvl4pPr marL="2438339" lvl="3" indent="-393690" algn="l" rtl="0">
              <a:spcBef>
                <a:spcPts val="400"/>
              </a:spcBef>
              <a:spcAft>
                <a:spcPts val="0"/>
              </a:spcAft>
              <a:buSzPts val="1050"/>
              <a:buFont typeface="Arial"/>
              <a:buChar char="•"/>
              <a:defRPr/>
            </a:lvl4pPr>
            <a:lvl5pPr marL="3047924" lvl="4" indent="-419090" algn="l" rtl="0">
              <a:spcBef>
                <a:spcPts val="360"/>
              </a:spcBef>
              <a:spcAft>
                <a:spcPts val="0"/>
              </a:spcAft>
              <a:buSzPts val="1350"/>
              <a:buFont typeface="Courier New"/>
              <a:buChar char="o"/>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753"/>
        <p:cNvGrpSpPr/>
        <p:nvPr/>
      </p:nvGrpSpPr>
      <p:grpSpPr>
        <a:xfrm>
          <a:off x="0" y="0"/>
          <a:ext cx="0" cy="0"/>
          <a:chOff x="0" y="0"/>
          <a:chExt cx="0" cy="0"/>
        </a:xfrm>
      </p:grpSpPr>
      <p:sp>
        <p:nvSpPr>
          <p:cNvPr id="754" name="Google Shape;754;g2b8b9a7db73_1_192"/>
          <p:cNvSpPr/>
          <p:nvPr/>
        </p:nvSpPr>
        <p:spPr>
          <a:xfrm>
            <a:off x="0" y="6404985"/>
            <a:ext cx="12192000" cy="453200"/>
          </a:xfrm>
          <a:prstGeom prst="rect">
            <a:avLst/>
          </a:prstGeom>
          <a:solidFill>
            <a:srgbClr val="E9EAEA"/>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g2b8b9a7db73_1_192"/>
          <p:cNvSpPr/>
          <p:nvPr/>
        </p:nvSpPr>
        <p:spPr>
          <a:xfrm>
            <a:off x="0" y="0"/>
            <a:ext cx="12192000" cy="2514800"/>
          </a:xfrm>
          <a:prstGeom prst="rect">
            <a:avLst/>
          </a:prstGeom>
          <a:solidFill>
            <a:srgbClr val="383D3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g2b8b9a7db73_1_192"/>
          <p:cNvSpPr txBox="1">
            <a:spLocks noGrp="1"/>
          </p:cNvSpPr>
          <p:nvPr>
            <p:ph type="subTitle" idx="1"/>
          </p:nvPr>
        </p:nvSpPr>
        <p:spPr>
          <a:xfrm>
            <a:off x="1828800" y="2819400"/>
            <a:ext cx="8534400" cy="175280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1020"/>
              <a:buNone/>
              <a:defRPr sz="1600" b="1" cap="none">
                <a:solidFill>
                  <a:schemeClr val="lt2"/>
                </a:solidFill>
              </a:defRPr>
            </a:lvl1pPr>
            <a:lvl2pPr lvl="1" algn="ctr" rtl="0">
              <a:spcBef>
                <a:spcPts val="480"/>
              </a:spcBef>
              <a:spcAft>
                <a:spcPts val="0"/>
              </a:spcAft>
              <a:buSzPts val="1260"/>
              <a:buNone/>
              <a:defRPr/>
            </a:lvl2pPr>
            <a:lvl3pPr lvl="2" algn="ctr" rtl="0">
              <a:spcBef>
                <a:spcPts val="480"/>
              </a:spcBef>
              <a:spcAft>
                <a:spcPts val="0"/>
              </a:spcAft>
              <a:buSzPts val="1350"/>
              <a:buNone/>
              <a:defRPr/>
            </a:lvl3pPr>
            <a:lvl4pPr lvl="3" algn="ctr" rtl="0">
              <a:spcBef>
                <a:spcPts val="480"/>
              </a:spcBef>
              <a:spcAft>
                <a:spcPts val="0"/>
              </a:spcAft>
              <a:buSzPts val="1260"/>
              <a:buNone/>
              <a:defRPr/>
            </a:lvl4pPr>
            <a:lvl5pPr lvl="4" algn="ctr" rtl="0">
              <a:spcBef>
                <a:spcPts val="480"/>
              </a:spcBef>
              <a:spcAft>
                <a:spcPts val="0"/>
              </a:spcAft>
              <a:buSzPts val="1800"/>
              <a:buNone/>
              <a:defRPr/>
            </a:lvl5pPr>
            <a:lvl6pPr lvl="5" algn="ctr" rtl="0">
              <a:spcBef>
                <a:spcPts val="480"/>
              </a:spcBef>
              <a:spcAft>
                <a:spcPts val="0"/>
              </a:spcAft>
              <a:buSzPts val="1440"/>
              <a:buNone/>
              <a:defRPr/>
            </a:lvl6pPr>
            <a:lvl7pPr lvl="6" algn="ctr" rtl="0">
              <a:spcBef>
                <a:spcPts val="480"/>
              </a:spcBef>
              <a:spcAft>
                <a:spcPts val="0"/>
              </a:spcAft>
              <a:buSzPts val="1620"/>
              <a:buNone/>
              <a:defRPr/>
            </a:lvl7pPr>
            <a:lvl8pPr lvl="7" algn="ctr" rtl="0">
              <a:spcBef>
                <a:spcPts val="480"/>
              </a:spcBef>
              <a:spcAft>
                <a:spcPts val="0"/>
              </a:spcAft>
              <a:buSzPts val="1800"/>
              <a:buNone/>
              <a:defRPr/>
            </a:lvl8pPr>
            <a:lvl9pPr lvl="8" algn="ctr" rtl="0">
              <a:spcBef>
                <a:spcPts val="480"/>
              </a:spcBef>
              <a:spcAft>
                <a:spcPts val="0"/>
              </a:spcAft>
              <a:buSzPts val="1620"/>
              <a:buNone/>
              <a:defRPr/>
            </a:lvl9pPr>
          </a:lstStyle>
          <a:p>
            <a:endParaRPr/>
          </a:p>
        </p:txBody>
      </p:sp>
      <p:sp>
        <p:nvSpPr>
          <p:cNvPr id="757" name="Google Shape;757;g2b8b9a7db73_1_192"/>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8" name="Google Shape;758;g2b8b9a7db73_1_192"/>
          <p:cNvSpPr txBox="1">
            <a:spLocks noGrp="1"/>
          </p:cNvSpPr>
          <p:nvPr>
            <p:ph type="ftr" idx="11"/>
          </p:nvPr>
        </p:nvSpPr>
        <p:spPr>
          <a:xfrm>
            <a:off x="406400" y="6463103"/>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800">
                <a:solidFill>
                  <a:srgbClr val="33343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9" name="Google Shape;759;g2b8b9a7db73_1_192"/>
          <p:cNvSpPr txBox="1">
            <a:spLocks noGrp="1"/>
          </p:cNvSpPr>
          <p:nvPr>
            <p:ph type="ctrTitle"/>
          </p:nvPr>
        </p:nvSpPr>
        <p:spPr>
          <a:xfrm>
            <a:off x="914400" y="381000"/>
            <a:ext cx="10363200" cy="17528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accent1"/>
              </a:buClr>
              <a:buSzPts val="3150"/>
              <a:buFont typeface="Trebuchet MS"/>
              <a:buNone/>
              <a:defRPr sz="42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0" name="Google Shape;760;g2b8b9a7db73_1_192"/>
          <p:cNvSpPr txBox="1"/>
          <p:nvPr/>
        </p:nvSpPr>
        <p:spPr>
          <a:xfrm>
            <a:off x="1257301" y="4329113"/>
            <a:ext cx="246400" cy="338400"/>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lt2"/>
        </a:solidFill>
        <a:effectLst/>
      </p:bgPr>
    </p:bg>
    <p:spTree>
      <p:nvGrpSpPr>
        <p:cNvPr id="1" name="Shape 761"/>
        <p:cNvGrpSpPr/>
        <p:nvPr/>
      </p:nvGrpSpPr>
      <p:grpSpPr>
        <a:xfrm>
          <a:off x="0" y="0"/>
          <a:ext cx="0" cy="0"/>
          <a:chOff x="0" y="0"/>
          <a:chExt cx="0" cy="0"/>
        </a:xfrm>
      </p:grpSpPr>
      <p:sp>
        <p:nvSpPr>
          <p:cNvPr id="762" name="Google Shape;762;g2b8b9a7db73_1_200"/>
          <p:cNvSpPr txBox="1">
            <a:spLocks noGrp="1"/>
          </p:cNvSpPr>
          <p:nvPr>
            <p:ph type="title"/>
          </p:nvPr>
        </p:nvSpPr>
        <p:spPr>
          <a:xfrm>
            <a:off x="402336" y="228600"/>
            <a:ext cx="11379200" cy="7588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3" name="Google Shape;763;g2b8b9a7db73_1_200"/>
          <p:cNvSpPr txBox="1">
            <a:spLocks noGrp="1"/>
          </p:cNvSpPr>
          <p:nvPr>
            <p:ph type="dt" idx="10"/>
          </p:nvPr>
        </p:nvSpPr>
        <p:spPr>
          <a:xfrm>
            <a:off x="7721600" y="640994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4" name="Google Shape;764;g2b8b9a7db73_1_200"/>
          <p:cNvSpPr txBox="1">
            <a:spLocks noGrp="1"/>
          </p:cNvSpPr>
          <p:nvPr>
            <p:ph type="ftr" idx="11"/>
          </p:nvPr>
        </p:nvSpPr>
        <p:spPr>
          <a:xfrm>
            <a:off x="406400" y="6410848"/>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5" name="Google Shape;765;g2b8b9a7db73_1_200"/>
          <p:cNvSpPr txBox="1">
            <a:spLocks noGrp="1"/>
          </p:cNvSpPr>
          <p:nvPr>
            <p:ph type="sldNum" idx="12"/>
          </p:nvPr>
        </p:nvSpPr>
        <p:spPr>
          <a:xfrm>
            <a:off x="5791200" y="1040176"/>
            <a:ext cx="6096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766" name="Google Shape;766;g2b8b9a7db73_1_200"/>
          <p:cNvCxnSpPr/>
          <p:nvPr/>
        </p:nvCxnSpPr>
        <p:spPr>
          <a:xfrm rot="10800000" flipH="1">
            <a:off x="6084108" y="1575611"/>
            <a:ext cx="12000" cy="4819600"/>
          </a:xfrm>
          <a:prstGeom prst="straightConnector1">
            <a:avLst/>
          </a:prstGeom>
          <a:noFill/>
          <a:ln w="9525" cap="flat" cmpd="sng">
            <a:solidFill>
              <a:schemeClr val="dk2"/>
            </a:solidFill>
            <a:prstDash val="dash"/>
            <a:round/>
            <a:headEnd type="none" w="sm" len="sm"/>
            <a:tailEnd type="none" w="sm" len="sm"/>
          </a:ln>
        </p:spPr>
      </p:cxnSp>
      <p:sp>
        <p:nvSpPr>
          <p:cNvPr id="767" name="Google Shape;767;g2b8b9a7db73_1_200"/>
          <p:cNvSpPr txBox="1">
            <a:spLocks noGrp="1"/>
          </p:cNvSpPr>
          <p:nvPr>
            <p:ph type="body" idx="1"/>
          </p:nvPr>
        </p:nvSpPr>
        <p:spPr>
          <a:xfrm>
            <a:off x="402336" y="1371600"/>
            <a:ext cx="5384800" cy="4681600"/>
          </a:xfrm>
          <a:prstGeom prst="rect">
            <a:avLst/>
          </a:prstGeom>
          <a:noFill/>
          <a:ln>
            <a:noFill/>
          </a:ln>
        </p:spPr>
        <p:txBody>
          <a:bodyPr spcFirstLastPara="1" wrap="square" lIns="91425" tIns="45700" rIns="91425" bIns="45700" anchor="t" anchorCtr="0">
            <a:normAutofit/>
          </a:bodyPr>
          <a:lstStyle>
            <a:lvl1pPr marL="609585" lvl="0" indent="-439726" algn="l" rtl="0">
              <a:spcBef>
                <a:spcPts val="500"/>
              </a:spcBef>
              <a:spcAft>
                <a:spcPts val="0"/>
              </a:spcAft>
              <a:buSzPts val="1594"/>
              <a:buChar char="⚫"/>
              <a:defRPr sz="2500"/>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68" name="Google Shape;768;g2b8b9a7db73_1_200"/>
          <p:cNvSpPr txBox="1">
            <a:spLocks noGrp="1"/>
          </p:cNvSpPr>
          <p:nvPr>
            <p:ph type="body" idx="2"/>
          </p:nvPr>
        </p:nvSpPr>
        <p:spPr>
          <a:xfrm>
            <a:off x="6400800" y="1371600"/>
            <a:ext cx="5384800" cy="4681600"/>
          </a:xfrm>
          <a:prstGeom prst="rect">
            <a:avLst/>
          </a:prstGeom>
          <a:noFill/>
          <a:ln>
            <a:noFill/>
          </a:ln>
        </p:spPr>
        <p:txBody>
          <a:bodyPr spcFirstLastPara="1" wrap="square" lIns="91425" tIns="45700" rIns="91425" bIns="45700" anchor="t" anchorCtr="0">
            <a:normAutofit/>
          </a:bodyPr>
          <a:lstStyle>
            <a:lvl1pPr marL="609585" lvl="0" indent="-439726" algn="l" rtl="0">
              <a:spcBef>
                <a:spcPts val="500"/>
              </a:spcBef>
              <a:spcAft>
                <a:spcPts val="0"/>
              </a:spcAft>
              <a:buSzPts val="1594"/>
              <a:buChar char="⚫"/>
              <a:defRPr sz="2500"/>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solidFill>
          <a:schemeClr val="lt2"/>
        </a:solidFill>
        <a:effectLst/>
      </p:bgPr>
    </p:bg>
    <p:spTree>
      <p:nvGrpSpPr>
        <p:cNvPr id="1" name="Shape 769"/>
        <p:cNvGrpSpPr/>
        <p:nvPr/>
      </p:nvGrpSpPr>
      <p:grpSpPr>
        <a:xfrm>
          <a:off x="0" y="0"/>
          <a:ext cx="0" cy="0"/>
          <a:chOff x="0" y="0"/>
          <a:chExt cx="0" cy="0"/>
        </a:xfrm>
      </p:grpSpPr>
      <p:cxnSp>
        <p:nvCxnSpPr>
          <p:cNvPr id="770" name="Google Shape;770;g2b8b9a7db73_1_208"/>
          <p:cNvCxnSpPr/>
          <p:nvPr/>
        </p:nvCxnSpPr>
        <p:spPr>
          <a:xfrm rot="10800000">
            <a:off x="6096000" y="2200227"/>
            <a:ext cx="0" cy="4188000"/>
          </a:xfrm>
          <a:prstGeom prst="straightConnector1">
            <a:avLst/>
          </a:prstGeom>
          <a:noFill/>
          <a:ln w="9525" cap="flat" cmpd="sng">
            <a:solidFill>
              <a:schemeClr val="dk2"/>
            </a:solidFill>
            <a:prstDash val="dash"/>
            <a:round/>
            <a:headEnd type="none" w="sm" len="sm"/>
            <a:tailEnd type="none" w="sm" len="sm"/>
          </a:ln>
        </p:spPr>
      </p:cxnSp>
      <p:sp>
        <p:nvSpPr>
          <p:cNvPr id="771" name="Google Shape;771;g2b8b9a7db73_1_208"/>
          <p:cNvSpPr/>
          <p:nvPr/>
        </p:nvSpPr>
        <p:spPr>
          <a:xfrm>
            <a:off x="0" y="0"/>
            <a:ext cx="12192000" cy="144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g2b8b9a7db73_1_208"/>
          <p:cNvSpPr/>
          <p:nvPr/>
        </p:nvSpPr>
        <p:spPr>
          <a:xfrm>
            <a:off x="0" y="670560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g2b8b9a7db73_1_208"/>
          <p:cNvSpPr/>
          <p:nvPr/>
        </p:nvSpPr>
        <p:spPr>
          <a:xfrm>
            <a:off x="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g2b8b9a7db73_1_208"/>
          <p:cNvSpPr/>
          <p:nvPr/>
        </p:nvSpPr>
        <p:spPr>
          <a:xfrm>
            <a:off x="1198880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g2b8b9a7db73_1_208"/>
          <p:cNvSpPr/>
          <p:nvPr/>
        </p:nvSpPr>
        <p:spPr>
          <a:xfrm>
            <a:off x="203200" y="1371600"/>
            <a:ext cx="11777600" cy="9144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6" name="Google Shape;776;g2b8b9a7db73_1_208"/>
          <p:cNvSpPr/>
          <p:nvPr/>
        </p:nvSpPr>
        <p:spPr>
          <a:xfrm>
            <a:off x="194564" y="6391656"/>
            <a:ext cx="11777600" cy="3108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g2b8b9a7db73_1_208"/>
          <p:cNvSpPr txBox="1">
            <a:spLocks noGrp="1"/>
          </p:cNvSpPr>
          <p:nvPr>
            <p:ph type="body" idx="1"/>
          </p:nvPr>
        </p:nvSpPr>
        <p:spPr>
          <a:xfrm>
            <a:off x="402336" y="1524000"/>
            <a:ext cx="5386800" cy="732800"/>
          </a:xfrm>
          <a:prstGeom prst="rect">
            <a:avLst/>
          </a:prstGeom>
          <a:noFill/>
          <a:ln>
            <a:noFill/>
          </a:ln>
          <a:effectLst>
            <a:outerShdw blurRad="50800" dist="25400" dir="5400000" rotWithShape="0">
              <a:srgbClr val="000000">
                <a:alpha val="34900"/>
              </a:srgbClr>
            </a:outerShdw>
          </a:effectLst>
        </p:spPr>
        <p:txBody>
          <a:bodyPr spcFirstLastPara="1" wrap="square" lIns="91425" tIns="45700" rIns="91425" bIns="45700" anchor="ctr" anchorCtr="0">
            <a:noAutofit/>
          </a:bodyPr>
          <a:lstStyle>
            <a:lvl1pPr marL="609585" lvl="0" indent="-304792" algn="l" rtl="0">
              <a:spcBef>
                <a:spcPts val="440"/>
              </a:spcBef>
              <a:spcAft>
                <a:spcPts val="0"/>
              </a:spcAft>
              <a:buSzPts val="1403"/>
              <a:buNone/>
              <a:defRPr sz="2200" b="1">
                <a:solidFill>
                  <a:srgbClr val="FFFFFF"/>
                </a:solidFill>
                <a:latin typeface="Trebuchet MS"/>
                <a:ea typeface="Trebuchet MS"/>
                <a:cs typeface="Trebuchet MS"/>
                <a:sym typeface="Trebuchet MS"/>
              </a:defRPr>
            </a:lvl1pPr>
            <a:lvl2pPr marL="1219170" lvl="1" indent="-304792" algn="l" rtl="0">
              <a:spcBef>
                <a:spcPts val="400"/>
              </a:spcBef>
              <a:spcAft>
                <a:spcPts val="0"/>
              </a:spcAft>
              <a:buSzPts val="1050"/>
              <a:buNone/>
              <a:defRPr sz="2000" b="1">
                <a:solidFill>
                  <a:schemeClr val="lt1"/>
                </a:solidFill>
                <a:latin typeface="Trebuchet MS"/>
                <a:ea typeface="Trebuchet MS"/>
                <a:cs typeface="Trebuchet MS"/>
                <a:sym typeface="Trebuchet MS"/>
              </a:defRPr>
            </a:lvl2pPr>
            <a:lvl3pPr marL="1828754" lvl="2" indent="-304792" algn="l" rtl="0">
              <a:spcBef>
                <a:spcPts val="360"/>
              </a:spcBef>
              <a:spcAft>
                <a:spcPts val="0"/>
              </a:spcAft>
              <a:buSzPts val="1013"/>
              <a:buNone/>
              <a:defRPr sz="1800" b="1">
                <a:solidFill>
                  <a:schemeClr val="lt1"/>
                </a:solidFill>
                <a:latin typeface="Trebuchet MS"/>
                <a:ea typeface="Trebuchet MS"/>
                <a:cs typeface="Trebuchet MS"/>
                <a:sym typeface="Trebuchet MS"/>
              </a:defRPr>
            </a:lvl3pPr>
            <a:lvl4pPr marL="2438339" lvl="3" indent="-304792" algn="l" rtl="0">
              <a:spcBef>
                <a:spcPts val="320"/>
              </a:spcBef>
              <a:spcAft>
                <a:spcPts val="0"/>
              </a:spcAft>
              <a:buSzPts val="840"/>
              <a:buNone/>
              <a:defRPr sz="1600" b="1">
                <a:solidFill>
                  <a:schemeClr val="lt1"/>
                </a:solidFill>
                <a:latin typeface="Trebuchet MS"/>
                <a:ea typeface="Trebuchet MS"/>
                <a:cs typeface="Trebuchet MS"/>
                <a:sym typeface="Trebuchet MS"/>
              </a:defRPr>
            </a:lvl4pPr>
            <a:lvl5pPr marL="3047924" lvl="4" indent="-304792" algn="l" rtl="0">
              <a:spcBef>
                <a:spcPts val="320"/>
              </a:spcBef>
              <a:spcAft>
                <a:spcPts val="0"/>
              </a:spcAft>
              <a:buSzPts val="1200"/>
              <a:buFont typeface="Trebuchet MS"/>
              <a:buNone/>
              <a:defRPr sz="1600" b="1">
                <a:solidFill>
                  <a:schemeClr val="lt1"/>
                </a:solidFill>
                <a:latin typeface="Trebuchet MS"/>
                <a:ea typeface="Trebuchet MS"/>
                <a:cs typeface="Trebuchet MS"/>
                <a:sym typeface="Trebuchet MS"/>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78" name="Google Shape;778;g2b8b9a7db73_1_208"/>
          <p:cNvSpPr txBox="1">
            <a:spLocks noGrp="1"/>
          </p:cNvSpPr>
          <p:nvPr>
            <p:ph type="body" idx="2"/>
          </p:nvPr>
        </p:nvSpPr>
        <p:spPr>
          <a:xfrm>
            <a:off x="6388441" y="1524000"/>
            <a:ext cx="5389200" cy="731600"/>
          </a:xfrm>
          <a:prstGeom prst="rect">
            <a:avLst/>
          </a:prstGeom>
          <a:noFill/>
          <a:ln>
            <a:noFill/>
          </a:ln>
          <a:effectLst>
            <a:outerShdw blurRad="50800" dist="25400" dir="5400000" rotWithShape="0">
              <a:srgbClr val="000000">
                <a:alpha val="34900"/>
              </a:srgbClr>
            </a:outerShdw>
          </a:effectLst>
        </p:spPr>
        <p:txBody>
          <a:bodyPr spcFirstLastPara="1" wrap="square" lIns="91425" tIns="45700" rIns="91425" bIns="45700" anchor="ctr" anchorCtr="0">
            <a:noAutofit/>
          </a:bodyPr>
          <a:lstStyle>
            <a:lvl1pPr marL="609585" lvl="0" indent="-304792" algn="l" rtl="0">
              <a:spcBef>
                <a:spcPts val="440"/>
              </a:spcBef>
              <a:spcAft>
                <a:spcPts val="0"/>
              </a:spcAft>
              <a:buSzPts val="1403"/>
              <a:buNone/>
              <a:defRPr sz="2200" b="1">
                <a:solidFill>
                  <a:schemeClr val="lt1"/>
                </a:solidFill>
                <a:latin typeface="Trebuchet MS"/>
                <a:ea typeface="Trebuchet MS"/>
                <a:cs typeface="Trebuchet MS"/>
                <a:sym typeface="Trebuchet MS"/>
              </a:defRPr>
            </a:lvl1pPr>
            <a:lvl2pPr marL="1219170" lvl="1" indent="-304792" algn="l" rtl="0">
              <a:spcBef>
                <a:spcPts val="400"/>
              </a:spcBef>
              <a:spcAft>
                <a:spcPts val="0"/>
              </a:spcAft>
              <a:buSzPts val="1050"/>
              <a:buNone/>
              <a:defRPr sz="2000" b="1">
                <a:solidFill>
                  <a:schemeClr val="lt1"/>
                </a:solidFill>
                <a:latin typeface="Trebuchet MS"/>
                <a:ea typeface="Trebuchet MS"/>
                <a:cs typeface="Trebuchet MS"/>
                <a:sym typeface="Trebuchet MS"/>
              </a:defRPr>
            </a:lvl2pPr>
            <a:lvl3pPr marL="1828754" lvl="2" indent="-304792" algn="l" rtl="0">
              <a:spcBef>
                <a:spcPts val="360"/>
              </a:spcBef>
              <a:spcAft>
                <a:spcPts val="0"/>
              </a:spcAft>
              <a:buSzPts val="1013"/>
              <a:buNone/>
              <a:defRPr sz="1800" b="1">
                <a:solidFill>
                  <a:schemeClr val="lt1"/>
                </a:solidFill>
                <a:latin typeface="Trebuchet MS"/>
                <a:ea typeface="Trebuchet MS"/>
                <a:cs typeface="Trebuchet MS"/>
                <a:sym typeface="Trebuchet MS"/>
              </a:defRPr>
            </a:lvl3pPr>
            <a:lvl4pPr marL="2438339" lvl="3" indent="-304792" algn="l" rtl="0">
              <a:spcBef>
                <a:spcPts val="320"/>
              </a:spcBef>
              <a:spcAft>
                <a:spcPts val="0"/>
              </a:spcAft>
              <a:buSzPts val="840"/>
              <a:buNone/>
              <a:defRPr sz="1600" b="1">
                <a:solidFill>
                  <a:schemeClr val="lt1"/>
                </a:solidFill>
                <a:latin typeface="Trebuchet MS"/>
                <a:ea typeface="Trebuchet MS"/>
                <a:cs typeface="Trebuchet MS"/>
                <a:sym typeface="Trebuchet MS"/>
              </a:defRPr>
            </a:lvl4pPr>
            <a:lvl5pPr marL="3047924" lvl="4" indent="-304792" algn="l" rtl="0">
              <a:spcBef>
                <a:spcPts val="320"/>
              </a:spcBef>
              <a:spcAft>
                <a:spcPts val="0"/>
              </a:spcAft>
              <a:buSzPts val="1200"/>
              <a:buFont typeface="Trebuchet MS"/>
              <a:buNone/>
              <a:defRPr sz="1600" b="1">
                <a:solidFill>
                  <a:schemeClr val="lt1"/>
                </a:solidFill>
                <a:latin typeface="Trebuchet MS"/>
                <a:ea typeface="Trebuchet MS"/>
                <a:cs typeface="Trebuchet MS"/>
                <a:sym typeface="Trebuchet MS"/>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79" name="Google Shape;779;g2b8b9a7db73_1_208"/>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0" name="Google Shape;780;g2b8b9a7db73_1_208"/>
          <p:cNvSpPr txBox="1">
            <a:spLocks noGrp="1"/>
          </p:cNvSpPr>
          <p:nvPr>
            <p:ph type="ftr" idx="11"/>
          </p:nvPr>
        </p:nvSpPr>
        <p:spPr>
          <a:xfrm>
            <a:off x="406400" y="6409944"/>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781" name="Google Shape;781;g2b8b9a7db73_1_208"/>
          <p:cNvCxnSpPr/>
          <p:nvPr/>
        </p:nvCxnSpPr>
        <p:spPr>
          <a:xfrm>
            <a:off x="203200" y="1280160"/>
            <a:ext cx="11777600" cy="0"/>
          </a:xfrm>
          <a:prstGeom prst="straightConnector1">
            <a:avLst/>
          </a:prstGeom>
          <a:noFill/>
          <a:ln w="11425" cap="flat" cmpd="sng">
            <a:solidFill>
              <a:srgbClr val="DDDF79"/>
            </a:solidFill>
            <a:prstDash val="dash"/>
            <a:round/>
            <a:headEnd type="none" w="sm" len="sm"/>
            <a:tailEnd type="none" w="sm" len="sm"/>
          </a:ln>
        </p:spPr>
      </p:cxnSp>
      <p:sp>
        <p:nvSpPr>
          <p:cNvPr id="782" name="Google Shape;782;g2b8b9a7db73_1_208"/>
          <p:cNvSpPr/>
          <p:nvPr/>
        </p:nvSpPr>
        <p:spPr>
          <a:xfrm>
            <a:off x="203200" y="155448"/>
            <a:ext cx="11777600" cy="6547200"/>
          </a:xfrm>
          <a:prstGeom prst="rect">
            <a:avLst/>
          </a:prstGeom>
          <a:noFill/>
          <a:ln w="9525" cap="flat" cmpd="sng">
            <a:solidFill>
              <a:srgbClr val="DDDF7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g2b8b9a7db73_1_208"/>
          <p:cNvSpPr txBox="1">
            <a:spLocks noGrp="1"/>
          </p:cNvSpPr>
          <p:nvPr>
            <p:ph type="body" idx="3"/>
          </p:nvPr>
        </p:nvSpPr>
        <p:spPr>
          <a:xfrm>
            <a:off x="402336" y="2471383"/>
            <a:ext cx="5388800" cy="38184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84" name="Google Shape;784;g2b8b9a7db73_1_208"/>
          <p:cNvSpPr txBox="1">
            <a:spLocks noGrp="1"/>
          </p:cNvSpPr>
          <p:nvPr>
            <p:ph type="body" idx="4"/>
          </p:nvPr>
        </p:nvSpPr>
        <p:spPr>
          <a:xfrm>
            <a:off x="6400800" y="2471383"/>
            <a:ext cx="5384800" cy="38220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85" name="Google Shape;785;g2b8b9a7db73_1_208"/>
          <p:cNvSpPr/>
          <p:nvPr/>
        </p:nvSpPr>
        <p:spPr>
          <a:xfrm>
            <a:off x="5689600" y="956036"/>
            <a:ext cx="812800" cy="609600"/>
          </a:xfrm>
          <a:prstGeom prst="ellipse">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g2b8b9a7db73_1_208"/>
          <p:cNvSpPr/>
          <p:nvPr/>
        </p:nvSpPr>
        <p:spPr>
          <a:xfrm>
            <a:off x="5815584" y="1050524"/>
            <a:ext cx="560800" cy="420800"/>
          </a:xfrm>
          <a:prstGeom prst="ellipse">
            <a:avLst/>
          </a:prstGeom>
          <a:solidFill>
            <a:srgbClr val="FFFFFF"/>
          </a:solidFill>
          <a:ln w="50800" cap="rnd" cmpd="dbl">
            <a:solidFill>
              <a:srgbClr val="DDDF7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7" name="Google Shape;787;g2b8b9a7db73_1_208"/>
          <p:cNvSpPr txBox="1">
            <a:spLocks noGrp="1"/>
          </p:cNvSpPr>
          <p:nvPr>
            <p:ph type="sldNum" idx="12"/>
          </p:nvPr>
        </p:nvSpPr>
        <p:spPr>
          <a:xfrm>
            <a:off x="5791200" y="1042417"/>
            <a:ext cx="609600" cy="4412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788" name="Google Shape;788;g2b8b9a7db73_1_208"/>
          <p:cNvSpPr txBox="1">
            <a:spLocks noGrp="1"/>
          </p:cNvSpPr>
          <p:nvPr>
            <p:ph type="title"/>
          </p:nvPr>
        </p:nvSpPr>
        <p:spPr>
          <a:xfrm>
            <a:off x="402336" y="228600"/>
            <a:ext cx="11379200" cy="7588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789"/>
        <p:cNvGrpSpPr/>
        <p:nvPr/>
      </p:nvGrpSpPr>
      <p:grpSpPr>
        <a:xfrm>
          <a:off x="0" y="0"/>
          <a:ext cx="0" cy="0"/>
          <a:chOff x="0" y="0"/>
          <a:chExt cx="0" cy="0"/>
        </a:xfrm>
      </p:grpSpPr>
      <p:sp>
        <p:nvSpPr>
          <p:cNvPr id="790" name="Google Shape;790;g2b8b9a7db73_1_228"/>
          <p:cNvSpPr/>
          <p:nvPr/>
        </p:nvSpPr>
        <p:spPr>
          <a:xfrm>
            <a:off x="203200" y="152400"/>
            <a:ext cx="11777600" cy="304800"/>
          </a:xfrm>
          <a:prstGeom prst="rect">
            <a:avLst/>
          </a:prstGeom>
          <a:solidFill>
            <a:srgbClr val="E12726"/>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g2b8b9a7db73_1_228"/>
          <p:cNvSpPr/>
          <p:nvPr/>
        </p:nvSpPr>
        <p:spPr>
          <a:xfrm>
            <a:off x="0" y="670560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g2b8b9a7db73_1_228"/>
          <p:cNvSpPr/>
          <p:nvPr/>
        </p:nvSpPr>
        <p:spPr>
          <a:xfrm>
            <a:off x="1198880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g2b8b9a7db73_1_228"/>
          <p:cNvSpPr/>
          <p:nvPr/>
        </p:nvSpPr>
        <p:spPr>
          <a:xfrm>
            <a:off x="0" y="0"/>
            <a:ext cx="12192000" cy="1188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g2b8b9a7db73_1_228"/>
          <p:cNvSpPr/>
          <p:nvPr/>
        </p:nvSpPr>
        <p:spPr>
          <a:xfrm>
            <a:off x="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g2b8b9a7db73_1_228"/>
          <p:cNvSpPr/>
          <p:nvPr/>
        </p:nvSpPr>
        <p:spPr>
          <a:xfrm>
            <a:off x="203200" y="609600"/>
            <a:ext cx="3657600" cy="58676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6" name="Google Shape;796;g2b8b9a7db73_1_228"/>
          <p:cNvSpPr txBox="1">
            <a:spLocks noGrp="1"/>
          </p:cNvSpPr>
          <p:nvPr>
            <p:ph type="title"/>
          </p:nvPr>
        </p:nvSpPr>
        <p:spPr>
          <a:xfrm>
            <a:off x="508000" y="914400"/>
            <a:ext cx="3149600" cy="990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FFFFFF"/>
              </a:buClr>
              <a:buSzPts val="1650"/>
              <a:buFont typeface="Trebuchet MS"/>
              <a:buNone/>
              <a:defRPr sz="2200" b="1">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7" name="Google Shape;797;g2b8b9a7db73_1_228"/>
          <p:cNvSpPr txBox="1">
            <a:spLocks noGrp="1"/>
          </p:cNvSpPr>
          <p:nvPr>
            <p:ph type="body" idx="1"/>
          </p:nvPr>
        </p:nvSpPr>
        <p:spPr>
          <a:xfrm>
            <a:off x="508000" y="1981201"/>
            <a:ext cx="3149600" cy="4144800"/>
          </a:xfrm>
          <a:prstGeom prst="rect">
            <a:avLst/>
          </a:prstGeom>
          <a:noFill/>
          <a:ln>
            <a:noFill/>
          </a:ln>
        </p:spPr>
        <p:txBody>
          <a:bodyPr spcFirstLastPara="1" wrap="square" lIns="91425" tIns="45700" rIns="91425" bIns="45700" anchor="t" anchorCtr="0">
            <a:normAutofit/>
          </a:bodyPr>
          <a:lstStyle>
            <a:lvl1pPr marL="609585" lvl="0" indent="-304792" algn="l" rtl="0">
              <a:spcBef>
                <a:spcPts val="320"/>
              </a:spcBef>
              <a:spcAft>
                <a:spcPts val="0"/>
              </a:spcAft>
              <a:buSzPts val="1020"/>
              <a:buNone/>
              <a:defRPr sz="1600">
                <a:solidFill>
                  <a:srgbClr val="FFFFFF"/>
                </a:solidFill>
              </a:defRPr>
            </a:lvl1pPr>
            <a:lvl2pPr marL="1219170" lvl="1" indent="-304792" algn="l" rtl="0">
              <a:spcBef>
                <a:spcPts val="1000"/>
              </a:spcBef>
              <a:spcAft>
                <a:spcPts val="0"/>
              </a:spcAft>
              <a:buSzPts val="630"/>
              <a:buNone/>
              <a:defRPr sz="1200"/>
            </a:lvl2pPr>
            <a:lvl3pPr marL="1828754" lvl="2" indent="-304792" algn="l" rtl="0">
              <a:spcBef>
                <a:spcPts val="200"/>
              </a:spcBef>
              <a:spcAft>
                <a:spcPts val="0"/>
              </a:spcAft>
              <a:buSzPts val="563"/>
              <a:buNone/>
              <a:defRPr sz="1000"/>
            </a:lvl3pPr>
            <a:lvl4pPr marL="2438339" lvl="3" indent="-304792" algn="l" rtl="0">
              <a:spcBef>
                <a:spcPts val="180"/>
              </a:spcBef>
              <a:spcAft>
                <a:spcPts val="0"/>
              </a:spcAft>
              <a:buSzPts val="473"/>
              <a:buNone/>
              <a:defRPr sz="900"/>
            </a:lvl4pPr>
            <a:lvl5pPr marL="3047924" lvl="4" indent="-304792" algn="l" rtl="0">
              <a:spcBef>
                <a:spcPts val="180"/>
              </a:spcBef>
              <a:spcAft>
                <a:spcPts val="0"/>
              </a:spcAft>
              <a:buSzPts val="675"/>
              <a:buFont typeface="Trebuchet MS"/>
              <a:buNone/>
              <a:defRPr sz="900"/>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798" name="Google Shape;798;g2b8b9a7db73_1_228"/>
          <p:cNvSpPr/>
          <p:nvPr/>
        </p:nvSpPr>
        <p:spPr>
          <a:xfrm>
            <a:off x="203200" y="152400"/>
            <a:ext cx="11777600" cy="6547200"/>
          </a:xfrm>
          <a:prstGeom prst="rect">
            <a:avLst/>
          </a:prstGeom>
          <a:noFill/>
          <a:ln w="9525" cap="flat" cmpd="sng">
            <a:solidFill>
              <a:srgbClr val="DDDF7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799" name="Google Shape;799;g2b8b9a7db73_1_228"/>
          <p:cNvCxnSpPr/>
          <p:nvPr/>
        </p:nvCxnSpPr>
        <p:spPr>
          <a:xfrm>
            <a:off x="203200" y="533400"/>
            <a:ext cx="11777600" cy="0"/>
          </a:xfrm>
          <a:prstGeom prst="straightConnector1">
            <a:avLst/>
          </a:prstGeom>
          <a:noFill/>
          <a:ln w="11425" cap="flat" cmpd="sng">
            <a:solidFill>
              <a:srgbClr val="DDDF79"/>
            </a:solidFill>
            <a:prstDash val="dash"/>
            <a:round/>
            <a:headEnd type="none" w="sm" len="sm"/>
            <a:tailEnd type="none" w="sm" len="sm"/>
          </a:ln>
        </p:spPr>
      </p:cxnSp>
      <p:sp>
        <p:nvSpPr>
          <p:cNvPr id="800" name="Google Shape;800;g2b8b9a7db73_1_228"/>
          <p:cNvSpPr txBox="1">
            <a:spLocks noGrp="1"/>
          </p:cNvSpPr>
          <p:nvPr>
            <p:ph type="body" idx="2"/>
          </p:nvPr>
        </p:nvSpPr>
        <p:spPr>
          <a:xfrm>
            <a:off x="4165600" y="685800"/>
            <a:ext cx="7518400" cy="54104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801" name="Google Shape;801;g2b8b9a7db73_1_228"/>
          <p:cNvSpPr/>
          <p:nvPr/>
        </p:nvSpPr>
        <p:spPr>
          <a:xfrm>
            <a:off x="1727200" y="228600"/>
            <a:ext cx="812800" cy="609600"/>
          </a:xfrm>
          <a:prstGeom prst="ellipse">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2" name="Google Shape;802;g2b8b9a7db73_1_228"/>
          <p:cNvSpPr/>
          <p:nvPr/>
        </p:nvSpPr>
        <p:spPr>
          <a:xfrm>
            <a:off x="1853184" y="323088"/>
            <a:ext cx="560800" cy="420800"/>
          </a:xfrm>
          <a:prstGeom prst="ellipse">
            <a:avLst/>
          </a:prstGeom>
          <a:solidFill>
            <a:srgbClr val="FFFFFF"/>
          </a:solidFill>
          <a:ln w="50800" cap="rnd" cmpd="dbl">
            <a:solidFill>
              <a:srgbClr val="DDDF7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3" name="Google Shape;803;g2b8b9a7db73_1_228"/>
          <p:cNvSpPr txBox="1">
            <a:spLocks noGrp="1"/>
          </p:cNvSpPr>
          <p:nvPr>
            <p:ph type="sldNum" idx="12"/>
          </p:nvPr>
        </p:nvSpPr>
        <p:spPr>
          <a:xfrm>
            <a:off x="1828800" y="312740"/>
            <a:ext cx="6096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DDDF7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804" name="Google Shape;804;g2b8b9a7db73_1_228"/>
          <p:cNvSpPr/>
          <p:nvPr/>
        </p:nvSpPr>
        <p:spPr>
          <a:xfrm>
            <a:off x="199136" y="6388387"/>
            <a:ext cx="11777600" cy="309600"/>
          </a:xfrm>
          <a:prstGeom prst="rect">
            <a:avLst/>
          </a:prstGeom>
          <a:solidFill>
            <a:srgbClr val="E12726"/>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g2b8b9a7db73_1_228"/>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6" name="Google Shape;806;g2b8b9a7db73_1_228"/>
          <p:cNvSpPr txBox="1">
            <a:spLocks noGrp="1"/>
          </p:cNvSpPr>
          <p:nvPr>
            <p:ph type="ftr" idx="11"/>
          </p:nvPr>
        </p:nvSpPr>
        <p:spPr>
          <a:xfrm>
            <a:off x="402336" y="6410848"/>
            <a:ext cx="4511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5"/>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4422644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07"/>
        <p:cNvGrpSpPr/>
        <p:nvPr/>
      </p:nvGrpSpPr>
      <p:grpSpPr>
        <a:xfrm>
          <a:off x="0" y="0"/>
          <a:ext cx="0" cy="0"/>
          <a:chOff x="0" y="0"/>
          <a:chExt cx="0" cy="0"/>
        </a:xfrm>
      </p:grpSpPr>
      <p:cxnSp>
        <p:nvCxnSpPr>
          <p:cNvPr id="808" name="Google Shape;808;g2b8b9a7db73_1_246"/>
          <p:cNvCxnSpPr/>
          <p:nvPr/>
        </p:nvCxnSpPr>
        <p:spPr>
          <a:xfrm>
            <a:off x="203200" y="533400"/>
            <a:ext cx="11777600" cy="0"/>
          </a:xfrm>
          <a:prstGeom prst="straightConnector1">
            <a:avLst/>
          </a:prstGeom>
          <a:noFill/>
          <a:ln w="11425" cap="flat" cmpd="sng">
            <a:solidFill>
              <a:srgbClr val="DDDF79"/>
            </a:solidFill>
            <a:prstDash val="dash"/>
            <a:round/>
            <a:headEnd type="none" w="sm" len="sm"/>
            <a:tailEnd type="none" w="sm" len="sm"/>
          </a:ln>
        </p:spPr>
      </p:cxnSp>
      <p:sp>
        <p:nvSpPr>
          <p:cNvPr id="809" name="Google Shape;809;g2b8b9a7db73_1_246"/>
          <p:cNvSpPr/>
          <p:nvPr/>
        </p:nvSpPr>
        <p:spPr>
          <a:xfrm>
            <a:off x="0" y="670560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g2b8b9a7db73_1_246"/>
          <p:cNvSpPr/>
          <p:nvPr/>
        </p:nvSpPr>
        <p:spPr>
          <a:xfrm>
            <a:off x="1198880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g2b8b9a7db73_1_246"/>
          <p:cNvSpPr/>
          <p:nvPr/>
        </p:nvSpPr>
        <p:spPr>
          <a:xfrm>
            <a:off x="0" y="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g2b8b9a7db73_1_246"/>
          <p:cNvSpPr/>
          <p:nvPr/>
        </p:nvSpPr>
        <p:spPr>
          <a:xfrm>
            <a:off x="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g2b8b9a7db73_1_246"/>
          <p:cNvSpPr/>
          <p:nvPr/>
        </p:nvSpPr>
        <p:spPr>
          <a:xfrm>
            <a:off x="203200" y="152400"/>
            <a:ext cx="11777600" cy="301600"/>
          </a:xfrm>
          <a:prstGeom prst="rect">
            <a:avLst/>
          </a:prstGeom>
          <a:solidFill>
            <a:srgbClr val="E12726"/>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g2b8b9a7db73_1_246"/>
          <p:cNvSpPr/>
          <p:nvPr/>
        </p:nvSpPr>
        <p:spPr>
          <a:xfrm>
            <a:off x="203200" y="609600"/>
            <a:ext cx="3657600" cy="58676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5" name="Google Shape;815;g2b8b9a7db73_1_246"/>
          <p:cNvSpPr/>
          <p:nvPr/>
        </p:nvSpPr>
        <p:spPr>
          <a:xfrm>
            <a:off x="203200" y="155448"/>
            <a:ext cx="11777600" cy="6547200"/>
          </a:xfrm>
          <a:prstGeom prst="rect">
            <a:avLst/>
          </a:prstGeom>
          <a:noFill/>
          <a:ln w="9525" cap="flat" cmpd="sng">
            <a:solidFill>
              <a:srgbClr val="DDDF7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g2b8b9a7db73_1_246"/>
          <p:cNvSpPr/>
          <p:nvPr/>
        </p:nvSpPr>
        <p:spPr>
          <a:xfrm>
            <a:off x="1727200" y="228600"/>
            <a:ext cx="812800" cy="609600"/>
          </a:xfrm>
          <a:prstGeom prst="ellipse">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7" name="Google Shape;817;g2b8b9a7db73_1_246"/>
          <p:cNvSpPr/>
          <p:nvPr/>
        </p:nvSpPr>
        <p:spPr>
          <a:xfrm>
            <a:off x="1853184" y="323088"/>
            <a:ext cx="560800" cy="420800"/>
          </a:xfrm>
          <a:prstGeom prst="ellipse">
            <a:avLst/>
          </a:prstGeom>
          <a:solidFill>
            <a:srgbClr val="FFFFFF"/>
          </a:solidFill>
          <a:ln w="50800" cap="rnd" cmpd="dbl">
            <a:solidFill>
              <a:srgbClr val="DDDF7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8" name="Google Shape;818;g2b8b9a7db73_1_246"/>
          <p:cNvSpPr txBox="1">
            <a:spLocks noGrp="1"/>
          </p:cNvSpPr>
          <p:nvPr>
            <p:ph type="sldNum" idx="12"/>
          </p:nvPr>
        </p:nvSpPr>
        <p:spPr>
          <a:xfrm>
            <a:off x="1828800" y="312740"/>
            <a:ext cx="6096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819" name="Google Shape;819;g2b8b9a7db73_1_246"/>
          <p:cNvSpPr txBox="1">
            <a:spLocks noGrp="1"/>
          </p:cNvSpPr>
          <p:nvPr>
            <p:ph type="title"/>
          </p:nvPr>
        </p:nvSpPr>
        <p:spPr>
          <a:xfrm>
            <a:off x="4000500" y="5029200"/>
            <a:ext cx="7823200" cy="1219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2"/>
              </a:buClr>
              <a:buSzPts val="1800"/>
              <a:buFont typeface="Trebuchet MS"/>
              <a:buNone/>
              <a:defRPr sz="24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0" name="Google Shape;820;g2b8b9a7db73_1_246"/>
          <p:cNvSpPr>
            <a:spLocks noGrp="1"/>
          </p:cNvSpPr>
          <p:nvPr>
            <p:ph type="pic" idx="2"/>
          </p:nvPr>
        </p:nvSpPr>
        <p:spPr>
          <a:xfrm>
            <a:off x="4000500" y="609600"/>
            <a:ext cx="7823200" cy="4267200"/>
          </a:xfrm>
          <a:prstGeom prst="rect">
            <a:avLst/>
          </a:prstGeom>
          <a:noFill/>
          <a:ln>
            <a:noFill/>
          </a:ln>
        </p:spPr>
      </p:sp>
      <p:sp>
        <p:nvSpPr>
          <p:cNvPr id="821" name="Google Shape;821;g2b8b9a7db73_1_246"/>
          <p:cNvSpPr txBox="1">
            <a:spLocks noGrp="1"/>
          </p:cNvSpPr>
          <p:nvPr>
            <p:ph type="body" idx="1"/>
          </p:nvPr>
        </p:nvSpPr>
        <p:spPr>
          <a:xfrm>
            <a:off x="508000" y="990600"/>
            <a:ext cx="3251200" cy="5257600"/>
          </a:xfrm>
          <a:prstGeom prst="rect">
            <a:avLst/>
          </a:prstGeom>
          <a:noFill/>
          <a:ln>
            <a:noFill/>
          </a:ln>
        </p:spPr>
        <p:txBody>
          <a:bodyPr spcFirstLastPara="1" wrap="square" lIns="91425" tIns="45700" rIns="91425" bIns="45700" anchor="t" anchorCtr="0">
            <a:normAutofit/>
          </a:bodyPr>
          <a:lstStyle>
            <a:lvl1pPr marL="609585" lvl="0" indent="-304792" algn="l" rtl="0">
              <a:spcBef>
                <a:spcPts val="320"/>
              </a:spcBef>
              <a:spcAft>
                <a:spcPts val="0"/>
              </a:spcAft>
              <a:buSzPts val="1020"/>
              <a:buFont typeface="Trebuchet MS"/>
              <a:buNone/>
              <a:defRPr sz="1600">
                <a:solidFill>
                  <a:srgbClr val="FFFFFF"/>
                </a:solidFill>
              </a:defRPr>
            </a:lvl1pPr>
            <a:lvl2pPr marL="1219170" lvl="1" indent="-358131" algn="l" rtl="0">
              <a:spcBef>
                <a:spcPts val="1000"/>
              </a:spcBef>
              <a:spcAft>
                <a:spcPts val="0"/>
              </a:spcAft>
              <a:buSzPts val="630"/>
              <a:buChar char="⚪"/>
              <a:defRPr sz="1200"/>
            </a:lvl2pPr>
            <a:lvl3pPr marL="1828754" lvl="2" indent="-352415" algn="l" rtl="0">
              <a:spcBef>
                <a:spcPts val="200"/>
              </a:spcBef>
              <a:spcAft>
                <a:spcPts val="0"/>
              </a:spcAft>
              <a:buSzPts val="563"/>
              <a:buChar char="⯍"/>
              <a:defRPr sz="1000"/>
            </a:lvl3pPr>
            <a:lvl4pPr marL="2438339" lvl="3" indent="-344795" algn="l" rtl="0">
              <a:spcBef>
                <a:spcPts val="180"/>
              </a:spcBef>
              <a:spcAft>
                <a:spcPts val="0"/>
              </a:spcAft>
              <a:buSzPts val="473"/>
              <a:buChar char="🞆"/>
              <a:defRPr sz="900"/>
            </a:lvl4pPr>
            <a:lvl5pPr marL="3047924" lvl="4" indent="-361940" algn="l" rtl="0">
              <a:spcBef>
                <a:spcPts val="180"/>
              </a:spcBef>
              <a:spcAft>
                <a:spcPts val="0"/>
              </a:spcAft>
              <a:buSzPts val="675"/>
              <a:buFont typeface="Trebuchet MS"/>
              <a:buChar char="•"/>
              <a:defRPr sz="900"/>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822" name="Google Shape;822;g2b8b9a7db73_1_246"/>
          <p:cNvSpPr/>
          <p:nvPr/>
        </p:nvSpPr>
        <p:spPr>
          <a:xfrm>
            <a:off x="199136" y="6388387"/>
            <a:ext cx="11777600" cy="309600"/>
          </a:xfrm>
          <a:prstGeom prst="rect">
            <a:avLst/>
          </a:prstGeom>
          <a:solidFill>
            <a:srgbClr val="E12726"/>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g2b8b9a7db73_1_246"/>
          <p:cNvSpPr txBox="1">
            <a:spLocks noGrp="1"/>
          </p:cNvSpPr>
          <p:nvPr>
            <p:ph type="dt" idx="10"/>
          </p:nvPr>
        </p:nvSpPr>
        <p:spPr>
          <a:xfrm>
            <a:off x="7717536"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4" name="Google Shape;824;g2b8b9a7db73_1_246"/>
          <p:cNvSpPr txBox="1">
            <a:spLocks noGrp="1"/>
          </p:cNvSpPr>
          <p:nvPr>
            <p:ph type="ftr" idx="11"/>
          </p:nvPr>
        </p:nvSpPr>
        <p:spPr>
          <a:xfrm>
            <a:off x="402336" y="6410848"/>
            <a:ext cx="4779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bg>
      <p:bgPr>
        <a:solidFill>
          <a:schemeClr val="lt2"/>
        </a:solidFill>
        <a:effectLst/>
      </p:bgPr>
    </p:bg>
    <p:spTree>
      <p:nvGrpSpPr>
        <p:cNvPr id="1" name="Shape 825"/>
        <p:cNvGrpSpPr/>
        <p:nvPr/>
      </p:nvGrpSpPr>
      <p:grpSpPr>
        <a:xfrm>
          <a:off x="0" y="0"/>
          <a:ext cx="0" cy="0"/>
          <a:chOff x="0" y="0"/>
          <a:chExt cx="0" cy="0"/>
        </a:xfrm>
      </p:grpSpPr>
      <p:sp>
        <p:nvSpPr>
          <p:cNvPr id="826" name="Google Shape;826;g2b8b9a7db73_1_264"/>
          <p:cNvSpPr txBox="1">
            <a:spLocks noGrp="1"/>
          </p:cNvSpPr>
          <p:nvPr>
            <p:ph type="title"/>
          </p:nvPr>
        </p:nvSpPr>
        <p:spPr>
          <a:xfrm>
            <a:off x="402336" y="228600"/>
            <a:ext cx="11379200" cy="7588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7" name="Google Shape;827;g2b8b9a7db73_1_264"/>
          <p:cNvSpPr txBox="1">
            <a:spLocks noGrp="1"/>
          </p:cNvSpPr>
          <p:nvPr>
            <p:ph type="body" idx="1"/>
          </p:nvPr>
        </p:nvSpPr>
        <p:spPr>
          <a:xfrm rot="5400000">
            <a:off x="3874336" y="-1783876"/>
            <a:ext cx="4435200" cy="113792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828" name="Google Shape;828;g2b8b9a7db73_1_264"/>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9" name="Google Shape;829;g2b8b9a7db73_1_264"/>
          <p:cNvSpPr txBox="1">
            <a:spLocks noGrp="1"/>
          </p:cNvSpPr>
          <p:nvPr>
            <p:ph type="ftr" idx="11"/>
          </p:nvPr>
        </p:nvSpPr>
        <p:spPr>
          <a:xfrm>
            <a:off x="406400" y="6410848"/>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0" name="Google Shape;830;g2b8b9a7db73_1_264"/>
          <p:cNvSpPr txBox="1">
            <a:spLocks noGrp="1"/>
          </p:cNvSpPr>
          <p:nvPr>
            <p:ph type="sldNum" idx="12"/>
          </p:nvPr>
        </p:nvSpPr>
        <p:spPr>
          <a:xfrm>
            <a:off x="5791200" y="1040176"/>
            <a:ext cx="6096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chemeClr val="lt2"/>
        </a:solidFill>
        <a:effectLst/>
      </p:bgPr>
    </p:bg>
    <p:spTree>
      <p:nvGrpSpPr>
        <p:cNvPr id="1" name="Shape 831"/>
        <p:cNvGrpSpPr/>
        <p:nvPr/>
      </p:nvGrpSpPr>
      <p:grpSpPr>
        <a:xfrm>
          <a:off x="0" y="0"/>
          <a:ext cx="0" cy="0"/>
          <a:chOff x="0" y="0"/>
          <a:chExt cx="0" cy="0"/>
        </a:xfrm>
      </p:grpSpPr>
      <p:sp>
        <p:nvSpPr>
          <p:cNvPr id="832" name="Google Shape;832;g2b8b9a7db73_1_270"/>
          <p:cNvSpPr/>
          <p:nvPr/>
        </p:nvSpPr>
        <p:spPr>
          <a:xfrm>
            <a:off x="0" y="670560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g2b8b9a7db73_1_270"/>
          <p:cNvSpPr/>
          <p:nvPr/>
        </p:nvSpPr>
        <p:spPr>
          <a:xfrm>
            <a:off x="9347200" y="0"/>
            <a:ext cx="28448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g2b8b9a7db73_1_270"/>
          <p:cNvSpPr/>
          <p:nvPr/>
        </p:nvSpPr>
        <p:spPr>
          <a:xfrm>
            <a:off x="0" y="0"/>
            <a:ext cx="12192000" cy="1556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g2b8b9a7db73_1_270"/>
          <p:cNvSpPr/>
          <p:nvPr/>
        </p:nvSpPr>
        <p:spPr>
          <a:xfrm>
            <a:off x="0" y="0"/>
            <a:ext cx="203200" cy="68580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g2b8b9a7db73_1_270"/>
          <p:cNvSpPr/>
          <p:nvPr/>
        </p:nvSpPr>
        <p:spPr>
          <a:xfrm>
            <a:off x="195072" y="6391657"/>
            <a:ext cx="11777600" cy="3096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g2b8b9a7db73_1_270"/>
          <p:cNvSpPr/>
          <p:nvPr/>
        </p:nvSpPr>
        <p:spPr>
          <a:xfrm>
            <a:off x="203200" y="155448"/>
            <a:ext cx="11777600" cy="6547200"/>
          </a:xfrm>
          <a:prstGeom prst="rect">
            <a:avLst/>
          </a:prstGeom>
          <a:noFill/>
          <a:ln w="9525" cap="flat" cmpd="sng">
            <a:solidFill>
              <a:srgbClr val="DDDF7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838" name="Google Shape;838;g2b8b9a7db73_1_270"/>
          <p:cNvCxnSpPr/>
          <p:nvPr/>
        </p:nvCxnSpPr>
        <p:spPr>
          <a:xfrm rot="5400000">
            <a:off x="6403416" y="3278048"/>
            <a:ext cx="6245200" cy="0"/>
          </a:xfrm>
          <a:prstGeom prst="straightConnector1">
            <a:avLst/>
          </a:prstGeom>
          <a:noFill/>
          <a:ln w="9525" cap="flat" cmpd="sng">
            <a:solidFill>
              <a:srgbClr val="DDDF79"/>
            </a:solidFill>
            <a:prstDash val="dash"/>
            <a:round/>
            <a:headEnd type="none" w="sm" len="sm"/>
            <a:tailEnd type="none" w="sm" len="sm"/>
          </a:ln>
        </p:spPr>
      </p:cxnSp>
      <p:sp>
        <p:nvSpPr>
          <p:cNvPr id="839" name="Google Shape;839;g2b8b9a7db73_1_270"/>
          <p:cNvSpPr/>
          <p:nvPr/>
        </p:nvSpPr>
        <p:spPr>
          <a:xfrm>
            <a:off x="9119616" y="2925763"/>
            <a:ext cx="812800" cy="609600"/>
          </a:xfrm>
          <a:prstGeom prst="ellipse">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0" name="Google Shape;840;g2b8b9a7db73_1_270"/>
          <p:cNvSpPr/>
          <p:nvPr/>
        </p:nvSpPr>
        <p:spPr>
          <a:xfrm>
            <a:off x="9245600" y="3020251"/>
            <a:ext cx="560800" cy="420800"/>
          </a:xfrm>
          <a:prstGeom prst="ellipse">
            <a:avLst/>
          </a:prstGeom>
          <a:solidFill>
            <a:srgbClr val="FFFFFF"/>
          </a:solidFill>
          <a:ln w="50800" cap="rnd" cmpd="dbl">
            <a:solidFill>
              <a:srgbClr val="DDDF7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1" name="Google Shape;841;g2b8b9a7db73_1_270"/>
          <p:cNvSpPr txBox="1">
            <a:spLocks noGrp="1"/>
          </p:cNvSpPr>
          <p:nvPr>
            <p:ph type="sldNum" idx="12"/>
          </p:nvPr>
        </p:nvSpPr>
        <p:spPr>
          <a:xfrm>
            <a:off x="9221216" y="3009903"/>
            <a:ext cx="609600" cy="441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842" name="Google Shape;842;g2b8b9a7db73_1_270"/>
          <p:cNvSpPr txBox="1">
            <a:spLocks noGrp="1"/>
          </p:cNvSpPr>
          <p:nvPr>
            <p:ph type="body" idx="1"/>
          </p:nvPr>
        </p:nvSpPr>
        <p:spPr>
          <a:xfrm rot="5400000">
            <a:off x="1864600" y="-1153400"/>
            <a:ext cx="5821200" cy="8737600"/>
          </a:xfrm>
          <a:prstGeom prst="rect">
            <a:avLst/>
          </a:prstGeom>
          <a:noFill/>
          <a:ln>
            <a:noFill/>
          </a:ln>
        </p:spPr>
        <p:txBody>
          <a:bodyPr spcFirstLastPara="1" wrap="square" lIns="91425" tIns="45700" rIns="91425" bIns="45700" anchor="t" anchorCtr="0">
            <a:normAutofit/>
          </a:bodyPr>
          <a:lstStyle>
            <a:lvl1pPr marL="609585" lvl="0" indent="-434329" algn="l" rtl="0">
              <a:spcBef>
                <a:spcPts val="480"/>
              </a:spcBef>
              <a:spcAft>
                <a:spcPts val="0"/>
              </a:spcAft>
              <a:buSzPts val="1530"/>
              <a:buChar char="⚫"/>
              <a:defRPr/>
            </a:lvl1pPr>
            <a:lvl2pPr marL="1219170" lvl="1" indent="-411470" algn="l" rtl="0">
              <a:spcBef>
                <a:spcPts val="480"/>
              </a:spcBef>
              <a:spcAft>
                <a:spcPts val="0"/>
              </a:spcAft>
              <a:buSzPts val="1260"/>
              <a:buChar char="⚪"/>
              <a:defRPr/>
            </a:lvl2pPr>
            <a:lvl3pPr marL="1828754" lvl="2" indent="-419090" algn="l" rtl="0">
              <a:spcBef>
                <a:spcPts val="480"/>
              </a:spcBef>
              <a:spcAft>
                <a:spcPts val="0"/>
              </a:spcAft>
              <a:buSzPts val="1350"/>
              <a:buChar char="⯍"/>
              <a:defRPr/>
            </a:lvl3pPr>
            <a:lvl4pPr marL="2438339" lvl="3" indent="-411470" algn="l" rtl="0">
              <a:spcBef>
                <a:spcPts val="480"/>
              </a:spcBef>
              <a:spcAft>
                <a:spcPts val="0"/>
              </a:spcAft>
              <a:buSzPts val="1260"/>
              <a:buChar char="🞆"/>
              <a:defRPr/>
            </a:lvl4pPr>
            <a:lvl5pPr marL="3047924" lvl="4" indent="-457189" algn="l" rtl="0">
              <a:spcBef>
                <a:spcPts val="480"/>
              </a:spcBef>
              <a:spcAft>
                <a:spcPts val="0"/>
              </a:spcAft>
              <a:buSzPts val="1800"/>
              <a:buChar char="•"/>
              <a:defRPr/>
            </a:lvl5pPr>
            <a:lvl6pPr marL="3657509" lvl="5" indent="-426708" algn="l" rtl="0">
              <a:spcBef>
                <a:spcPts val="480"/>
              </a:spcBef>
              <a:spcAft>
                <a:spcPts val="0"/>
              </a:spcAft>
              <a:buSzPts val="1440"/>
              <a:buChar char="⚫"/>
              <a:defRPr/>
            </a:lvl6pPr>
            <a:lvl7pPr marL="4267093" lvl="6" indent="-441949" algn="l" rtl="0">
              <a:spcBef>
                <a:spcPts val="480"/>
              </a:spcBef>
              <a:spcAft>
                <a:spcPts val="0"/>
              </a:spcAft>
              <a:buSzPts val="1620"/>
              <a:buChar char="•"/>
              <a:defRPr/>
            </a:lvl7pPr>
            <a:lvl8pPr marL="4876678" lvl="7" indent="-457189" algn="l" rtl="0">
              <a:spcBef>
                <a:spcPts val="480"/>
              </a:spcBef>
              <a:spcAft>
                <a:spcPts val="0"/>
              </a:spcAft>
              <a:buSzPts val="1800"/>
              <a:buChar char="•"/>
              <a:defRPr/>
            </a:lvl8pPr>
            <a:lvl9pPr marL="5486263" lvl="8" indent="-441949" algn="l" rtl="0">
              <a:spcBef>
                <a:spcPts val="480"/>
              </a:spcBef>
              <a:spcAft>
                <a:spcPts val="0"/>
              </a:spcAft>
              <a:buSzPts val="1620"/>
              <a:buChar char="•"/>
              <a:defRPr/>
            </a:lvl9pPr>
          </a:lstStyle>
          <a:p>
            <a:endParaRPr/>
          </a:p>
        </p:txBody>
      </p:sp>
      <p:sp>
        <p:nvSpPr>
          <p:cNvPr id="843" name="Google Shape;843;g2b8b9a7db73_1_270"/>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4" name="Google Shape;844;g2b8b9a7db73_1_270"/>
          <p:cNvSpPr txBox="1">
            <a:spLocks noGrp="1"/>
          </p:cNvSpPr>
          <p:nvPr>
            <p:ph type="ftr" idx="11"/>
          </p:nvPr>
        </p:nvSpPr>
        <p:spPr>
          <a:xfrm>
            <a:off x="406400" y="6410848"/>
            <a:ext cx="4775200" cy="365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5" name="Google Shape;845;g2b8b9a7db73_1_270"/>
          <p:cNvSpPr txBox="1">
            <a:spLocks noGrp="1"/>
          </p:cNvSpPr>
          <p:nvPr>
            <p:ph type="title"/>
          </p:nvPr>
        </p:nvSpPr>
        <p:spPr>
          <a:xfrm rot="5400000">
            <a:off x="7894600" y="2265403"/>
            <a:ext cx="5851600" cy="19304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3" y="4329115"/>
            <a:ext cx="246308" cy="338555"/>
          </a:xfrm>
          <a:prstGeom prst="rect">
            <a:avLst/>
          </a:prstGeom>
          <a:noFill/>
        </p:spPr>
        <p:txBody>
          <a:bodyPr wrap="square" rtlCol="0">
            <a:spAutoFit/>
          </a:bodyPr>
          <a:lstStyle/>
          <a:p>
            <a:endParaRPr lang="en-US" sz="1400"/>
          </a:p>
        </p:txBody>
      </p:sp>
    </p:spTree>
    <p:extLst>
      <p:ext uri="{BB962C8B-B14F-4D97-AF65-F5344CB8AC3E}">
        <p14:creationId xmlns:p14="http://schemas.microsoft.com/office/powerpoint/2010/main" val="415203417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13" indent="-274306">
              <a:buFont typeface="Wingdings" panose="05000000000000000000" pitchFamily="2" charset="2"/>
              <a:buChar char="§"/>
              <a:defRPr/>
            </a:lvl2pPr>
            <a:lvl4pPr marL="1097226" indent="-228589">
              <a:buFont typeface="Arial" panose="020B0604020202020204" pitchFamily="34" charset="0"/>
              <a:buChar char="•"/>
              <a:defRPr/>
            </a:lvl4pPr>
            <a:lvl5pPr marL="1371532" indent="-228589">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64421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10"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3784534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3" name="Text Placeholder 2"/>
          <p:cNvSpPr>
            <a:spLocks noGrp="1"/>
          </p:cNvSpPr>
          <p:nvPr>
            <p:ph type="body" idx="1"/>
          </p:nvPr>
        </p:nvSpPr>
        <p:spPr>
          <a:xfrm>
            <a:off x="402336" y="1524002"/>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4"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3/27/2024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9" name="Slide Number Placeholder 8"/>
          <p:cNvSpPr>
            <a:spLocks noGrp="1"/>
          </p:cNvSpPr>
          <p:nvPr>
            <p:ph type="sldNum" sz="quarter" idx="12"/>
          </p:nvPr>
        </p:nvSpPr>
        <p:spPr>
          <a:xfrm>
            <a:off x="5791200" y="1042419"/>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84253020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2"/>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3629188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44817004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auto">
          <a:xfrm>
            <a:off x="203200" y="152400"/>
            <a:ext cx="11777472" cy="301752"/>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04914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3/27/2024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4151791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52929786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6" name="Slide Number Placeholder 5"/>
          <p:cNvSpPr>
            <a:spLocks noGrp="1"/>
          </p:cNvSpPr>
          <p:nvPr>
            <p:ph type="sldNum" sz="quarter" idx="12"/>
          </p:nvPr>
        </p:nvSpPr>
        <p:spPr>
          <a:xfrm>
            <a:off x="9221216" y="3009904"/>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2"/>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2265635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FC9410-CE03-40AB-BAD9-D78EC4358A7D}" type="datetimeFigureOut">
              <a:rPr lang="en-US" smtClean="0"/>
              <a:t>3/27/2024</a:t>
            </a:fld>
            <a:endParaRPr lang="en-US"/>
          </a:p>
        </p:txBody>
      </p:sp>
      <p:sp>
        <p:nvSpPr>
          <p:cNvPr id="4" name="Footer Placeholder 3"/>
          <p:cNvSpPr>
            <a:spLocks noGrp="1"/>
          </p:cNvSpPr>
          <p:nvPr>
            <p:ph type="ftr" sz="quarter" idx="11"/>
          </p:nvPr>
        </p:nvSpPr>
        <p:spPr>
          <a:xfrm>
            <a:off x="406400" y="6471811"/>
            <a:ext cx="4775200" cy="365760"/>
          </a:xfrm>
        </p:spPr>
        <p:txBody>
          <a:bodyPr/>
          <a:lstStyle>
            <a:lvl1pPr>
              <a:defRPr sz="1600">
                <a:solidFill>
                  <a:srgbClr val="333433"/>
                </a:solidFill>
              </a:defRPr>
            </a:lvl1pPr>
          </a:lstStyle>
          <a:p>
            <a:r>
              <a:rPr lang="en-US"/>
              <a:t>www.PBISrewards.com/escregion11</a:t>
            </a:r>
          </a:p>
        </p:txBody>
      </p:sp>
      <p:sp>
        <p:nvSpPr>
          <p:cNvPr id="5" name="Slide Number Placeholder 4"/>
          <p:cNvSpPr>
            <a:spLocks noGrp="1"/>
          </p:cNvSpPr>
          <p:nvPr>
            <p:ph type="sldNum" sz="quarter" idx="12"/>
          </p:nvPr>
        </p:nvSpPr>
        <p:spPr>
          <a:xfrm>
            <a:off x="5791200" y="1036021"/>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109346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42546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4163147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3/27/2024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315589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solidFill>
                <a:schemeClr val="tx1"/>
              </a:solidFill>
            </a:endParaRPr>
          </a:p>
        </p:txBody>
      </p:sp>
      <p:sp>
        <p:nvSpPr>
          <p:cNvPr id="9" name="Rectangle 8"/>
          <p:cNvSpPr>
            <a:spLocks noChangeArrowheads="1"/>
          </p:cNvSpPr>
          <p:nvPr/>
        </p:nvSpPr>
        <p:spPr bwMode="auto">
          <a:xfrm>
            <a:off x="0"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3/27/2024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4"/>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752979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bg1"/>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bg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1"/>
            <a:ext cx="12192000" cy="1393371"/>
          </a:xfrm>
          <a:prstGeom prst="rect">
            <a:avLst/>
          </a:prstGeom>
          <a:solidFill>
            <a:schemeClr val="tx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solidFill>
                <a:schemeClr val="tx1"/>
              </a:solidFill>
            </a:endParaRPr>
          </a:p>
        </p:txBody>
      </p:sp>
      <p:sp>
        <p:nvSpPr>
          <p:cNvPr id="9" name="Rectangle 8"/>
          <p:cNvSpPr>
            <a:spLocks noChangeArrowheads="1"/>
          </p:cNvSpPr>
          <p:nvPr/>
        </p:nvSpPr>
        <p:spPr bwMode="auto">
          <a:xfrm>
            <a:off x="1"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3/27/2024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5"/>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531808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4"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06" r:id="rId13"/>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13" indent="-274313"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26" indent="-274313" algn="l" rtl="0" eaLnBrk="1" latinLnBrk="0" hangingPunct="1">
        <a:spcBef>
          <a:spcPct val="20000"/>
        </a:spcBef>
        <a:buClr>
          <a:schemeClr val="accent2"/>
        </a:buClr>
        <a:buSzPct val="70000"/>
        <a:buFont typeface="Wingdings"/>
        <a:buChar char=""/>
        <a:defRPr kumimoji="0" sz="2200" kern="1200">
          <a:solidFill>
            <a:schemeClr val="bg1"/>
          </a:solidFill>
          <a:latin typeface="+mn-lt"/>
          <a:ea typeface="+mn-ea"/>
          <a:cs typeface="+mn-cs"/>
        </a:defRPr>
      </a:lvl2pPr>
      <a:lvl3pPr marL="822939" indent="-228594"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53" indent="-228594"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566" indent="-228594" algn="l" rtl="0" eaLnBrk="1" latinLnBrk="0" hangingPunct="1">
        <a:spcBef>
          <a:spcPct val="20000"/>
        </a:spcBef>
        <a:buClr>
          <a:schemeClr val="accent5"/>
        </a:buClr>
        <a:buFontTx/>
        <a:buChar char="•"/>
        <a:defRPr kumimoji="0" sz="1800" kern="1200">
          <a:solidFill>
            <a:schemeClr val="bg1"/>
          </a:solidFill>
          <a:latin typeface="+mn-lt"/>
          <a:ea typeface="+mn-ea"/>
          <a:cs typeface="+mn-cs"/>
        </a:defRPr>
      </a:lvl5pPr>
      <a:lvl6pPr marL="1645879" indent="-182875"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67" indent="-182875"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81" indent="-182875"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6" name="Rectangle 15"/>
          <p:cNvSpPr>
            <a:spLocks noChangeArrowheads="1"/>
          </p:cNvSpPr>
          <p:nvPr/>
        </p:nvSpPr>
        <p:spPr bwMode="white">
          <a:xfrm>
            <a:off x="0" y="1"/>
            <a:ext cx="12192000" cy="1393371"/>
          </a:xfrm>
          <a:prstGeom prst="rect">
            <a:avLst/>
          </a:prstGeom>
          <a:solidFill>
            <a:schemeClr val="tx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solidFill>
                <a:schemeClr val="tx1"/>
              </a:solidFill>
            </a:endParaRPr>
          </a:p>
        </p:txBody>
      </p:sp>
      <p:sp>
        <p:nvSpPr>
          <p:cNvPr id="9" name="Rectangle 8"/>
          <p:cNvSpPr>
            <a:spLocks noChangeArrowheads="1"/>
          </p:cNvSpPr>
          <p:nvPr/>
        </p:nvSpPr>
        <p:spPr bwMode="auto">
          <a:xfrm>
            <a:off x="2"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5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500">
                <a:solidFill>
                  <a:srgbClr val="FFFFFF"/>
                </a:solidFill>
              </a:defRPr>
            </a:lvl1pPr>
          </a:lstStyle>
          <a:p>
            <a:fld id="{6FFC9410-CE03-40AB-BAD9-D78EC4358A7D}" type="datetimeFigureOut">
              <a:rPr lang="en-US" smtClean="0"/>
              <a:t>3/27/2024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6"/>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22935444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711" r:id="rId4"/>
    <p:sldLayoutId id="2147483713" r:id="rId5"/>
    <p:sldLayoutId id="2147483714" r:id="rId6"/>
    <p:sldLayoutId id="2147483715" r:id="rId7"/>
    <p:sldLayoutId id="2147483716" r:id="rId8"/>
    <p:sldLayoutId id="2147483741" r:id="rId9"/>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06" indent="-274306"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13" indent="-274306" algn="l" rtl="0" eaLnBrk="1" latinLnBrk="0" hangingPunct="1">
        <a:spcBef>
          <a:spcPct val="20000"/>
        </a:spcBef>
        <a:buClr>
          <a:schemeClr val="accent2"/>
        </a:buClr>
        <a:buSzPct val="70000"/>
        <a:buFont typeface="Wingdings"/>
        <a:buChar char=""/>
        <a:defRPr kumimoji="0" sz="2300" kern="1200">
          <a:solidFill>
            <a:schemeClr val="bg1"/>
          </a:solidFill>
          <a:latin typeface="+mn-lt"/>
          <a:ea typeface="+mn-ea"/>
          <a:cs typeface="+mn-cs"/>
        </a:defRPr>
      </a:lvl2pPr>
      <a:lvl3pPr marL="822918" indent="-228589"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26" indent="-228589"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532" indent="-228589" algn="l" rtl="0" eaLnBrk="1" latinLnBrk="0" hangingPunct="1">
        <a:spcBef>
          <a:spcPct val="20000"/>
        </a:spcBef>
        <a:buClr>
          <a:schemeClr val="accent5"/>
        </a:buClr>
        <a:buFontTx/>
        <a:buChar char="•"/>
        <a:defRPr kumimoji="0" sz="1900" kern="1200">
          <a:solidFill>
            <a:schemeClr val="bg1"/>
          </a:solidFill>
          <a:latin typeface="+mn-lt"/>
          <a:ea typeface="+mn-ea"/>
          <a:cs typeface="+mn-cs"/>
        </a:defRPr>
      </a:lvl5pPr>
      <a:lvl6pPr marL="1645838" indent="-182870"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144" indent="-18287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14" indent="-18287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22" indent="-182870"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8" algn="l" rtl="0" eaLnBrk="1" latinLnBrk="0" hangingPunct="1">
        <a:defRPr kumimoji="0" kern="1200">
          <a:solidFill>
            <a:schemeClr val="tx1"/>
          </a:solidFill>
          <a:latin typeface="+mn-lt"/>
          <a:ea typeface="+mn-ea"/>
          <a:cs typeface="+mn-cs"/>
        </a:defRPr>
      </a:lvl2pPr>
      <a:lvl3pPr marL="914354" algn="l" rtl="0" eaLnBrk="1" latinLnBrk="0" hangingPunct="1">
        <a:defRPr kumimoji="0" kern="1200">
          <a:solidFill>
            <a:schemeClr val="tx1"/>
          </a:solidFill>
          <a:latin typeface="+mn-lt"/>
          <a:ea typeface="+mn-ea"/>
          <a:cs typeface="+mn-cs"/>
        </a:defRPr>
      </a:lvl3pPr>
      <a:lvl4pPr marL="1371532" algn="l" rtl="0" eaLnBrk="1" latinLnBrk="0" hangingPunct="1">
        <a:defRPr kumimoji="0" kern="1200">
          <a:solidFill>
            <a:schemeClr val="tx1"/>
          </a:solidFill>
          <a:latin typeface="+mn-lt"/>
          <a:ea typeface="+mn-ea"/>
          <a:cs typeface="+mn-cs"/>
        </a:defRPr>
      </a:lvl4pPr>
      <a:lvl5pPr marL="1828709" algn="l" rtl="0" eaLnBrk="1" latinLnBrk="0" hangingPunct="1">
        <a:defRPr kumimoji="0" kern="1200">
          <a:solidFill>
            <a:schemeClr val="tx1"/>
          </a:solidFill>
          <a:latin typeface="+mn-lt"/>
          <a:ea typeface="+mn-ea"/>
          <a:cs typeface="+mn-cs"/>
        </a:defRPr>
      </a:lvl5pPr>
      <a:lvl6pPr marL="2285886" algn="l" rtl="0" eaLnBrk="1" latinLnBrk="0" hangingPunct="1">
        <a:defRPr kumimoji="0" kern="1200">
          <a:solidFill>
            <a:schemeClr val="tx1"/>
          </a:solidFill>
          <a:latin typeface="+mn-lt"/>
          <a:ea typeface="+mn-ea"/>
          <a:cs typeface="+mn-cs"/>
        </a:defRPr>
      </a:lvl6pPr>
      <a:lvl7pPr marL="2743062" algn="l" rtl="0" eaLnBrk="1" latinLnBrk="0" hangingPunct="1">
        <a:defRPr kumimoji="0" kern="1200">
          <a:solidFill>
            <a:schemeClr val="tx1"/>
          </a:solidFill>
          <a:latin typeface="+mn-lt"/>
          <a:ea typeface="+mn-ea"/>
          <a:cs typeface="+mn-cs"/>
        </a:defRPr>
      </a:lvl7pPr>
      <a:lvl8pPr marL="3200240" algn="l" rtl="0" eaLnBrk="1" latinLnBrk="0" hangingPunct="1">
        <a:defRPr kumimoji="0" kern="1200">
          <a:solidFill>
            <a:schemeClr val="tx1"/>
          </a:solidFill>
          <a:latin typeface="+mn-lt"/>
          <a:ea typeface="+mn-ea"/>
          <a:cs typeface="+mn-cs"/>
        </a:defRPr>
      </a:lvl8pPr>
      <a:lvl9pPr marL="3657418"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6"/>
        <p:cNvGrpSpPr/>
        <p:nvPr/>
      </p:nvGrpSpPr>
      <p:grpSpPr>
        <a:xfrm>
          <a:off x="0" y="0"/>
          <a:ext cx="0" cy="0"/>
          <a:chOff x="0" y="0"/>
          <a:chExt cx="0" cy="0"/>
        </a:xfrm>
      </p:grpSpPr>
      <p:sp>
        <p:nvSpPr>
          <p:cNvPr id="737" name="Google Shape;737;g2b8b9a7db73_1_175"/>
          <p:cNvSpPr/>
          <p:nvPr/>
        </p:nvSpPr>
        <p:spPr>
          <a:xfrm>
            <a:off x="0" y="6705600"/>
            <a:ext cx="12192000" cy="152400"/>
          </a:xfrm>
          <a:prstGeom prst="rect">
            <a:avLst/>
          </a:prstGeom>
          <a:solidFill>
            <a:srgbClr val="FFFFF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g2b8b9a7db73_1_175"/>
          <p:cNvSpPr/>
          <p:nvPr/>
        </p:nvSpPr>
        <p:spPr>
          <a:xfrm>
            <a:off x="0" y="1"/>
            <a:ext cx="12192000" cy="1393200"/>
          </a:xfrm>
          <a:prstGeom prst="rect">
            <a:avLst/>
          </a:prstGeom>
          <a:solidFill>
            <a:srgbClr val="383D3F"/>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39" name="Google Shape;739;g2b8b9a7db73_1_175"/>
          <p:cNvSpPr/>
          <p:nvPr/>
        </p:nvSpPr>
        <p:spPr>
          <a:xfrm>
            <a:off x="0" y="6404984"/>
            <a:ext cx="12192000" cy="453200"/>
          </a:xfrm>
          <a:prstGeom prst="rect">
            <a:avLst/>
          </a:prstGeom>
          <a:solidFill>
            <a:schemeClr val="lt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g2b8b9a7db73_1_175"/>
          <p:cNvSpPr txBox="1">
            <a:spLocks noGrp="1"/>
          </p:cNvSpPr>
          <p:nvPr>
            <p:ph type="dt" idx="10"/>
          </p:nvPr>
        </p:nvSpPr>
        <p:spPr>
          <a:xfrm>
            <a:off x="7721600" y="6404984"/>
            <a:ext cx="4060000" cy="3656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41" name="Google Shape;741;g2b8b9a7db73_1_175"/>
          <p:cNvSpPr txBox="1">
            <a:spLocks noGrp="1"/>
          </p:cNvSpPr>
          <p:nvPr>
            <p:ph type="ftr" idx="11"/>
          </p:nvPr>
        </p:nvSpPr>
        <p:spPr>
          <a:xfrm>
            <a:off x="406400" y="6410848"/>
            <a:ext cx="4775200" cy="36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742" name="Google Shape;742;g2b8b9a7db73_1_175"/>
          <p:cNvSpPr txBox="1">
            <a:spLocks noGrp="1"/>
          </p:cNvSpPr>
          <p:nvPr>
            <p:ph type="title"/>
          </p:nvPr>
        </p:nvSpPr>
        <p:spPr>
          <a:xfrm>
            <a:off x="402336" y="228600"/>
            <a:ext cx="11379200" cy="758800"/>
          </a:xfrm>
          <a:prstGeom prst="rect">
            <a:avLst/>
          </a:prstGeom>
          <a:noFill/>
          <a:ln>
            <a:noFill/>
          </a:ln>
        </p:spPr>
        <p:txBody>
          <a:bodyPr spcFirstLastPara="1" wrap="square" lIns="91425" tIns="45700" rIns="91425" bIns="45700" anchor="b" anchorCtr="0">
            <a:normAutofit/>
          </a:bodyPr>
          <a:lstStyle>
            <a:lvl1pPr marR="0" lvl="0" algn="ctr" rtl="0">
              <a:spcBef>
                <a:spcPts val="0"/>
              </a:spcBef>
              <a:spcAft>
                <a:spcPts val="0"/>
              </a:spcAft>
              <a:buClr>
                <a:schemeClr val="lt1"/>
              </a:buClr>
              <a:buSzPts val="2475"/>
              <a:buFont typeface="Trebuchet MS"/>
              <a:buNone/>
              <a:defRPr sz="2475" b="0" i="0" u="none" strike="noStrike" cap="non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3" name="Google Shape;743;g2b8b9a7db73_1_175"/>
          <p:cNvSpPr txBox="1">
            <a:spLocks noGrp="1"/>
          </p:cNvSpPr>
          <p:nvPr>
            <p:ph type="body" idx="1"/>
          </p:nvPr>
        </p:nvSpPr>
        <p:spPr>
          <a:xfrm>
            <a:off x="402336" y="1688124"/>
            <a:ext cx="11379200" cy="4435200"/>
          </a:xfrm>
          <a:prstGeom prst="rect">
            <a:avLst/>
          </a:prstGeom>
          <a:noFill/>
          <a:ln>
            <a:noFill/>
          </a:ln>
        </p:spPr>
        <p:txBody>
          <a:bodyPr spcFirstLastPara="1" wrap="square" lIns="91425" tIns="45700" rIns="91425" bIns="45700" anchor="t" anchorCtr="0">
            <a:normAutofit/>
          </a:bodyPr>
          <a:lstStyle>
            <a:lvl1pPr marL="457200" marR="0" lvl="0" indent="-337899" algn="l" rtl="0">
              <a:spcBef>
                <a:spcPts val="405"/>
              </a:spcBef>
              <a:spcAft>
                <a:spcPts val="0"/>
              </a:spcAft>
              <a:buClr>
                <a:schemeClr val="accent1"/>
              </a:buClr>
              <a:buSzPts val="1721"/>
              <a:buFont typeface="Noto Sans Symbols"/>
              <a:buChar char="⚫"/>
              <a:defRPr sz="2025" b="0" i="0" u="none" strike="noStrike" cap="none">
                <a:solidFill>
                  <a:schemeClr val="lt1"/>
                </a:solidFill>
                <a:latin typeface="Trebuchet MS"/>
                <a:ea typeface="Trebuchet MS"/>
                <a:cs typeface="Trebuchet MS"/>
                <a:sym typeface="Trebuchet MS"/>
              </a:defRPr>
            </a:lvl1pPr>
            <a:lvl2pPr marL="914400" marR="0" lvl="1" indent="-301942" algn="l" rtl="0">
              <a:spcBef>
                <a:spcPts val="330"/>
              </a:spcBef>
              <a:spcAft>
                <a:spcPts val="0"/>
              </a:spcAft>
              <a:buClr>
                <a:schemeClr val="accent2"/>
              </a:buClr>
              <a:buSzPts val="1155"/>
              <a:buFont typeface="Noto Sans Symbols"/>
              <a:buChar char="⚪"/>
              <a:defRPr sz="1650" b="0" i="0" u="none" strike="noStrike" cap="none">
                <a:solidFill>
                  <a:schemeClr val="lt1"/>
                </a:solidFill>
                <a:latin typeface="Trebuchet MS"/>
                <a:ea typeface="Trebuchet MS"/>
                <a:cs typeface="Trebuchet MS"/>
                <a:sym typeface="Trebuchet MS"/>
              </a:defRPr>
            </a:lvl2pPr>
            <a:lvl3pPr marL="1371600" marR="0" lvl="2" indent="-300037" algn="l" rtl="0">
              <a:spcBef>
                <a:spcPts val="300"/>
              </a:spcBef>
              <a:spcAft>
                <a:spcPts val="0"/>
              </a:spcAft>
              <a:buClr>
                <a:schemeClr val="accent3"/>
              </a:buClr>
              <a:buSzPts val="1125"/>
              <a:buFont typeface="Noto Sans Symbols"/>
              <a:buChar char="⯍"/>
              <a:defRPr sz="1500" b="0" i="0" u="none" strike="noStrike" cap="none">
                <a:solidFill>
                  <a:schemeClr val="lt1"/>
                </a:solidFill>
                <a:latin typeface="Trebuchet MS"/>
                <a:ea typeface="Trebuchet MS"/>
                <a:cs typeface="Trebuchet MS"/>
                <a:sym typeface="Trebuchet MS"/>
              </a:defRPr>
            </a:lvl3pPr>
            <a:lvl4pPr marL="1828800" marR="0" lvl="3" indent="-295275" algn="l" rtl="0">
              <a:spcBef>
                <a:spcPts val="300"/>
              </a:spcBef>
              <a:spcAft>
                <a:spcPts val="0"/>
              </a:spcAft>
              <a:buClr>
                <a:schemeClr val="accent4"/>
              </a:buClr>
              <a:buSzPts val="1050"/>
              <a:buFont typeface="Noto Sans Symbols"/>
              <a:buChar char="🞆"/>
              <a:defRPr sz="1500" b="0" i="0" u="none" strike="noStrike" cap="none">
                <a:solidFill>
                  <a:schemeClr val="lt1"/>
                </a:solidFill>
                <a:latin typeface="Trebuchet MS"/>
                <a:ea typeface="Trebuchet MS"/>
                <a:cs typeface="Trebuchet MS"/>
                <a:sym typeface="Trebuchet MS"/>
              </a:defRPr>
            </a:lvl4pPr>
            <a:lvl5pPr marL="2286000" marR="0" lvl="4" indent="-314325" algn="l" rtl="0">
              <a:spcBef>
                <a:spcPts val="270"/>
              </a:spcBef>
              <a:spcAft>
                <a:spcPts val="0"/>
              </a:spcAft>
              <a:buClr>
                <a:schemeClr val="accent5"/>
              </a:buClr>
              <a:buSzPts val="1350"/>
              <a:buFont typeface="Trebuchet MS"/>
              <a:buChar char="•"/>
              <a:defRPr sz="1350" b="0" i="0" u="none" strike="noStrike" cap="none">
                <a:solidFill>
                  <a:schemeClr val="lt1"/>
                </a:solidFill>
                <a:latin typeface="Trebuchet MS"/>
                <a:ea typeface="Trebuchet MS"/>
                <a:cs typeface="Trebuchet MS"/>
                <a:sym typeface="Trebuchet MS"/>
              </a:defRPr>
            </a:lvl5pPr>
            <a:lvl6pPr marL="2743200" marR="0" lvl="5" indent="-297179" algn="l" rtl="0">
              <a:spcBef>
                <a:spcPts val="270"/>
              </a:spcBef>
              <a:spcAft>
                <a:spcPts val="0"/>
              </a:spcAft>
              <a:buClr>
                <a:schemeClr val="accent6"/>
              </a:buClr>
              <a:buSzPts val="1080"/>
              <a:buFont typeface="Noto Sans Symbols"/>
              <a:buChar char="⚫"/>
              <a:defRPr sz="1350" b="0" i="0" u="none" strike="noStrike" cap="none">
                <a:solidFill>
                  <a:schemeClr val="dk1"/>
                </a:solidFill>
                <a:latin typeface="Trebuchet MS"/>
                <a:ea typeface="Trebuchet MS"/>
                <a:cs typeface="Trebuchet MS"/>
                <a:sym typeface="Trebuchet MS"/>
              </a:defRPr>
            </a:lvl6pPr>
            <a:lvl7pPr marL="3200400" marR="0" lvl="6" indent="-297179" algn="l" rtl="0">
              <a:spcBef>
                <a:spcPts val="240"/>
              </a:spcBef>
              <a:spcAft>
                <a:spcPts val="0"/>
              </a:spcAft>
              <a:buClr>
                <a:srgbClr val="DDDFD7"/>
              </a:buClr>
              <a:buSzPts val="1080"/>
              <a:buFont typeface="Trebuchet MS"/>
              <a:buChar char="•"/>
              <a:defRPr sz="1200" b="0" i="0" u="none" strike="noStrike" cap="none">
                <a:solidFill>
                  <a:schemeClr val="dk1"/>
                </a:solidFill>
                <a:latin typeface="Trebuchet MS"/>
                <a:ea typeface="Trebuchet MS"/>
                <a:cs typeface="Trebuchet MS"/>
                <a:sym typeface="Trebuchet MS"/>
              </a:defRPr>
            </a:lvl7pPr>
            <a:lvl8pPr marL="3657600" marR="0" lvl="7" indent="-304800" algn="l" rtl="0">
              <a:spcBef>
                <a:spcPts val="240"/>
              </a:spcBef>
              <a:spcAft>
                <a:spcPts val="0"/>
              </a:spcAft>
              <a:buClr>
                <a:srgbClr val="DFDB56"/>
              </a:buClr>
              <a:buSzPts val="1200"/>
              <a:buFont typeface="Trebuchet MS"/>
              <a:buChar char="•"/>
              <a:defRPr sz="1200" b="0" i="0" u="none" strike="noStrike" cap="none">
                <a:solidFill>
                  <a:schemeClr val="dk1"/>
                </a:solidFill>
                <a:latin typeface="Trebuchet MS"/>
                <a:ea typeface="Trebuchet MS"/>
                <a:cs typeface="Trebuchet MS"/>
                <a:sym typeface="Trebuchet MS"/>
              </a:defRPr>
            </a:lvl8pPr>
            <a:lvl9pPr marL="4114800" marR="0" lvl="8" indent="-288607" algn="l" rtl="0">
              <a:spcBef>
                <a:spcPts val="210"/>
              </a:spcBef>
              <a:spcAft>
                <a:spcPts val="0"/>
              </a:spcAft>
              <a:buClr>
                <a:srgbClr val="DFDC98"/>
              </a:buClr>
              <a:buSzPts val="945"/>
              <a:buFont typeface="Trebuchet MS"/>
              <a:buChar char="•"/>
              <a:defRPr sz="105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1"/>
            <a:ext cx="12192000" cy="1393371"/>
          </a:xfrm>
          <a:prstGeom prst="rect">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solidFill>
                <a:schemeClr val="tx1"/>
              </a:solidFill>
            </a:endParaRPr>
          </a:p>
        </p:txBody>
      </p:sp>
      <p:sp>
        <p:nvSpPr>
          <p:cNvPr id="9" name="Rectangle 8"/>
          <p:cNvSpPr>
            <a:spLocks noChangeArrowheads="1"/>
          </p:cNvSpPr>
          <p:nvPr/>
        </p:nvSpPr>
        <p:spPr bwMode="auto">
          <a:xfrm>
            <a:off x="2"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3/27/2024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a:solidFill>
            <a:schemeClr val="accent2"/>
          </a:solidFill>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6"/>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74696719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txStyles>
    <p:titleStyle>
      <a:lvl1pPr algn="ctr" rtl="0" eaLnBrk="1" latinLnBrk="0" hangingPunct="1">
        <a:spcBef>
          <a:spcPct val="0"/>
        </a:spcBef>
        <a:buNone/>
        <a:defRPr kumimoji="0" sz="2700" kern="1200">
          <a:solidFill>
            <a:schemeClr val="tx1"/>
          </a:solidFill>
          <a:latin typeface="Roboto" pitchFamily="2" charset="0"/>
          <a:ea typeface="Roboto" pitchFamily="2" charset="0"/>
          <a:cs typeface="+mj-cs"/>
        </a:defRPr>
      </a:lvl1pPr>
    </p:titleStyle>
    <p:bodyStyle>
      <a:lvl1pPr marL="205735" indent="-205735" algn="l" rtl="0" eaLnBrk="1" latinLnBrk="0" hangingPunct="1">
        <a:spcBef>
          <a:spcPct val="20000"/>
        </a:spcBef>
        <a:buClr>
          <a:schemeClr val="accent1"/>
        </a:buClr>
        <a:buSzPct val="85000"/>
        <a:buFont typeface="Wingdings 2"/>
        <a:buChar char=""/>
        <a:defRPr kumimoji="0" sz="2100" kern="1200">
          <a:solidFill>
            <a:schemeClr val="bg1"/>
          </a:solidFill>
          <a:latin typeface="Roboto" pitchFamily="2" charset="0"/>
          <a:ea typeface="Roboto" pitchFamily="2" charset="0"/>
          <a:cs typeface="+mn-cs"/>
        </a:defRPr>
      </a:lvl1pPr>
      <a:lvl2pPr marL="411470" indent="-205735" algn="l" rtl="0" eaLnBrk="1" latinLnBrk="0" hangingPunct="1">
        <a:spcBef>
          <a:spcPct val="20000"/>
        </a:spcBef>
        <a:buClr>
          <a:schemeClr val="accent2"/>
        </a:buClr>
        <a:buSzPct val="70000"/>
        <a:buFont typeface="Wingdings"/>
        <a:buChar char=""/>
        <a:defRPr kumimoji="0" sz="1800" kern="1200">
          <a:solidFill>
            <a:schemeClr val="bg1"/>
          </a:solidFill>
          <a:latin typeface="Roboto" pitchFamily="2" charset="0"/>
          <a:ea typeface="Roboto" pitchFamily="2" charset="0"/>
          <a:cs typeface="+mn-cs"/>
        </a:defRPr>
      </a:lvl2pPr>
      <a:lvl3pPr marL="617204" indent="-171446" algn="l" rtl="0" eaLnBrk="1" latinLnBrk="0" hangingPunct="1">
        <a:spcBef>
          <a:spcPct val="20000"/>
        </a:spcBef>
        <a:buClr>
          <a:schemeClr val="accent3"/>
        </a:buClr>
        <a:buSzPct val="75000"/>
        <a:buFont typeface="Wingdings 2"/>
        <a:buChar char=""/>
        <a:defRPr kumimoji="0" sz="1800" kern="1200">
          <a:solidFill>
            <a:schemeClr val="bg1"/>
          </a:solidFill>
          <a:latin typeface="Roboto" pitchFamily="2" charset="0"/>
          <a:ea typeface="Roboto" pitchFamily="2" charset="0"/>
          <a:cs typeface="+mn-cs"/>
        </a:defRPr>
      </a:lvl3pPr>
      <a:lvl4pPr marL="822940" indent="-171446" algn="l" rtl="0" eaLnBrk="1" latinLnBrk="0" hangingPunct="1">
        <a:spcBef>
          <a:spcPct val="20000"/>
        </a:spcBef>
        <a:buClr>
          <a:schemeClr val="accent4"/>
        </a:buClr>
        <a:buSzPct val="70000"/>
        <a:buFont typeface="Wingdings"/>
        <a:buChar char=""/>
        <a:defRPr kumimoji="0" sz="1800" kern="1200">
          <a:solidFill>
            <a:schemeClr val="bg1"/>
          </a:solidFill>
          <a:latin typeface="Roboto" pitchFamily="2" charset="0"/>
          <a:ea typeface="Roboto" pitchFamily="2" charset="0"/>
          <a:cs typeface="+mn-cs"/>
        </a:defRPr>
      </a:lvl4pPr>
      <a:lvl5pPr marL="1028675" indent="-171446" algn="l" rtl="0" eaLnBrk="1" latinLnBrk="0" hangingPunct="1">
        <a:spcBef>
          <a:spcPct val="20000"/>
        </a:spcBef>
        <a:buClr>
          <a:schemeClr val="accent5"/>
        </a:buClr>
        <a:buFontTx/>
        <a:buChar char="•"/>
        <a:defRPr kumimoji="0" sz="1500" kern="1200">
          <a:solidFill>
            <a:schemeClr val="bg1"/>
          </a:solidFill>
          <a:latin typeface="Roboto" pitchFamily="2" charset="0"/>
          <a:ea typeface="Roboto" pitchFamily="2" charset="0"/>
          <a:cs typeface="+mn-cs"/>
        </a:defRPr>
      </a:lvl5pPr>
      <a:lvl6pPr marL="1234409" indent="-137156"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44" indent="-137156"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00" indent="-137156"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36" indent="-137156"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hyperlink" Target="https://www.pbisrewards.com/blog/pbis-rewards-parent-app/"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a:spLocks noGrp="1"/>
          </p:cNvSpPr>
          <p:nvPr>
            <p:ph type="ctrTitle"/>
          </p:nvPr>
        </p:nvSpPr>
        <p:spPr>
          <a:xfrm>
            <a:off x="265724" y="844060"/>
            <a:ext cx="11660553" cy="1023816"/>
          </a:xfrm>
          <a:prstGeom prst="rect">
            <a:avLst/>
          </a:prstGeom>
          <a:noFill/>
          <a:ln>
            <a:noFill/>
          </a:ln>
        </p:spPr>
        <p:txBody>
          <a:bodyPr spcFirstLastPara="1" vert="horz" wrap="square" lIns="121900" tIns="60933" rIns="121900" bIns="60933" anchor="b" anchorCtr="0">
            <a:noAutofit/>
          </a:bodyPr>
          <a:lstStyle/>
          <a:p>
            <a:pPr>
              <a:spcBef>
                <a:spcPts val="0"/>
              </a:spcBef>
              <a:buClr>
                <a:schemeClr val="accent1"/>
              </a:buClr>
              <a:buSzPts val="4400"/>
            </a:pPr>
            <a:r>
              <a:rPr lang="en-US" sz="5867"/>
              <a:t>Getting Started with PBIS Rewards</a:t>
            </a:r>
            <a:endParaRPr/>
          </a:p>
        </p:txBody>
      </p:sp>
      <p:pic>
        <p:nvPicPr>
          <p:cNvPr id="40" name="Google Shape;40;p1"/>
          <p:cNvPicPr preferRelativeResize="0"/>
          <p:nvPr/>
        </p:nvPicPr>
        <p:blipFill rotWithShape="1">
          <a:blip r:embed="rId3">
            <a:alphaModFix/>
          </a:blip>
          <a:srcRect t="38797"/>
          <a:stretch/>
        </p:blipFill>
        <p:spPr>
          <a:xfrm>
            <a:off x="1618802" y="2908299"/>
            <a:ext cx="8954396" cy="286434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381EF-2F19-4945-987B-0465A0917BCC}"/>
              </a:ext>
            </a:extLst>
          </p:cNvPr>
          <p:cNvSpPr/>
          <p:nvPr/>
        </p:nvSpPr>
        <p:spPr>
          <a:xfrm>
            <a:off x="-17719" y="0"/>
            <a:ext cx="12192000" cy="13267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a:solidFill>
                  <a:srgbClr val="FFFFFF"/>
                </a:solidFill>
                <a:effectLst>
                  <a:outerShdw blurRad="38100" dist="38100" dir="2700000" algn="tl">
                    <a:srgbClr val="000000">
                      <a:alpha val="43137"/>
                    </a:srgbClr>
                  </a:outerShdw>
                </a:effectLst>
                <a:latin typeface="Roboto"/>
                <a:ea typeface="Roboto"/>
                <a:cs typeface="Raavi"/>
              </a:rPr>
              <a:t>PBIS Rewards to the Rescue</a:t>
            </a:r>
            <a:endParaRPr lang="en-US" sz="2400">
              <a:latin typeface="Roboto"/>
              <a:ea typeface="Roboto"/>
              <a:cs typeface="Raavi"/>
            </a:endParaRPr>
          </a:p>
        </p:txBody>
      </p:sp>
      <p:sp>
        <p:nvSpPr>
          <p:cNvPr id="3" name="Rectangle 2">
            <a:extLst>
              <a:ext uri="{FF2B5EF4-FFF2-40B4-BE49-F238E27FC236}">
                <a16:creationId xmlns:a16="http://schemas.microsoft.com/office/drawing/2014/main" id="{3EB524F1-001A-414F-AC63-6C65E33F12FF}"/>
              </a:ext>
            </a:extLst>
          </p:cNvPr>
          <p:cNvSpPr/>
          <p:nvPr/>
        </p:nvSpPr>
        <p:spPr>
          <a:xfrm>
            <a:off x="5922041" y="3259677"/>
            <a:ext cx="277640" cy="461665"/>
          </a:xfrm>
          <a:prstGeom prst="rect">
            <a:avLst/>
          </a:prstGeom>
        </p:spPr>
        <p:txBody>
          <a:bodyPr wrap="none">
            <a:spAutoFit/>
          </a:bodyPr>
          <a:lstStyle/>
          <a:p>
            <a:r>
              <a:rPr lang="en-US" sz="2400"/>
              <a:t> </a:t>
            </a:r>
          </a:p>
        </p:txBody>
      </p:sp>
      <p:sp>
        <p:nvSpPr>
          <p:cNvPr id="4" name="Rectangle 3">
            <a:extLst>
              <a:ext uri="{FF2B5EF4-FFF2-40B4-BE49-F238E27FC236}">
                <a16:creationId xmlns:a16="http://schemas.microsoft.com/office/drawing/2014/main" id="{A596CEF9-0D8B-450C-A9B7-85F5E216FC54}"/>
              </a:ext>
            </a:extLst>
          </p:cNvPr>
          <p:cNvSpPr/>
          <p:nvPr/>
        </p:nvSpPr>
        <p:spPr>
          <a:xfrm>
            <a:off x="5925248" y="3259677"/>
            <a:ext cx="261610" cy="461665"/>
          </a:xfrm>
          <a:prstGeom prst="rect">
            <a:avLst/>
          </a:prstGeom>
        </p:spPr>
        <p:txBody>
          <a:bodyPr wrap="none">
            <a:spAutoFit/>
          </a:bodyPr>
          <a:lstStyle/>
          <a:p>
            <a:r>
              <a:rPr lang="en-US" sz="2400">
                <a:latin typeface="Times New Roman" panose="02020603050405020304" pitchFamily="18" charset="0"/>
              </a:rPr>
              <a:t> </a:t>
            </a:r>
            <a:endParaRPr lang="en-US" sz="2400"/>
          </a:p>
        </p:txBody>
      </p:sp>
      <p:grpSp>
        <p:nvGrpSpPr>
          <p:cNvPr id="12" name="Group 11">
            <a:extLst>
              <a:ext uri="{FF2B5EF4-FFF2-40B4-BE49-F238E27FC236}">
                <a16:creationId xmlns:a16="http://schemas.microsoft.com/office/drawing/2014/main" id="{133B5F70-3D7A-483E-99E0-9DAF82031B80}"/>
              </a:ext>
            </a:extLst>
          </p:cNvPr>
          <p:cNvGrpSpPr/>
          <p:nvPr/>
        </p:nvGrpSpPr>
        <p:grpSpPr>
          <a:xfrm>
            <a:off x="5040832" y="3929308"/>
            <a:ext cx="2074901" cy="2074901"/>
            <a:chOff x="4632041" y="3004693"/>
            <a:chExt cx="2074901" cy="2074901"/>
          </a:xfrm>
        </p:grpSpPr>
        <p:sp>
          <p:nvSpPr>
            <p:cNvPr id="42" name="Oval 41">
              <a:extLst>
                <a:ext uri="{FF2B5EF4-FFF2-40B4-BE49-F238E27FC236}">
                  <a16:creationId xmlns:a16="http://schemas.microsoft.com/office/drawing/2014/main" id="{2E13900E-EDB3-45FD-8386-BBA04E3E8152}"/>
                </a:ext>
              </a:extLst>
            </p:cNvPr>
            <p:cNvSpPr/>
            <p:nvPr/>
          </p:nvSpPr>
          <p:spPr>
            <a:xfrm>
              <a:off x="4632041" y="3004693"/>
              <a:ext cx="2074901" cy="2074901"/>
            </a:xfrm>
            <a:prstGeom prst="ellipse">
              <a:avLst/>
            </a:pr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Oval 4">
              <a:extLst>
                <a:ext uri="{FF2B5EF4-FFF2-40B4-BE49-F238E27FC236}">
                  <a16:creationId xmlns:a16="http://schemas.microsoft.com/office/drawing/2014/main" id="{CD7525C3-EA19-49C5-A6CB-3093AE2C15F0}"/>
                </a:ext>
              </a:extLst>
            </p:cNvPr>
            <p:cNvSpPr txBox="1"/>
            <p:nvPr/>
          </p:nvSpPr>
          <p:spPr>
            <a:xfrm>
              <a:off x="4935903" y="3308555"/>
              <a:ext cx="1467177" cy="1467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2133547">
                <a:lnSpc>
                  <a:spcPct val="90000"/>
                </a:lnSpc>
                <a:spcBef>
                  <a:spcPct val="0"/>
                </a:spcBef>
                <a:spcAft>
                  <a:spcPct val="35000"/>
                </a:spcAft>
              </a:pPr>
              <a:endParaRPr lang="en-US" sz="4800">
                <a:solidFill>
                  <a:schemeClr val="tx1"/>
                </a:solidFill>
              </a:endParaRPr>
            </a:p>
          </p:txBody>
        </p:sp>
      </p:grpSp>
      <p:grpSp>
        <p:nvGrpSpPr>
          <p:cNvPr id="5" name="Group 4">
            <a:extLst>
              <a:ext uri="{FF2B5EF4-FFF2-40B4-BE49-F238E27FC236}">
                <a16:creationId xmlns:a16="http://schemas.microsoft.com/office/drawing/2014/main" id="{A6115034-9449-423B-BA46-F75A2BC182A3}"/>
              </a:ext>
            </a:extLst>
          </p:cNvPr>
          <p:cNvGrpSpPr/>
          <p:nvPr/>
        </p:nvGrpSpPr>
        <p:grpSpPr>
          <a:xfrm>
            <a:off x="1891789" y="4385785"/>
            <a:ext cx="3015788" cy="1161944"/>
            <a:chOff x="1418841" y="3289339"/>
            <a:chExt cx="2261841" cy="871458"/>
          </a:xfrm>
        </p:grpSpPr>
        <p:sp>
          <p:nvSpPr>
            <p:cNvPr id="13" name="Arrow: Left 12">
              <a:extLst>
                <a:ext uri="{FF2B5EF4-FFF2-40B4-BE49-F238E27FC236}">
                  <a16:creationId xmlns:a16="http://schemas.microsoft.com/office/drawing/2014/main" id="{865EA1A8-91A1-405B-89F2-6CDAEE588F08}"/>
                </a:ext>
              </a:extLst>
            </p:cNvPr>
            <p:cNvSpPr/>
            <p:nvPr/>
          </p:nvSpPr>
          <p:spPr>
            <a:xfrm rot="10800000">
              <a:off x="1963503" y="3503313"/>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3EA67F6C-5473-4CC7-982F-13C689B5EC88}"/>
                </a:ext>
              </a:extLst>
            </p:cNvPr>
            <p:cNvGrpSpPr/>
            <p:nvPr/>
          </p:nvGrpSpPr>
          <p:grpSpPr>
            <a:xfrm>
              <a:off x="1418841" y="3289339"/>
              <a:ext cx="1089323" cy="871458"/>
              <a:chOff x="1482998" y="3461171"/>
              <a:chExt cx="1452430" cy="1161944"/>
            </a:xfrm>
            <a:solidFill>
              <a:srgbClr val="FF0000"/>
            </a:solidFill>
          </p:grpSpPr>
          <p:sp>
            <p:nvSpPr>
              <p:cNvPr id="40" name="Rectangle: Rounded Corners 39">
                <a:extLst>
                  <a:ext uri="{FF2B5EF4-FFF2-40B4-BE49-F238E27FC236}">
                    <a16:creationId xmlns:a16="http://schemas.microsoft.com/office/drawing/2014/main" id="{BC8DAA87-3069-4894-9919-48334BA06D98}"/>
                  </a:ext>
                </a:extLst>
              </p:cNvPr>
              <p:cNvSpPr/>
              <p:nvPr/>
            </p:nvSpPr>
            <p:spPr>
              <a:xfrm>
                <a:off x="1482998" y="3461171"/>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Rectangle: Rounded Corners 7">
                <a:extLst>
                  <a:ext uri="{FF2B5EF4-FFF2-40B4-BE49-F238E27FC236}">
                    <a16:creationId xmlns:a16="http://schemas.microsoft.com/office/drawing/2014/main" id="{793E223F-CE06-47E9-835F-6C9A96F9A5AD}"/>
                  </a:ext>
                </a:extLst>
              </p:cNvPr>
              <p:cNvSpPr txBox="1"/>
              <p:nvPr/>
            </p:nvSpPr>
            <p:spPr>
              <a:xfrm>
                <a:off x="1517030" y="3495203"/>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387">
                  <a:lnSpc>
                    <a:spcPct val="90000"/>
                  </a:lnSpc>
                  <a:spcBef>
                    <a:spcPct val="0"/>
                  </a:spcBef>
                  <a:spcAft>
                    <a:spcPct val="35000"/>
                  </a:spcAft>
                </a:pPr>
                <a:r>
                  <a:rPr lang="en-US" sz="1600" b="1">
                    <a:solidFill>
                      <a:schemeClr val="bg1"/>
                    </a:solidFill>
                    <a:latin typeface="Roboto" pitchFamily="2" charset="0"/>
                    <a:ea typeface="Roboto" pitchFamily="2" charset="0"/>
                  </a:rPr>
                  <a:t>Schoolwide</a:t>
                </a:r>
                <a:r>
                  <a:rPr lang="en-US" sz="1200">
                    <a:solidFill>
                      <a:schemeClr val="tx1"/>
                    </a:solidFill>
                  </a:rPr>
                  <a:t> </a:t>
                </a:r>
              </a:p>
            </p:txBody>
          </p:sp>
        </p:grpSp>
      </p:grpSp>
      <p:grpSp>
        <p:nvGrpSpPr>
          <p:cNvPr id="6" name="Group 5">
            <a:extLst>
              <a:ext uri="{FF2B5EF4-FFF2-40B4-BE49-F238E27FC236}">
                <a16:creationId xmlns:a16="http://schemas.microsoft.com/office/drawing/2014/main" id="{FCA674F2-0592-4AF8-A2E6-379F6B2799E2}"/>
              </a:ext>
            </a:extLst>
          </p:cNvPr>
          <p:cNvGrpSpPr/>
          <p:nvPr/>
        </p:nvGrpSpPr>
        <p:grpSpPr>
          <a:xfrm>
            <a:off x="2355378" y="2655647"/>
            <a:ext cx="2862415" cy="1449039"/>
            <a:chOff x="1766533" y="1991735"/>
            <a:chExt cx="2146811" cy="1086779"/>
          </a:xfrm>
        </p:grpSpPr>
        <p:sp>
          <p:nvSpPr>
            <p:cNvPr id="15" name="Arrow: Left 14">
              <a:extLst>
                <a:ext uri="{FF2B5EF4-FFF2-40B4-BE49-F238E27FC236}">
                  <a16:creationId xmlns:a16="http://schemas.microsoft.com/office/drawing/2014/main" id="{821E1386-43EA-433E-970D-63E894A0EE7D}"/>
                </a:ext>
              </a:extLst>
            </p:cNvPr>
            <p:cNvSpPr/>
            <p:nvPr/>
          </p:nvSpPr>
          <p:spPr>
            <a:xfrm rot="12600000">
              <a:off x="2196165" y="2635004"/>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0E23CE97-66B4-4E6C-A340-9C9A59B479ED}"/>
                </a:ext>
              </a:extLst>
            </p:cNvPr>
            <p:cNvGrpSpPr/>
            <p:nvPr/>
          </p:nvGrpSpPr>
          <p:grpSpPr>
            <a:xfrm>
              <a:off x="1766533" y="1991735"/>
              <a:ext cx="1089323" cy="871458"/>
              <a:chOff x="1946587" y="1731032"/>
              <a:chExt cx="1452430" cy="1161944"/>
            </a:xfrm>
          </p:grpSpPr>
          <p:sp>
            <p:nvSpPr>
              <p:cNvPr id="38" name="Rectangle: Rounded Corners 37">
                <a:extLst>
                  <a:ext uri="{FF2B5EF4-FFF2-40B4-BE49-F238E27FC236}">
                    <a16:creationId xmlns:a16="http://schemas.microsoft.com/office/drawing/2014/main" id="{90D8D547-C3C1-4464-A5D0-88DBD87A4D8E}"/>
                  </a:ext>
                </a:extLst>
              </p:cNvPr>
              <p:cNvSpPr/>
              <p:nvPr/>
            </p:nvSpPr>
            <p:spPr>
              <a:xfrm>
                <a:off x="1946587" y="1731032"/>
                <a:ext cx="1452430" cy="1161944"/>
              </a:xfrm>
              <a:prstGeom prst="roundRect">
                <a:avLst>
                  <a:gd name="adj" fmla="val 1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9" name="Rectangle: Rounded Corners 10">
                <a:extLst>
                  <a:ext uri="{FF2B5EF4-FFF2-40B4-BE49-F238E27FC236}">
                    <a16:creationId xmlns:a16="http://schemas.microsoft.com/office/drawing/2014/main" id="{FC812102-9CF0-470E-AAAD-C96858F6A3C4}"/>
                  </a:ext>
                </a:extLst>
              </p:cNvPr>
              <p:cNvSpPr txBox="1"/>
              <p:nvPr/>
            </p:nvSpPr>
            <p:spPr>
              <a:xfrm>
                <a:off x="1980619" y="1765064"/>
                <a:ext cx="1384366" cy="1093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b="1">
                    <a:solidFill>
                      <a:schemeClr val="tx1"/>
                    </a:solidFill>
                    <a:latin typeface="Roboto" pitchFamily="2" charset="0"/>
                    <a:ea typeface="Roboto" pitchFamily="2" charset="0"/>
                  </a:rPr>
                  <a:t>All Grade Levels</a:t>
                </a:r>
              </a:p>
            </p:txBody>
          </p:sp>
        </p:grpSp>
      </p:grpSp>
      <p:grpSp>
        <p:nvGrpSpPr>
          <p:cNvPr id="8" name="Group 7">
            <a:extLst>
              <a:ext uri="{FF2B5EF4-FFF2-40B4-BE49-F238E27FC236}">
                <a16:creationId xmlns:a16="http://schemas.microsoft.com/office/drawing/2014/main" id="{9305D07C-D309-4A6C-866C-73948D2BAB55}"/>
              </a:ext>
            </a:extLst>
          </p:cNvPr>
          <p:cNvGrpSpPr/>
          <p:nvPr/>
        </p:nvGrpSpPr>
        <p:grpSpPr>
          <a:xfrm>
            <a:off x="3621927" y="1389097"/>
            <a:ext cx="1594283" cy="2717171"/>
            <a:chOff x="2716445" y="1041823"/>
            <a:chExt cx="1195712" cy="2037878"/>
          </a:xfrm>
        </p:grpSpPr>
        <p:sp>
          <p:nvSpPr>
            <p:cNvPr id="18" name="Arrow: Left 17">
              <a:extLst>
                <a:ext uri="{FF2B5EF4-FFF2-40B4-BE49-F238E27FC236}">
                  <a16:creationId xmlns:a16="http://schemas.microsoft.com/office/drawing/2014/main" id="{E66FEFA9-C0B2-4472-8F05-88071B334359}"/>
                </a:ext>
              </a:extLst>
            </p:cNvPr>
            <p:cNvSpPr/>
            <p:nvPr/>
          </p:nvSpPr>
          <p:spPr>
            <a:xfrm rot="14400000">
              <a:off x="2831812" y="1999357"/>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EF2AFEEE-A067-4141-B4BD-D62795B1F436}"/>
                </a:ext>
              </a:extLst>
            </p:cNvPr>
            <p:cNvGrpSpPr/>
            <p:nvPr/>
          </p:nvGrpSpPr>
          <p:grpSpPr>
            <a:xfrm>
              <a:off x="2716445" y="1041823"/>
              <a:ext cx="1089323" cy="871458"/>
              <a:chOff x="3213137" y="464482"/>
              <a:chExt cx="1452430" cy="1161944"/>
            </a:xfrm>
            <a:solidFill>
              <a:srgbClr val="FF0000"/>
            </a:solidFill>
          </p:grpSpPr>
          <p:sp>
            <p:nvSpPr>
              <p:cNvPr id="36" name="Rectangle: Rounded Corners 35">
                <a:extLst>
                  <a:ext uri="{FF2B5EF4-FFF2-40B4-BE49-F238E27FC236}">
                    <a16:creationId xmlns:a16="http://schemas.microsoft.com/office/drawing/2014/main" id="{3F0ADA04-178A-4EE1-B81D-6B11AF221876}"/>
                  </a:ext>
                </a:extLst>
              </p:cNvPr>
              <p:cNvSpPr/>
              <p:nvPr/>
            </p:nvSpPr>
            <p:spPr>
              <a:xfrm>
                <a:off x="3213137" y="46448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7" name="Rectangle: Rounded Corners 13">
                <a:extLst>
                  <a:ext uri="{FF2B5EF4-FFF2-40B4-BE49-F238E27FC236}">
                    <a16:creationId xmlns:a16="http://schemas.microsoft.com/office/drawing/2014/main" id="{B1A24E61-9DD5-441F-9997-FBC9CF4DC9B1}"/>
                  </a:ext>
                </a:extLst>
              </p:cNvPr>
              <p:cNvSpPr txBox="1"/>
              <p:nvPr/>
            </p:nvSpPr>
            <p:spPr>
              <a:xfrm>
                <a:off x="3247169" y="49851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b="1">
                    <a:solidFill>
                      <a:schemeClr val="bg1"/>
                    </a:solidFill>
                  </a:rPr>
                  <a:t>Saves time</a:t>
                </a:r>
              </a:p>
            </p:txBody>
          </p:sp>
        </p:grpSp>
      </p:grpSp>
      <p:grpSp>
        <p:nvGrpSpPr>
          <p:cNvPr id="9" name="Group 8">
            <a:extLst>
              <a:ext uri="{FF2B5EF4-FFF2-40B4-BE49-F238E27FC236}">
                <a16:creationId xmlns:a16="http://schemas.microsoft.com/office/drawing/2014/main" id="{F383C06B-A624-4A0B-AF0D-4D477A7382FE}"/>
              </a:ext>
            </a:extLst>
          </p:cNvPr>
          <p:cNvGrpSpPr/>
          <p:nvPr/>
        </p:nvGrpSpPr>
        <p:grpSpPr>
          <a:xfrm>
            <a:off x="5324599" y="1351773"/>
            <a:ext cx="1452431" cy="2482691"/>
            <a:chOff x="3993449" y="1013830"/>
            <a:chExt cx="1089323" cy="1862018"/>
          </a:xfrm>
        </p:grpSpPr>
        <p:sp>
          <p:nvSpPr>
            <p:cNvPr id="20" name="Arrow: Left 19">
              <a:extLst>
                <a:ext uri="{FF2B5EF4-FFF2-40B4-BE49-F238E27FC236}">
                  <a16:creationId xmlns:a16="http://schemas.microsoft.com/office/drawing/2014/main" id="{49AD7BB1-63C5-4AA7-A297-5BBCDF0884A9}"/>
                </a:ext>
              </a:extLst>
            </p:cNvPr>
            <p:cNvSpPr/>
            <p:nvPr/>
          </p:nvSpPr>
          <p:spPr>
            <a:xfrm rot="16200000">
              <a:off x="3706533" y="1795504"/>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91D36342-3163-449C-8096-AFD2700E2230}"/>
                </a:ext>
              </a:extLst>
            </p:cNvPr>
            <p:cNvGrpSpPr/>
            <p:nvPr/>
          </p:nvGrpSpPr>
          <p:grpSpPr>
            <a:xfrm>
              <a:off x="3993449" y="1013830"/>
              <a:ext cx="1089323" cy="871458"/>
              <a:chOff x="4943276" y="893"/>
              <a:chExt cx="1452430" cy="1161944"/>
            </a:xfrm>
          </p:grpSpPr>
          <p:sp>
            <p:nvSpPr>
              <p:cNvPr id="34" name="Rectangle: Rounded Corners 33">
                <a:extLst>
                  <a:ext uri="{FF2B5EF4-FFF2-40B4-BE49-F238E27FC236}">
                    <a16:creationId xmlns:a16="http://schemas.microsoft.com/office/drawing/2014/main" id="{1B3B8DB4-24D7-4B62-B320-48664C3DE7B9}"/>
                  </a:ext>
                </a:extLst>
              </p:cNvPr>
              <p:cNvSpPr/>
              <p:nvPr/>
            </p:nvSpPr>
            <p:spPr>
              <a:xfrm>
                <a:off x="4943276" y="893"/>
                <a:ext cx="1452430" cy="1161944"/>
              </a:xfrm>
              <a:prstGeom prst="roundRect">
                <a:avLst>
                  <a:gd name="adj" fmla="val 1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5" name="Rectangle: Rounded Corners 16">
                <a:extLst>
                  <a:ext uri="{FF2B5EF4-FFF2-40B4-BE49-F238E27FC236}">
                    <a16:creationId xmlns:a16="http://schemas.microsoft.com/office/drawing/2014/main" id="{811949D3-2ED8-4272-ABFF-622BDD135F37}"/>
                  </a:ext>
                </a:extLst>
              </p:cNvPr>
              <p:cNvSpPr txBox="1"/>
              <p:nvPr/>
            </p:nvSpPr>
            <p:spPr>
              <a:xfrm>
                <a:off x="4958349" y="7338"/>
                <a:ext cx="1384366" cy="1093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b="1">
                    <a:solidFill>
                      <a:schemeClr val="tx1"/>
                    </a:solidFill>
                  </a:rPr>
                  <a:t>Reduces Office Referrals</a:t>
                </a:r>
              </a:p>
            </p:txBody>
          </p:sp>
        </p:grpSp>
      </p:grpSp>
      <p:grpSp>
        <p:nvGrpSpPr>
          <p:cNvPr id="10" name="Group 9">
            <a:extLst>
              <a:ext uri="{FF2B5EF4-FFF2-40B4-BE49-F238E27FC236}">
                <a16:creationId xmlns:a16="http://schemas.microsoft.com/office/drawing/2014/main" id="{133B7809-72C2-497B-9F5D-5F2CC36030AA}"/>
              </a:ext>
            </a:extLst>
          </p:cNvPr>
          <p:cNvGrpSpPr/>
          <p:nvPr/>
        </p:nvGrpSpPr>
        <p:grpSpPr>
          <a:xfrm>
            <a:off x="6940356" y="1389097"/>
            <a:ext cx="1782712" cy="2717171"/>
            <a:chOff x="5205267" y="1041823"/>
            <a:chExt cx="1337034" cy="2037878"/>
          </a:xfrm>
        </p:grpSpPr>
        <p:sp>
          <p:nvSpPr>
            <p:cNvPr id="22" name="Arrow: Left 21">
              <a:extLst>
                <a:ext uri="{FF2B5EF4-FFF2-40B4-BE49-F238E27FC236}">
                  <a16:creationId xmlns:a16="http://schemas.microsoft.com/office/drawing/2014/main" id="{373A3A65-BC5E-4C67-8623-13F7CB25CCD0}"/>
                </a:ext>
              </a:extLst>
            </p:cNvPr>
            <p:cNvSpPr/>
            <p:nvPr/>
          </p:nvSpPr>
          <p:spPr>
            <a:xfrm rot="18000000">
              <a:off x="4568432" y="1999357"/>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EFB5CD65-EB72-4DCA-8A04-39D60F7F9A88}"/>
                </a:ext>
              </a:extLst>
            </p:cNvPr>
            <p:cNvGrpSpPr/>
            <p:nvPr/>
          </p:nvGrpSpPr>
          <p:grpSpPr>
            <a:xfrm>
              <a:off x="5311654" y="1041823"/>
              <a:ext cx="1230647" cy="871458"/>
              <a:chOff x="6673415" y="464482"/>
              <a:chExt cx="1452430" cy="1161944"/>
            </a:xfrm>
            <a:solidFill>
              <a:srgbClr val="FF0000"/>
            </a:solidFill>
          </p:grpSpPr>
          <p:sp>
            <p:nvSpPr>
              <p:cNvPr id="32" name="Rectangle: Rounded Corners 31">
                <a:extLst>
                  <a:ext uri="{FF2B5EF4-FFF2-40B4-BE49-F238E27FC236}">
                    <a16:creationId xmlns:a16="http://schemas.microsoft.com/office/drawing/2014/main" id="{008A1BB6-A237-4F91-8179-3237E91EC6F5}"/>
                  </a:ext>
                </a:extLst>
              </p:cNvPr>
              <p:cNvSpPr/>
              <p:nvPr/>
            </p:nvSpPr>
            <p:spPr>
              <a:xfrm>
                <a:off x="6673415" y="464482"/>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3" name="Rectangle: Rounded Corners 19">
                <a:extLst>
                  <a:ext uri="{FF2B5EF4-FFF2-40B4-BE49-F238E27FC236}">
                    <a16:creationId xmlns:a16="http://schemas.microsoft.com/office/drawing/2014/main" id="{781C2647-06D8-4103-A2F5-01A37DEE4A47}"/>
                  </a:ext>
                </a:extLst>
              </p:cNvPr>
              <p:cNvSpPr txBox="1"/>
              <p:nvPr/>
            </p:nvSpPr>
            <p:spPr>
              <a:xfrm>
                <a:off x="6707447" y="498514"/>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b="1">
                    <a:solidFill>
                      <a:schemeClr val="bg1"/>
                    </a:solidFill>
                  </a:rPr>
                  <a:t>Increases Instructional Time</a:t>
                </a:r>
              </a:p>
            </p:txBody>
          </p:sp>
        </p:grpSp>
      </p:grpSp>
      <p:grpSp>
        <p:nvGrpSpPr>
          <p:cNvPr id="11" name="Group 10">
            <a:extLst>
              <a:ext uri="{FF2B5EF4-FFF2-40B4-BE49-F238E27FC236}">
                <a16:creationId xmlns:a16="http://schemas.microsoft.com/office/drawing/2014/main" id="{4D41D92B-273E-4B29-9103-7D1A1BABD8CA}"/>
              </a:ext>
            </a:extLst>
          </p:cNvPr>
          <p:cNvGrpSpPr/>
          <p:nvPr/>
        </p:nvGrpSpPr>
        <p:grpSpPr>
          <a:xfrm>
            <a:off x="6938771" y="2655647"/>
            <a:ext cx="3159995" cy="1449039"/>
            <a:chOff x="5204078" y="1991735"/>
            <a:chExt cx="2369996" cy="1086779"/>
          </a:xfrm>
        </p:grpSpPr>
        <p:sp>
          <p:nvSpPr>
            <p:cNvPr id="24" name="Arrow: Left 23">
              <a:extLst>
                <a:ext uri="{FF2B5EF4-FFF2-40B4-BE49-F238E27FC236}">
                  <a16:creationId xmlns:a16="http://schemas.microsoft.com/office/drawing/2014/main" id="{AF0435B8-AFDD-47FA-99E8-53FD97CA6EEA}"/>
                </a:ext>
              </a:extLst>
            </p:cNvPr>
            <p:cNvSpPr/>
            <p:nvPr/>
          </p:nvSpPr>
          <p:spPr>
            <a:xfrm rot="19800000">
              <a:off x="5204078" y="2635004"/>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25" name="Group 24">
              <a:extLst>
                <a:ext uri="{FF2B5EF4-FFF2-40B4-BE49-F238E27FC236}">
                  <a16:creationId xmlns:a16="http://schemas.microsoft.com/office/drawing/2014/main" id="{EBCDA77D-D2CD-43F6-988D-F038165F7FFD}"/>
                </a:ext>
              </a:extLst>
            </p:cNvPr>
            <p:cNvGrpSpPr/>
            <p:nvPr/>
          </p:nvGrpSpPr>
          <p:grpSpPr>
            <a:xfrm>
              <a:off x="6261566" y="1991735"/>
              <a:ext cx="1312508" cy="871458"/>
              <a:chOff x="7939965" y="1731032"/>
              <a:chExt cx="1452430" cy="1161944"/>
            </a:xfrm>
          </p:grpSpPr>
          <p:sp>
            <p:nvSpPr>
              <p:cNvPr id="30" name="Rectangle: Rounded Corners 29">
                <a:extLst>
                  <a:ext uri="{FF2B5EF4-FFF2-40B4-BE49-F238E27FC236}">
                    <a16:creationId xmlns:a16="http://schemas.microsoft.com/office/drawing/2014/main" id="{4E1DC2A6-C075-4D58-80F2-83F72CC0D002}"/>
                  </a:ext>
                </a:extLst>
              </p:cNvPr>
              <p:cNvSpPr/>
              <p:nvPr/>
            </p:nvSpPr>
            <p:spPr>
              <a:xfrm>
                <a:off x="7939965" y="1731032"/>
                <a:ext cx="1452430" cy="1161944"/>
              </a:xfrm>
              <a:prstGeom prst="roundRect">
                <a:avLst>
                  <a:gd name="adj" fmla="val 1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Rectangle: Rounded Corners 22">
                <a:extLst>
                  <a:ext uri="{FF2B5EF4-FFF2-40B4-BE49-F238E27FC236}">
                    <a16:creationId xmlns:a16="http://schemas.microsoft.com/office/drawing/2014/main" id="{F35E454B-CDAC-498F-A4D6-447F844C1B98}"/>
                  </a:ext>
                </a:extLst>
              </p:cNvPr>
              <p:cNvSpPr txBox="1"/>
              <p:nvPr/>
            </p:nvSpPr>
            <p:spPr>
              <a:xfrm>
                <a:off x="7973997" y="1765064"/>
                <a:ext cx="1384366" cy="1093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sz="1700" b="1">
                    <a:solidFill>
                      <a:schemeClr val="tx1"/>
                    </a:solidFill>
                  </a:rPr>
                  <a:t>Increases Positive Relationships</a:t>
                </a:r>
              </a:p>
            </p:txBody>
          </p:sp>
        </p:grpSp>
      </p:grpSp>
      <p:grpSp>
        <p:nvGrpSpPr>
          <p:cNvPr id="17" name="Group 16">
            <a:extLst>
              <a:ext uri="{FF2B5EF4-FFF2-40B4-BE49-F238E27FC236}">
                <a16:creationId xmlns:a16="http://schemas.microsoft.com/office/drawing/2014/main" id="{13FFA7D8-FF00-4BB4-867D-8DE863BDB8D1}"/>
              </a:ext>
            </a:extLst>
          </p:cNvPr>
          <p:cNvGrpSpPr/>
          <p:nvPr/>
        </p:nvGrpSpPr>
        <p:grpSpPr>
          <a:xfrm>
            <a:off x="7248988" y="4385785"/>
            <a:ext cx="3015787" cy="1161944"/>
            <a:chOff x="5436741" y="3289339"/>
            <a:chExt cx="2261840" cy="871458"/>
          </a:xfrm>
        </p:grpSpPr>
        <p:sp>
          <p:nvSpPr>
            <p:cNvPr id="26" name="Arrow: Left 25">
              <a:extLst>
                <a:ext uri="{FF2B5EF4-FFF2-40B4-BE49-F238E27FC236}">
                  <a16:creationId xmlns:a16="http://schemas.microsoft.com/office/drawing/2014/main" id="{FB49716A-4852-4A20-BB77-D86903F19A1F}"/>
                </a:ext>
              </a:extLst>
            </p:cNvPr>
            <p:cNvSpPr/>
            <p:nvPr/>
          </p:nvSpPr>
          <p:spPr>
            <a:xfrm>
              <a:off x="5436741" y="3503313"/>
              <a:ext cx="1717179" cy="4435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nvGrpSpPr>
            <p:cNvPr id="27" name="Group 26">
              <a:extLst>
                <a:ext uri="{FF2B5EF4-FFF2-40B4-BE49-F238E27FC236}">
                  <a16:creationId xmlns:a16="http://schemas.microsoft.com/office/drawing/2014/main" id="{E6B1A6B9-2A07-4B09-B721-3408FC344D2F}"/>
                </a:ext>
              </a:extLst>
            </p:cNvPr>
            <p:cNvGrpSpPr/>
            <p:nvPr/>
          </p:nvGrpSpPr>
          <p:grpSpPr>
            <a:xfrm>
              <a:off x="6609258" y="3289339"/>
              <a:ext cx="1089323" cy="871458"/>
              <a:chOff x="8403554" y="3461171"/>
              <a:chExt cx="1452430" cy="1161944"/>
            </a:xfrm>
            <a:solidFill>
              <a:srgbClr val="FF0000"/>
            </a:solidFill>
          </p:grpSpPr>
          <p:sp>
            <p:nvSpPr>
              <p:cNvPr id="28" name="Rectangle: Rounded Corners 27">
                <a:extLst>
                  <a:ext uri="{FF2B5EF4-FFF2-40B4-BE49-F238E27FC236}">
                    <a16:creationId xmlns:a16="http://schemas.microsoft.com/office/drawing/2014/main" id="{2061D02F-610B-44BF-BA62-43A21050A569}"/>
                  </a:ext>
                </a:extLst>
              </p:cNvPr>
              <p:cNvSpPr/>
              <p:nvPr/>
            </p:nvSpPr>
            <p:spPr>
              <a:xfrm>
                <a:off x="8403554" y="3461171"/>
                <a:ext cx="1452430" cy="1161944"/>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9" name="Rectangle: Rounded Corners 25">
                <a:extLst>
                  <a:ext uri="{FF2B5EF4-FFF2-40B4-BE49-F238E27FC236}">
                    <a16:creationId xmlns:a16="http://schemas.microsoft.com/office/drawing/2014/main" id="{2933B8D3-24C9-4F7B-8DE0-FA72C4ED587D}"/>
                  </a:ext>
                </a:extLst>
              </p:cNvPr>
              <p:cNvSpPr txBox="1"/>
              <p:nvPr/>
            </p:nvSpPr>
            <p:spPr>
              <a:xfrm>
                <a:off x="8437586" y="3495203"/>
                <a:ext cx="1384366" cy="10938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1" tIns="34291" rIns="34291" bIns="34291" numCol="1" spcCol="1270" anchor="ctr" anchorCtr="0">
                <a:noAutofit/>
              </a:bodyPr>
              <a:lstStyle/>
              <a:p>
                <a:pPr algn="ctr" defTabSz="800080">
                  <a:lnSpc>
                    <a:spcPct val="90000"/>
                  </a:lnSpc>
                  <a:spcBef>
                    <a:spcPct val="0"/>
                  </a:spcBef>
                  <a:spcAft>
                    <a:spcPct val="35000"/>
                  </a:spcAft>
                </a:pPr>
                <a:r>
                  <a:rPr lang="en-US" b="1">
                    <a:solidFill>
                      <a:schemeClr val="bg1"/>
                    </a:solidFill>
                  </a:rPr>
                  <a:t>Builds Positive School Culture</a:t>
                </a:r>
              </a:p>
            </p:txBody>
          </p:sp>
        </p:grpSp>
      </p:grpSp>
      <p:pic>
        <p:nvPicPr>
          <p:cNvPr id="7" name="Picture 6">
            <a:extLst>
              <a:ext uri="{FF2B5EF4-FFF2-40B4-BE49-F238E27FC236}">
                <a16:creationId xmlns:a16="http://schemas.microsoft.com/office/drawing/2014/main" id="{2386C5DF-2068-4E85-982D-D7A74E114450}"/>
              </a:ext>
            </a:extLst>
          </p:cNvPr>
          <p:cNvPicPr>
            <a:picLocks noChangeAspect="1"/>
          </p:cNvPicPr>
          <p:nvPr/>
        </p:nvPicPr>
        <p:blipFill>
          <a:blip r:embed="rId3"/>
          <a:stretch>
            <a:fillRect/>
          </a:stretch>
        </p:blipFill>
        <p:spPr>
          <a:xfrm>
            <a:off x="5425382" y="4297199"/>
            <a:ext cx="1341236" cy="1347333"/>
          </a:xfrm>
          <a:prstGeom prst="rect">
            <a:avLst/>
          </a:prstGeom>
        </p:spPr>
      </p:pic>
    </p:spTree>
    <p:extLst>
      <p:ext uri="{BB962C8B-B14F-4D97-AF65-F5344CB8AC3E}">
        <p14:creationId xmlns:p14="http://schemas.microsoft.com/office/powerpoint/2010/main" val="268836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1"/>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169" name="Google Shape;169;p11"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170" name="Google Shape;170;p11"/>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Logging into PBIS Rewards</a:t>
            </a:r>
            <a:endParaRPr sz="1600" b="1">
              <a:solidFill>
                <a:srgbClr val="3D5EAB"/>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64442-FE81-4ABF-8EE5-DB2B6856EB0E}"/>
              </a:ext>
            </a:extLst>
          </p:cNvPr>
          <p:cNvPicPr>
            <a:picLocks noChangeAspect="1"/>
          </p:cNvPicPr>
          <p:nvPr/>
        </p:nvPicPr>
        <p:blipFill rotWithShape="1">
          <a:blip r:embed="rId3"/>
          <a:srcRect t="20366"/>
          <a:stretch/>
        </p:blipFill>
        <p:spPr>
          <a:xfrm>
            <a:off x="0" y="1396722"/>
            <a:ext cx="12192000" cy="5461279"/>
          </a:xfrm>
          <a:prstGeom prst="rect">
            <a:avLst/>
          </a:prstGeom>
        </p:spPr>
      </p:pic>
      <p:sp>
        <p:nvSpPr>
          <p:cNvPr id="4" name="Title 3">
            <a:extLst>
              <a:ext uri="{FF2B5EF4-FFF2-40B4-BE49-F238E27FC236}">
                <a16:creationId xmlns:a16="http://schemas.microsoft.com/office/drawing/2014/main" id="{88E0788F-C8B2-4B89-8FD3-954D9E398080}"/>
              </a:ext>
            </a:extLst>
          </p:cNvPr>
          <p:cNvSpPr>
            <a:spLocks noGrp="1"/>
          </p:cNvSpPr>
          <p:nvPr>
            <p:ph type="title"/>
          </p:nvPr>
        </p:nvSpPr>
        <p:spPr/>
        <p:txBody>
          <a:bodyPr>
            <a:noAutofit/>
          </a:bodyPr>
          <a:lstStyle/>
          <a:p>
            <a:r>
              <a:rPr lang="en-US" sz="4500" b="0" i="1">
                <a:latin typeface="Roboto" pitchFamily="2" charset="0"/>
                <a:ea typeface="Roboto" pitchFamily="2" charset="0"/>
              </a:rPr>
              <a:t>(Trainer Slide) </a:t>
            </a:r>
            <a:r>
              <a:rPr lang="en-US" sz="4500" b="0">
                <a:latin typeface="Roboto" pitchFamily="2" charset="0"/>
                <a:ea typeface="Roboto" pitchFamily="2" charset="0"/>
              </a:rPr>
              <a:t>Sending Staff Log-In Email</a:t>
            </a:r>
          </a:p>
        </p:txBody>
      </p:sp>
      <p:pic>
        <p:nvPicPr>
          <p:cNvPr id="6" name="Picture 5">
            <a:extLst>
              <a:ext uri="{FF2B5EF4-FFF2-40B4-BE49-F238E27FC236}">
                <a16:creationId xmlns:a16="http://schemas.microsoft.com/office/drawing/2014/main" id="{B9048E29-A3EA-4914-97A4-1EB0F5FE4C7B}"/>
              </a:ext>
            </a:extLst>
          </p:cNvPr>
          <p:cNvPicPr>
            <a:picLocks noChangeAspect="1"/>
          </p:cNvPicPr>
          <p:nvPr/>
        </p:nvPicPr>
        <p:blipFill rotWithShape="1">
          <a:blip r:embed="rId4"/>
          <a:srcRect t="6502" r="5156"/>
          <a:stretch/>
        </p:blipFill>
        <p:spPr>
          <a:xfrm>
            <a:off x="1190561" y="1544734"/>
            <a:ext cx="10344215" cy="514654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004D06F1-C59D-4A34-B822-C2B4652A277E}"/>
              </a:ext>
            </a:extLst>
          </p:cNvPr>
          <p:cNvGrpSpPr/>
          <p:nvPr/>
        </p:nvGrpSpPr>
        <p:grpSpPr>
          <a:xfrm>
            <a:off x="7934326" y="2228851"/>
            <a:ext cx="3514725" cy="4076700"/>
            <a:chOff x="5950744" y="1671638"/>
            <a:chExt cx="2636044" cy="3057525"/>
          </a:xfrm>
        </p:grpSpPr>
        <p:sp>
          <p:nvSpPr>
            <p:cNvPr id="8" name="Rectangle 7">
              <a:extLst>
                <a:ext uri="{FF2B5EF4-FFF2-40B4-BE49-F238E27FC236}">
                  <a16:creationId xmlns:a16="http://schemas.microsoft.com/office/drawing/2014/main" id="{50911B70-EBBB-4CBC-A7A2-5C8A0DEE5367}"/>
                </a:ext>
              </a:extLst>
            </p:cNvPr>
            <p:cNvSpPr/>
            <p:nvPr/>
          </p:nvSpPr>
          <p:spPr>
            <a:xfrm>
              <a:off x="5950744" y="1671638"/>
              <a:ext cx="2636044" cy="97869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6F73FF69-A301-44FE-AFF4-5C2179F4CD6C}"/>
                </a:ext>
              </a:extLst>
            </p:cNvPr>
            <p:cNvSpPr/>
            <p:nvPr/>
          </p:nvSpPr>
          <p:spPr>
            <a:xfrm>
              <a:off x="5950744" y="2742290"/>
              <a:ext cx="2636044" cy="198687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Rectangle: Folded Corner 11">
            <a:extLst>
              <a:ext uri="{FF2B5EF4-FFF2-40B4-BE49-F238E27FC236}">
                <a16:creationId xmlns:a16="http://schemas.microsoft.com/office/drawing/2014/main" id="{1E8AE131-A513-49DD-8BFF-D4632BD0096B}"/>
              </a:ext>
            </a:extLst>
          </p:cNvPr>
          <p:cNvSpPr/>
          <p:nvPr/>
        </p:nvSpPr>
        <p:spPr>
          <a:xfrm>
            <a:off x="3468085" y="4155936"/>
            <a:ext cx="1761067" cy="2043289"/>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Hide slide when presenting to staff</a:t>
            </a:r>
          </a:p>
        </p:txBody>
      </p:sp>
    </p:spTree>
    <p:extLst>
      <p:ext uri="{BB962C8B-B14F-4D97-AF65-F5344CB8AC3E}">
        <p14:creationId xmlns:p14="http://schemas.microsoft.com/office/powerpoint/2010/main" val="32353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9DA29-052B-4DC1-BF88-7F82BB22A2C7}"/>
              </a:ext>
            </a:extLst>
          </p:cNvPr>
          <p:cNvPicPr>
            <a:picLocks noChangeAspect="1"/>
          </p:cNvPicPr>
          <p:nvPr/>
        </p:nvPicPr>
        <p:blipFill rotWithShape="1">
          <a:blip r:embed="rId3"/>
          <a:srcRect t="20366"/>
          <a:stretch/>
        </p:blipFill>
        <p:spPr>
          <a:xfrm>
            <a:off x="0" y="1396722"/>
            <a:ext cx="12192000" cy="5461279"/>
          </a:xfrm>
          <a:prstGeom prst="rect">
            <a:avLst/>
          </a:prstGeom>
        </p:spPr>
      </p:pic>
      <p:sp>
        <p:nvSpPr>
          <p:cNvPr id="2" name="Title 1">
            <a:extLst>
              <a:ext uri="{FF2B5EF4-FFF2-40B4-BE49-F238E27FC236}">
                <a16:creationId xmlns:a16="http://schemas.microsoft.com/office/drawing/2014/main" id="{438B96BB-B577-4FD1-880E-0103E5FDB05D}"/>
              </a:ext>
            </a:extLst>
          </p:cNvPr>
          <p:cNvSpPr>
            <a:spLocks noGrp="1"/>
          </p:cNvSpPr>
          <p:nvPr>
            <p:ph type="title"/>
          </p:nvPr>
        </p:nvSpPr>
        <p:spPr/>
        <p:txBody>
          <a:bodyPr>
            <a:noAutofit/>
          </a:bodyPr>
          <a:lstStyle/>
          <a:p>
            <a:r>
              <a:rPr lang="en-US" sz="5333" b="0">
                <a:latin typeface="Roboto" pitchFamily="2" charset="0"/>
                <a:ea typeface="Roboto" pitchFamily="2" charset="0"/>
              </a:rPr>
              <a:t>Step 1: Web Portal Log In</a:t>
            </a:r>
          </a:p>
        </p:txBody>
      </p:sp>
      <p:pic>
        <p:nvPicPr>
          <p:cNvPr id="7" name="Picture 6" descr="Graphical user interface&#10;&#10;Description automatically generated">
            <a:extLst>
              <a:ext uri="{FF2B5EF4-FFF2-40B4-BE49-F238E27FC236}">
                <a16:creationId xmlns:a16="http://schemas.microsoft.com/office/drawing/2014/main" id="{D5BFEA9D-A085-4131-93D2-1DC79CDB6910}"/>
              </a:ext>
            </a:extLst>
          </p:cNvPr>
          <p:cNvPicPr>
            <a:picLocks noChangeAspect="1"/>
          </p:cNvPicPr>
          <p:nvPr/>
        </p:nvPicPr>
        <p:blipFill>
          <a:blip r:embed="rId4"/>
          <a:stretch>
            <a:fillRect/>
          </a:stretch>
        </p:blipFill>
        <p:spPr>
          <a:xfrm>
            <a:off x="157697" y="1912853"/>
            <a:ext cx="3270358" cy="3884604"/>
          </a:xfrm>
          <a:prstGeom prst="rect">
            <a:avLst/>
          </a:prstGeom>
        </p:spPr>
      </p:pic>
      <p:sp>
        <p:nvSpPr>
          <p:cNvPr id="6" name="Rectangle 5">
            <a:extLst>
              <a:ext uri="{FF2B5EF4-FFF2-40B4-BE49-F238E27FC236}">
                <a16:creationId xmlns:a16="http://schemas.microsoft.com/office/drawing/2014/main" id="{E8400986-3089-8805-3E45-BFCBD0F0BB67}"/>
              </a:ext>
            </a:extLst>
          </p:cNvPr>
          <p:cNvSpPr/>
          <p:nvPr/>
        </p:nvSpPr>
        <p:spPr>
          <a:xfrm>
            <a:off x="157697" y="1643242"/>
            <a:ext cx="3200400" cy="38458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a:extLst>
              <a:ext uri="{FF2B5EF4-FFF2-40B4-BE49-F238E27FC236}">
                <a16:creationId xmlns:a16="http://schemas.microsoft.com/office/drawing/2014/main" id="{22E1EC84-D447-D39E-08A6-D920DCCAE5E2}"/>
              </a:ext>
            </a:extLst>
          </p:cNvPr>
          <p:cNvGrpSpPr/>
          <p:nvPr/>
        </p:nvGrpSpPr>
        <p:grpSpPr>
          <a:xfrm>
            <a:off x="1404730" y="2133826"/>
            <a:ext cx="5870045" cy="3080932"/>
            <a:chOff x="1404730" y="2133826"/>
            <a:chExt cx="5870045" cy="3080932"/>
          </a:xfrm>
        </p:grpSpPr>
        <p:pic>
          <p:nvPicPr>
            <p:cNvPr id="8" name="Picture 7">
              <a:extLst>
                <a:ext uri="{FF2B5EF4-FFF2-40B4-BE49-F238E27FC236}">
                  <a16:creationId xmlns:a16="http://schemas.microsoft.com/office/drawing/2014/main" id="{CDBECD7C-EC94-8C90-3AC9-090CE8FF8EBE}"/>
                </a:ext>
              </a:extLst>
            </p:cNvPr>
            <p:cNvPicPr>
              <a:picLocks noChangeAspect="1"/>
            </p:cNvPicPr>
            <p:nvPr/>
          </p:nvPicPr>
          <p:blipFill>
            <a:blip r:embed="rId5"/>
            <a:stretch>
              <a:fillRect/>
            </a:stretch>
          </p:blipFill>
          <p:spPr>
            <a:xfrm>
              <a:off x="3697278" y="2133826"/>
              <a:ext cx="3577497" cy="286468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grpSp>
          <p:nvGrpSpPr>
            <p:cNvPr id="16" name="Group 15">
              <a:extLst>
                <a:ext uri="{FF2B5EF4-FFF2-40B4-BE49-F238E27FC236}">
                  <a16:creationId xmlns:a16="http://schemas.microsoft.com/office/drawing/2014/main" id="{0EDDEEA4-3C21-06F7-AF27-4E063D479030}"/>
                </a:ext>
              </a:extLst>
            </p:cNvPr>
            <p:cNvGrpSpPr/>
            <p:nvPr/>
          </p:nvGrpSpPr>
          <p:grpSpPr>
            <a:xfrm>
              <a:off x="1404730" y="4518990"/>
              <a:ext cx="2959319" cy="695768"/>
              <a:chOff x="1404730" y="4518990"/>
              <a:chExt cx="2959319" cy="695768"/>
            </a:xfrm>
          </p:grpSpPr>
          <p:cxnSp>
            <p:nvCxnSpPr>
              <p:cNvPr id="10" name="Straight Arrow Connector 9">
                <a:extLst>
                  <a:ext uri="{FF2B5EF4-FFF2-40B4-BE49-F238E27FC236}">
                    <a16:creationId xmlns:a16="http://schemas.microsoft.com/office/drawing/2014/main" id="{1ED0B6F8-74F8-9631-DB5B-1235BDE985EA}"/>
                  </a:ext>
                </a:extLst>
              </p:cNvPr>
              <p:cNvCxnSpPr>
                <a:cxnSpLocks/>
                <a:stCxn id="11" idx="3"/>
              </p:cNvCxnSpPr>
              <p:nvPr/>
            </p:nvCxnSpPr>
            <p:spPr>
              <a:xfrm flipV="1">
                <a:off x="2038442" y="4518990"/>
                <a:ext cx="2325607" cy="5334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19C372F-6BE2-0372-B6A1-DB13AEF10A5F}"/>
                  </a:ext>
                </a:extLst>
              </p:cNvPr>
              <p:cNvSpPr/>
              <p:nvPr/>
            </p:nvSpPr>
            <p:spPr>
              <a:xfrm>
                <a:off x="1404730" y="4890052"/>
                <a:ext cx="633712" cy="324706"/>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descr="Graphical user interface, application&#10;&#10;Description automatically generated">
            <a:extLst>
              <a:ext uri="{FF2B5EF4-FFF2-40B4-BE49-F238E27FC236}">
                <a16:creationId xmlns:a16="http://schemas.microsoft.com/office/drawing/2014/main" id="{ED024906-6EF5-448F-941D-581499535C30}"/>
              </a:ext>
            </a:extLst>
          </p:cNvPr>
          <p:cNvPicPr>
            <a:picLocks noChangeAspect="1"/>
          </p:cNvPicPr>
          <p:nvPr/>
        </p:nvPicPr>
        <p:blipFill rotWithShape="1">
          <a:blip r:embed="rId6"/>
          <a:srcRect l="8566" r="8566"/>
          <a:stretch/>
        </p:blipFill>
        <p:spPr>
          <a:xfrm>
            <a:off x="5486026" y="2753248"/>
            <a:ext cx="6513967" cy="383618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B2C10158-4754-C751-F8BE-24B93FBC1B25}"/>
              </a:ext>
            </a:extLst>
          </p:cNvPr>
          <p:cNvSpPr txBox="1"/>
          <p:nvPr/>
        </p:nvSpPr>
        <p:spPr>
          <a:xfrm>
            <a:off x="237409" y="5820564"/>
            <a:ext cx="3219151" cy="461665"/>
          </a:xfrm>
          <a:prstGeom prst="rect">
            <a:avLst/>
          </a:prstGeom>
          <a:noFill/>
        </p:spPr>
        <p:txBody>
          <a:bodyPr wrap="none" rtlCol="0">
            <a:spAutoFit/>
          </a:bodyPr>
          <a:lstStyle/>
          <a:p>
            <a:r>
              <a:rPr lang="en-US" sz="2400" b="1">
                <a:solidFill>
                  <a:schemeClr val="accent5"/>
                </a:solidFill>
                <a:latin typeface="Roboto" panose="02000000000000000000" pitchFamily="2" charset="0"/>
                <a:ea typeface="Roboto" panose="02000000000000000000" pitchFamily="2" charset="0"/>
              </a:rPr>
              <a:t>App.pbisrewards.com</a:t>
            </a:r>
          </a:p>
        </p:txBody>
      </p:sp>
    </p:spTree>
    <p:extLst>
      <p:ext uri="{BB962C8B-B14F-4D97-AF65-F5344CB8AC3E}">
        <p14:creationId xmlns:p14="http://schemas.microsoft.com/office/powerpoint/2010/main" val="130222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9DA29-052B-4DC1-BF88-7F82BB22A2C7}"/>
              </a:ext>
            </a:extLst>
          </p:cNvPr>
          <p:cNvPicPr>
            <a:picLocks noChangeAspect="1"/>
          </p:cNvPicPr>
          <p:nvPr/>
        </p:nvPicPr>
        <p:blipFill rotWithShape="1">
          <a:blip r:embed="rId3"/>
          <a:srcRect t="20366"/>
          <a:stretch/>
        </p:blipFill>
        <p:spPr>
          <a:xfrm>
            <a:off x="0" y="1396723"/>
            <a:ext cx="12192000" cy="5461279"/>
          </a:xfrm>
          <a:prstGeom prst="rect">
            <a:avLst/>
          </a:prstGeom>
        </p:spPr>
      </p:pic>
      <p:sp>
        <p:nvSpPr>
          <p:cNvPr id="2" name="Title 1">
            <a:extLst>
              <a:ext uri="{FF2B5EF4-FFF2-40B4-BE49-F238E27FC236}">
                <a16:creationId xmlns:a16="http://schemas.microsoft.com/office/drawing/2014/main" id="{438B96BB-B577-4FD1-880E-0103E5FDB05D}"/>
              </a:ext>
            </a:extLst>
          </p:cNvPr>
          <p:cNvSpPr>
            <a:spLocks noGrp="1"/>
          </p:cNvSpPr>
          <p:nvPr>
            <p:ph type="title"/>
          </p:nvPr>
        </p:nvSpPr>
        <p:spPr/>
        <p:txBody>
          <a:bodyPr>
            <a:noAutofit/>
          </a:bodyPr>
          <a:lstStyle/>
          <a:p>
            <a:r>
              <a:rPr lang="en-US" sz="5333" b="0">
                <a:latin typeface="Roboto" pitchFamily="2" charset="0"/>
                <a:ea typeface="Roboto" pitchFamily="2" charset="0"/>
              </a:rPr>
              <a:t>Step 1: Web Portal Log In</a:t>
            </a:r>
          </a:p>
        </p:txBody>
      </p:sp>
      <p:pic>
        <p:nvPicPr>
          <p:cNvPr id="7" name="Picture 6" descr="Graphical user interface&#10;&#10;Description automatically generated">
            <a:extLst>
              <a:ext uri="{FF2B5EF4-FFF2-40B4-BE49-F238E27FC236}">
                <a16:creationId xmlns:a16="http://schemas.microsoft.com/office/drawing/2014/main" id="{D5BFEA9D-A085-4131-93D2-1DC79CDB6910}"/>
              </a:ext>
            </a:extLst>
          </p:cNvPr>
          <p:cNvPicPr>
            <a:picLocks noChangeAspect="1"/>
          </p:cNvPicPr>
          <p:nvPr/>
        </p:nvPicPr>
        <p:blipFill>
          <a:blip r:embed="rId4"/>
          <a:stretch>
            <a:fillRect/>
          </a:stretch>
        </p:blipFill>
        <p:spPr>
          <a:xfrm>
            <a:off x="157698" y="1912854"/>
            <a:ext cx="3270359" cy="3884604"/>
          </a:xfrm>
          <a:prstGeom prst="rect">
            <a:avLst/>
          </a:prstGeom>
        </p:spPr>
      </p:pic>
      <p:sp>
        <p:nvSpPr>
          <p:cNvPr id="6" name="Rectangle 5">
            <a:extLst>
              <a:ext uri="{FF2B5EF4-FFF2-40B4-BE49-F238E27FC236}">
                <a16:creationId xmlns:a16="http://schemas.microsoft.com/office/drawing/2014/main" id="{E8400986-3089-8805-3E45-BFCBD0F0BB67}"/>
              </a:ext>
            </a:extLst>
          </p:cNvPr>
          <p:cNvSpPr/>
          <p:nvPr/>
        </p:nvSpPr>
        <p:spPr>
          <a:xfrm>
            <a:off x="157697" y="1643244"/>
            <a:ext cx="3200400" cy="38458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2C10158-4754-C751-F8BE-24B93FBC1B25}"/>
              </a:ext>
            </a:extLst>
          </p:cNvPr>
          <p:cNvSpPr txBox="1"/>
          <p:nvPr/>
        </p:nvSpPr>
        <p:spPr>
          <a:xfrm>
            <a:off x="237410" y="5820565"/>
            <a:ext cx="3219151" cy="461665"/>
          </a:xfrm>
          <a:prstGeom prst="rect">
            <a:avLst/>
          </a:prstGeom>
          <a:noFill/>
        </p:spPr>
        <p:txBody>
          <a:bodyPr wrap="none" rtlCol="0">
            <a:spAutoFit/>
          </a:bodyPr>
          <a:lstStyle/>
          <a:p>
            <a:r>
              <a:rPr lang="en-US" sz="2400" b="1">
                <a:solidFill>
                  <a:schemeClr val="accent5"/>
                </a:solidFill>
                <a:latin typeface="Roboto" panose="02000000000000000000" pitchFamily="2" charset="0"/>
                <a:ea typeface="Roboto" panose="02000000000000000000" pitchFamily="2" charset="0"/>
              </a:rPr>
              <a:t>App.pbisrewards.com</a:t>
            </a:r>
          </a:p>
        </p:txBody>
      </p:sp>
      <p:pic>
        <p:nvPicPr>
          <p:cNvPr id="14" name="Picture 4">
            <a:extLst>
              <a:ext uri="{FF2B5EF4-FFF2-40B4-BE49-F238E27FC236}">
                <a16:creationId xmlns:a16="http://schemas.microsoft.com/office/drawing/2014/main" id="{37972B10-3C06-C4AD-D8F8-5B1CAFE0F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586" y="1643244"/>
            <a:ext cx="7510951" cy="440015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132314-5BAA-41DA-12DE-893480574AD3}"/>
              </a:ext>
            </a:extLst>
          </p:cNvPr>
          <p:cNvSpPr/>
          <p:nvPr/>
        </p:nvSpPr>
        <p:spPr>
          <a:xfrm>
            <a:off x="535707" y="2763462"/>
            <a:ext cx="2438400" cy="836485"/>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32D10563-9EA9-B4E7-092B-A24BEBB16451}"/>
              </a:ext>
            </a:extLst>
          </p:cNvPr>
          <p:cNvSpPr/>
          <p:nvPr/>
        </p:nvSpPr>
        <p:spPr>
          <a:xfrm>
            <a:off x="580104" y="4630994"/>
            <a:ext cx="2354675" cy="344129"/>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229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a78d9fc0e3_2_24"/>
          <p:cNvPicPr preferRelativeResize="0"/>
          <p:nvPr/>
        </p:nvPicPr>
        <p:blipFill rotWithShape="1">
          <a:blip r:embed="rId3">
            <a:alphaModFix amt="35000"/>
          </a:blip>
          <a:srcRect l="-270" t="1893" r="269" b="-2608"/>
          <a:stretch/>
        </p:blipFill>
        <p:spPr>
          <a:xfrm>
            <a:off x="2" y="161366"/>
            <a:ext cx="12184927" cy="6696636"/>
          </a:xfrm>
          <a:prstGeom prst="rect">
            <a:avLst/>
          </a:prstGeom>
          <a:noFill/>
          <a:ln>
            <a:noFill/>
          </a:ln>
        </p:spPr>
      </p:pic>
      <p:sp>
        <p:nvSpPr>
          <p:cNvPr id="185" name="Google Shape;185;ga78d9fc0e3_2_24"/>
          <p:cNvSpPr/>
          <p:nvPr/>
        </p:nvSpPr>
        <p:spPr>
          <a:xfrm>
            <a:off x="0" y="0"/>
            <a:ext cx="12192000" cy="140880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Step 2:  Authorize Yourself - Staff App</a:t>
            </a:r>
            <a:endParaRPr sz="4800">
              <a:solidFill>
                <a:schemeClr val="lt1"/>
              </a:solidFill>
            </a:endParaRPr>
          </a:p>
        </p:txBody>
      </p:sp>
      <p:sp>
        <p:nvSpPr>
          <p:cNvPr id="186" name="Google Shape;186;ga78d9fc0e3_2_24"/>
          <p:cNvSpPr txBox="1"/>
          <p:nvPr/>
        </p:nvSpPr>
        <p:spPr>
          <a:xfrm>
            <a:off x="366097" y="-1256576"/>
            <a:ext cx="11379200" cy="758800"/>
          </a:xfrm>
          <a:prstGeom prst="rect">
            <a:avLst/>
          </a:prstGeom>
          <a:noFill/>
          <a:ln>
            <a:noFill/>
          </a:ln>
        </p:spPr>
        <p:txBody>
          <a:bodyPr spcFirstLastPara="1" wrap="square" lIns="121900" tIns="60933" rIns="121900" bIns="60933" anchor="b" anchorCtr="0">
            <a:noAutofit/>
          </a:bodyPr>
          <a:lstStyle/>
          <a:p>
            <a:pPr algn="ctr">
              <a:buClr>
                <a:schemeClr val="lt1"/>
              </a:buClr>
              <a:buSzPts val="3600"/>
            </a:pPr>
            <a:r>
              <a:rPr lang="en-US" sz="4800">
                <a:solidFill>
                  <a:schemeClr val="lt1"/>
                </a:solidFill>
                <a:latin typeface="Roboto"/>
                <a:ea typeface="Roboto"/>
                <a:cs typeface="Roboto"/>
                <a:sym typeface="Roboto"/>
              </a:rPr>
              <a:t>Rewarding/Acknowledgement System </a:t>
            </a:r>
            <a:endParaRPr sz="2400"/>
          </a:p>
        </p:txBody>
      </p:sp>
      <p:pic>
        <p:nvPicPr>
          <p:cNvPr id="5" name="Picture 4">
            <a:extLst>
              <a:ext uri="{FF2B5EF4-FFF2-40B4-BE49-F238E27FC236}">
                <a16:creationId xmlns:a16="http://schemas.microsoft.com/office/drawing/2014/main" id="{EC248A71-AB64-4FAD-9610-48D052F08045}"/>
              </a:ext>
            </a:extLst>
          </p:cNvPr>
          <p:cNvPicPr>
            <a:picLocks noChangeAspect="1"/>
          </p:cNvPicPr>
          <p:nvPr/>
        </p:nvPicPr>
        <p:blipFill>
          <a:blip r:embed="rId4"/>
          <a:stretch>
            <a:fillRect/>
          </a:stretch>
        </p:blipFill>
        <p:spPr>
          <a:xfrm>
            <a:off x="82060" y="1906577"/>
            <a:ext cx="8072517" cy="393224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8" name="Google Shape;188;ga78d9fc0e3_2_24"/>
          <p:cNvPicPr preferRelativeResize="0"/>
          <p:nvPr/>
        </p:nvPicPr>
        <p:blipFill>
          <a:blip r:embed="rId5">
            <a:alphaModFix/>
          </a:blip>
          <a:stretch>
            <a:fillRect/>
          </a:stretch>
        </p:blipFill>
        <p:spPr>
          <a:xfrm>
            <a:off x="5190217" y="1408801"/>
            <a:ext cx="3860800" cy="2146300"/>
          </a:xfrm>
          <a:prstGeom prst="rect">
            <a:avLst/>
          </a:prstGeom>
          <a:noFill/>
          <a:ln>
            <a:noFill/>
          </a:ln>
        </p:spPr>
      </p:pic>
      <p:pic>
        <p:nvPicPr>
          <p:cNvPr id="3" name="Picture 2">
            <a:extLst>
              <a:ext uri="{FF2B5EF4-FFF2-40B4-BE49-F238E27FC236}">
                <a16:creationId xmlns:a16="http://schemas.microsoft.com/office/drawing/2014/main" id="{3B0483A9-0B1F-48A3-A701-EFC31E443E27}"/>
              </a:ext>
            </a:extLst>
          </p:cNvPr>
          <p:cNvPicPr>
            <a:picLocks noChangeAspect="1"/>
          </p:cNvPicPr>
          <p:nvPr/>
        </p:nvPicPr>
        <p:blipFill>
          <a:blip r:embed="rId6"/>
          <a:stretch>
            <a:fillRect/>
          </a:stretch>
        </p:blipFill>
        <p:spPr>
          <a:xfrm>
            <a:off x="8748421" y="2594088"/>
            <a:ext cx="3271601" cy="301613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2F46D151-CA22-4646-8C49-B3F6460AA8A1}"/>
              </a:ext>
            </a:extLst>
          </p:cNvPr>
          <p:cNvSpPr/>
          <p:nvPr/>
        </p:nvSpPr>
        <p:spPr>
          <a:xfrm>
            <a:off x="82061" y="5467350"/>
            <a:ext cx="1394315" cy="28575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a16="http://schemas.microsoft.com/office/drawing/2014/main" id="{923B65B7-D152-4EEC-88BD-CD66F15887B2}"/>
              </a:ext>
            </a:extLst>
          </p:cNvPr>
          <p:cNvSpPr/>
          <p:nvPr/>
        </p:nvSpPr>
        <p:spPr>
          <a:xfrm>
            <a:off x="1767059" y="2990401"/>
            <a:ext cx="1080917" cy="13911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 name="Picture 3">
            <a:extLst>
              <a:ext uri="{FF2B5EF4-FFF2-40B4-BE49-F238E27FC236}">
                <a16:creationId xmlns:a16="http://schemas.microsoft.com/office/drawing/2014/main" id="{97866ADD-6134-1E99-43E7-561286116A9F}"/>
              </a:ext>
            </a:extLst>
          </p:cNvPr>
          <p:cNvPicPr>
            <a:picLocks noChangeAspect="1"/>
          </p:cNvPicPr>
          <p:nvPr/>
        </p:nvPicPr>
        <p:blipFill rotWithShape="1">
          <a:blip r:embed="rId7"/>
          <a:srcRect t="36212" b="50000"/>
          <a:stretch/>
        </p:blipFill>
        <p:spPr>
          <a:xfrm>
            <a:off x="9195568" y="5838825"/>
            <a:ext cx="2377305" cy="42825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11EAFF1-FF90-416B-3020-042DB1BA7EDD}"/>
              </a:ext>
            </a:extLst>
          </p:cNvPr>
          <p:cNvSpPr txBox="1"/>
          <p:nvPr/>
        </p:nvSpPr>
        <p:spPr>
          <a:xfrm>
            <a:off x="1260595" y="5787723"/>
            <a:ext cx="3655168" cy="584775"/>
          </a:xfrm>
          <a:prstGeom prst="rect">
            <a:avLst/>
          </a:prstGeom>
          <a:noFill/>
        </p:spPr>
        <p:txBody>
          <a:bodyPr wrap="none" rtlCol="0">
            <a:spAutoFit/>
          </a:bodyPr>
          <a:lstStyle/>
          <a:p>
            <a:r>
              <a:rPr lang="en-US" sz="3200" b="1">
                <a:solidFill>
                  <a:srgbClr val="FFFF00"/>
                </a:solidFill>
                <a:latin typeface="Roboto" panose="02000000000000000000" pitchFamily="2" charset="0"/>
                <a:ea typeface="Roboto" panose="02000000000000000000" pitchFamily="2" charset="0"/>
              </a:rPr>
              <a:t>Start in Web Portal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94FDD-A295-46F2-9FB4-7C608FBDD1C1}"/>
              </a:ext>
            </a:extLst>
          </p:cNvPr>
          <p:cNvPicPr>
            <a:picLocks noChangeAspect="1"/>
          </p:cNvPicPr>
          <p:nvPr/>
        </p:nvPicPr>
        <p:blipFill rotWithShape="1">
          <a:blip r:embed="rId3"/>
          <a:srcRect t="20366"/>
          <a:stretch/>
        </p:blipFill>
        <p:spPr>
          <a:xfrm>
            <a:off x="0" y="1396722"/>
            <a:ext cx="12192000" cy="5461279"/>
          </a:xfrm>
          <a:prstGeom prst="rect">
            <a:avLst/>
          </a:prstGeom>
        </p:spPr>
      </p:pic>
      <p:sp>
        <p:nvSpPr>
          <p:cNvPr id="2" name="Title 1">
            <a:extLst>
              <a:ext uri="{FF2B5EF4-FFF2-40B4-BE49-F238E27FC236}">
                <a16:creationId xmlns:a16="http://schemas.microsoft.com/office/drawing/2014/main" id="{438B96BB-B577-4FD1-880E-0103E5FDB05D}"/>
              </a:ext>
            </a:extLst>
          </p:cNvPr>
          <p:cNvSpPr>
            <a:spLocks noGrp="1"/>
          </p:cNvSpPr>
          <p:nvPr>
            <p:ph type="title"/>
          </p:nvPr>
        </p:nvSpPr>
        <p:spPr/>
        <p:txBody>
          <a:bodyPr>
            <a:noAutofit/>
          </a:bodyPr>
          <a:lstStyle/>
          <a:p>
            <a:r>
              <a:rPr lang="en-US" sz="5333" b="0">
                <a:latin typeface="Roboto" pitchFamily="2" charset="0"/>
                <a:ea typeface="Roboto" pitchFamily="2" charset="0"/>
              </a:rPr>
              <a:t>Step 3: Staff App Log In</a:t>
            </a:r>
          </a:p>
        </p:txBody>
      </p:sp>
      <p:pic>
        <p:nvPicPr>
          <p:cNvPr id="9" name="Picture 8" descr="A screenshot of a cell phone&#10;&#10;Description automatically generated">
            <a:extLst>
              <a:ext uri="{FF2B5EF4-FFF2-40B4-BE49-F238E27FC236}">
                <a16:creationId xmlns:a16="http://schemas.microsoft.com/office/drawing/2014/main" id="{B77B1337-AFBC-4CD7-A86A-5804BB8C13C6}"/>
              </a:ext>
            </a:extLst>
          </p:cNvPr>
          <p:cNvPicPr>
            <a:picLocks noChangeAspect="1"/>
          </p:cNvPicPr>
          <p:nvPr/>
        </p:nvPicPr>
        <p:blipFill rotWithShape="1">
          <a:blip r:embed="rId4">
            <a:extLst>
              <a:ext uri="{28A0092B-C50C-407E-A947-70E740481C1C}">
                <a14:useLocalDpi xmlns:a14="http://schemas.microsoft.com/office/drawing/2010/main" val="0"/>
              </a:ext>
            </a:extLst>
          </a:blip>
          <a:srcRect t="8981" b="46655"/>
          <a:stretch/>
        </p:blipFill>
        <p:spPr>
          <a:xfrm>
            <a:off x="229819" y="2373975"/>
            <a:ext cx="2591391" cy="2488099"/>
          </a:xfrm>
          <a:prstGeom prst="rect">
            <a:avLst/>
          </a:prstGeom>
        </p:spPr>
      </p:pic>
      <p:grpSp>
        <p:nvGrpSpPr>
          <p:cNvPr id="3" name="Group 2">
            <a:extLst>
              <a:ext uri="{FF2B5EF4-FFF2-40B4-BE49-F238E27FC236}">
                <a16:creationId xmlns:a16="http://schemas.microsoft.com/office/drawing/2014/main" id="{F92B2BCD-9EB9-4C12-A1EC-71093D1A9FB2}"/>
              </a:ext>
            </a:extLst>
          </p:cNvPr>
          <p:cNvGrpSpPr/>
          <p:nvPr/>
        </p:nvGrpSpPr>
        <p:grpSpPr>
          <a:xfrm>
            <a:off x="3354660" y="2258061"/>
            <a:ext cx="2164317" cy="2960080"/>
            <a:chOff x="3205743" y="1359688"/>
            <a:chExt cx="1623238" cy="2220060"/>
          </a:xfrm>
        </p:grpSpPr>
        <p:pic>
          <p:nvPicPr>
            <p:cNvPr id="6" name="Picture 5" descr="A screenshot of a cell phone&#10;&#10;Description automatically generated">
              <a:extLst>
                <a:ext uri="{FF2B5EF4-FFF2-40B4-BE49-F238E27FC236}">
                  <a16:creationId xmlns:a16="http://schemas.microsoft.com/office/drawing/2014/main" id="{38EC6122-CCD3-4068-97EC-39551BB5AF6A}"/>
                </a:ext>
              </a:extLst>
            </p:cNvPr>
            <p:cNvPicPr>
              <a:picLocks noChangeAspect="1"/>
            </p:cNvPicPr>
            <p:nvPr/>
          </p:nvPicPr>
          <p:blipFill rotWithShape="1">
            <a:blip r:embed="rId5">
              <a:extLst>
                <a:ext uri="{28A0092B-C50C-407E-A947-70E740481C1C}">
                  <a14:useLocalDpi xmlns:a14="http://schemas.microsoft.com/office/drawing/2010/main" val="0"/>
                </a:ext>
              </a:extLst>
            </a:blip>
            <a:srcRect l="22490" t="1830" r="21374" b="40588"/>
            <a:stretch/>
          </p:blipFill>
          <p:spPr>
            <a:xfrm>
              <a:off x="3205743" y="1359688"/>
              <a:ext cx="1623238" cy="2220060"/>
            </a:xfrm>
            <a:prstGeom prst="rect">
              <a:avLst/>
            </a:prstGeom>
          </p:spPr>
        </p:pic>
        <p:sp>
          <p:nvSpPr>
            <p:cNvPr id="21" name="Rectangle 20">
              <a:extLst>
                <a:ext uri="{FF2B5EF4-FFF2-40B4-BE49-F238E27FC236}">
                  <a16:creationId xmlns:a16="http://schemas.microsoft.com/office/drawing/2014/main" id="{FCBE4558-89C7-4CF7-B0B5-61E51CA70B26}"/>
                </a:ext>
              </a:extLst>
            </p:cNvPr>
            <p:cNvSpPr/>
            <p:nvPr/>
          </p:nvSpPr>
          <p:spPr>
            <a:xfrm>
              <a:off x="3406669" y="2783641"/>
              <a:ext cx="1189139" cy="27683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2" name="Content Placeholder 4">
            <a:extLst>
              <a:ext uri="{FF2B5EF4-FFF2-40B4-BE49-F238E27FC236}">
                <a16:creationId xmlns:a16="http://schemas.microsoft.com/office/drawing/2014/main" id="{FE5961AD-BD7C-453C-9D53-C2B5717F533C}"/>
              </a:ext>
            </a:extLst>
          </p:cNvPr>
          <p:cNvPicPr>
            <a:picLocks noGrp="1" noChangeAspect="1"/>
          </p:cNvPicPr>
          <p:nvPr>
            <p:ph idx="1"/>
          </p:nvPr>
        </p:nvPicPr>
        <p:blipFill>
          <a:blip r:embed="rId6"/>
          <a:stretch>
            <a:fillRect/>
          </a:stretch>
        </p:blipFill>
        <p:spPr>
          <a:xfrm>
            <a:off x="9262997" y="1625210"/>
            <a:ext cx="2604267" cy="4382180"/>
          </a:xfrm>
          <a:prstGeom prst="rect">
            <a:avLst/>
          </a:prstGeom>
          <a:ln w="127000" cap="sq">
            <a:solidFill>
              <a:srgbClr val="FF0000"/>
            </a:solidFill>
            <a:miter lim="800000"/>
          </a:ln>
          <a:effectLst>
            <a:outerShdw blurRad="57150" dist="50800" dir="2700000" algn="tl" rotWithShape="0">
              <a:srgbClr val="000000">
                <a:alpha val="40000"/>
              </a:srgbClr>
            </a:outerShdw>
          </a:effectLst>
        </p:spPr>
      </p:pic>
      <p:grpSp>
        <p:nvGrpSpPr>
          <p:cNvPr id="5" name="Group 4">
            <a:extLst>
              <a:ext uri="{FF2B5EF4-FFF2-40B4-BE49-F238E27FC236}">
                <a16:creationId xmlns:a16="http://schemas.microsoft.com/office/drawing/2014/main" id="{4EAB9546-4512-6BD5-5268-019DF46EC451}"/>
              </a:ext>
            </a:extLst>
          </p:cNvPr>
          <p:cNvGrpSpPr/>
          <p:nvPr/>
        </p:nvGrpSpPr>
        <p:grpSpPr>
          <a:xfrm>
            <a:off x="5955357" y="3429000"/>
            <a:ext cx="2918280" cy="1960005"/>
            <a:chOff x="4466518" y="3559197"/>
            <a:chExt cx="2188710" cy="1470004"/>
          </a:xfrm>
        </p:grpSpPr>
        <p:pic>
          <p:nvPicPr>
            <p:cNvPr id="13" name="Picture 12" descr="A screenshot of a cell phone&#10;&#10;Description automatically generated">
              <a:extLst>
                <a:ext uri="{FF2B5EF4-FFF2-40B4-BE49-F238E27FC236}">
                  <a16:creationId xmlns:a16="http://schemas.microsoft.com/office/drawing/2014/main" id="{9DABE6C3-0F04-4914-9D4B-CCEEAD38ED93}"/>
                </a:ext>
              </a:extLst>
            </p:cNvPr>
            <p:cNvPicPr>
              <a:picLocks noChangeAspect="1"/>
            </p:cNvPicPr>
            <p:nvPr/>
          </p:nvPicPr>
          <p:blipFill rotWithShape="1">
            <a:blip r:embed="rId7">
              <a:extLst>
                <a:ext uri="{28A0092B-C50C-407E-A947-70E740481C1C}">
                  <a14:useLocalDpi xmlns:a14="http://schemas.microsoft.com/office/drawing/2010/main" val="0"/>
                </a:ext>
              </a:extLst>
            </a:blip>
            <a:srcRect t="3538" b="65429"/>
            <a:stretch/>
          </p:blipFill>
          <p:spPr>
            <a:xfrm>
              <a:off x="4466518" y="3559197"/>
              <a:ext cx="2188710" cy="1470004"/>
            </a:xfrm>
            <a:prstGeom prst="rect">
              <a:avLst/>
            </a:prstGeom>
          </p:spPr>
        </p:pic>
        <p:sp>
          <p:nvSpPr>
            <p:cNvPr id="10" name="Rectangle 9">
              <a:extLst>
                <a:ext uri="{FF2B5EF4-FFF2-40B4-BE49-F238E27FC236}">
                  <a16:creationId xmlns:a16="http://schemas.microsoft.com/office/drawing/2014/main" id="{6109CFF5-B164-A6AA-6A51-B22E2FE1BFC6}"/>
                </a:ext>
              </a:extLst>
            </p:cNvPr>
            <p:cNvSpPr/>
            <p:nvPr/>
          </p:nvSpPr>
          <p:spPr>
            <a:xfrm>
              <a:off x="4819373" y="4037175"/>
              <a:ext cx="1409977" cy="27683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7C6D970F-CAB1-0D1F-4B76-2C39FABCA526}"/>
                </a:ext>
              </a:extLst>
            </p:cNvPr>
            <p:cNvSpPr/>
            <p:nvPr/>
          </p:nvSpPr>
          <p:spPr>
            <a:xfrm>
              <a:off x="6060658" y="4503977"/>
              <a:ext cx="540167" cy="27683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 name="Arrow: Down 14">
            <a:extLst>
              <a:ext uri="{FF2B5EF4-FFF2-40B4-BE49-F238E27FC236}">
                <a16:creationId xmlns:a16="http://schemas.microsoft.com/office/drawing/2014/main" id="{E6689F66-0EFD-6F84-AC41-D46B943912AF}"/>
              </a:ext>
            </a:extLst>
          </p:cNvPr>
          <p:cNvSpPr/>
          <p:nvPr/>
        </p:nvSpPr>
        <p:spPr>
          <a:xfrm>
            <a:off x="7048087" y="2258062"/>
            <a:ext cx="685800" cy="171294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56AFD720-62DB-D0CA-481A-72ACAAC3AD03}"/>
              </a:ext>
            </a:extLst>
          </p:cNvPr>
          <p:cNvPicPr>
            <a:picLocks noChangeAspect="1"/>
          </p:cNvPicPr>
          <p:nvPr/>
        </p:nvPicPr>
        <p:blipFill rotWithShape="1">
          <a:blip r:embed="rId8"/>
          <a:srcRect t="36212" b="50000"/>
          <a:stretch/>
        </p:blipFill>
        <p:spPr>
          <a:xfrm>
            <a:off x="6177162" y="2258061"/>
            <a:ext cx="2377305" cy="42825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27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2"/>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14" name="Google Shape;214;p12"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215" name="Google Shape;215;p12"/>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Rewarding Students</a:t>
            </a:r>
            <a:endParaRPr sz="1600" b="1">
              <a:solidFill>
                <a:srgbClr val="3D5EAB"/>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a78d9fc0e3_2_14"/>
          <p:cNvPicPr preferRelativeResize="0"/>
          <p:nvPr/>
        </p:nvPicPr>
        <p:blipFill rotWithShape="1">
          <a:blip r:embed="rId3">
            <a:alphaModFix amt="35000"/>
          </a:blip>
          <a:srcRect l="-270" t="1893" r="269" b="-2608"/>
          <a:stretch/>
        </p:blipFill>
        <p:spPr>
          <a:xfrm>
            <a:off x="1" y="161365"/>
            <a:ext cx="12184927" cy="6696636"/>
          </a:xfrm>
          <a:prstGeom prst="rect">
            <a:avLst/>
          </a:prstGeom>
          <a:noFill/>
          <a:ln>
            <a:noFill/>
          </a:ln>
        </p:spPr>
      </p:pic>
      <p:sp>
        <p:nvSpPr>
          <p:cNvPr id="221" name="Google Shape;221;ga78d9fc0e3_2_14"/>
          <p:cNvSpPr/>
          <p:nvPr/>
        </p:nvSpPr>
        <p:spPr>
          <a:xfrm>
            <a:off x="0" y="0"/>
            <a:ext cx="12192000" cy="140880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Rewarding/Acknowledgement System</a:t>
            </a:r>
            <a:endParaRPr sz="4800">
              <a:solidFill>
                <a:schemeClr val="lt1"/>
              </a:solidFill>
              <a:latin typeface="Arial"/>
              <a:ea typeface="Arial"/>
              <a:cs typeface="Arial"/>
              <a:sym typeface="Arial"/>
            </a:endParaRPr>
          </a:p>
        </p:txBody>
      </p:sp>
      <p:sp>
        <p:nvSpPr>
          <p:cNvPr id="222" name="Google Shape;222;ga78d9fc0e3_2_14"/>
          <p:cNvSpPr txBox="1"/>
          <p:nvPr/>
        </p:nvSpPr>
        <p:spPr>
          <a:xfrm>
            <a:off x="366097" y="-1256576"/>
            <a:ext cx="11379200" cy="758800"/>
          </a:xfrm>
          <a:prstGeom prst="rect">
            <a:avLst/>
          </a:prstGeom>
          <a:noFill/>
          <a:ln>
            <a:noFill/>
          </a:ln>
        </p:spPr>
        <p:txBody>
          <a:bodyPr spcFirstLastPara="1" wrap="square" lIns="121900" tIns="60933" rIns="121900" bIns="60933" anchor="b" anchorCtr="0">
            <a:noAutofit/>
          </a:bodyPr>
          <a:lstStyle/>
          <a:p>
            <a:pPr algn="ctr">
              <a:buClr>
                <a:schemeClr val="lt1"/>
              </a:buClr>
              <a:buSzPts val="3600"/>
            </a:pPr>
            <a:r>
              <a:rPr lang="en-US" sz="4800">
                <a:solidFill>
                  <a:schemeClr val="lt1"/>
                </a:solidFill>
                <a:latin typeface="Roboto"/>
                <a:ea typeface="Roboto"/>
                <a:cs typeface="Roboto"/>
                <a:sym typeface="Roboto"/>
              </a:rPr>
              <a:t>Rewarding/Acknowledgement System </a:t>
            </a:r>
            <a:endParaRPr sz="1867">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2730720F-8B9B-C6E5-4056-838FC994ABFA}"/>
              </a:ext>
            </a:extLst>
          </p:cNvPr>
          <p:cNvPicPr>
            <a:picLocks noChangeAspect="1"/>
          </p:cNvPicPr>
          <p:nvPr/>
        </p:nvPicPr>
        <p:blipFill rotWithShape="1">
          <a:blip r:embed="rId4"/>
          <a:srcRect r="1836"/>
          <a:stretch/>
        </p:blipFill>
        <p:spPr>
          <a:xfrm>
            <a:off x="1497497" y="1530409"/>
            <a:ext cx="8441634" cy="504660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4"/>
          <p:cNvPicPr preferRelativeResize="0"/>
          <p:nvPr/>
        </p:nvPicPr>
        <p:blipFill rotWithShape="1">
          <a:blip r:embed="rId3">
            <a:alphaModFix amt="35000"/>
          </a:blip>
          <a:srcRect l="-265" t="1895" r="265" b="-2609"/>
          <a:stretch/>
        </p:blipFill>
        <p:spPr>
          <a:xfrm>
            <a:off x="-87971" y="391608"/>
            <a:ext cx="12184928" cy="6696636"/>
          </a:xfrm>
          <a:prstGeom prst="rect">
            <a:avLst/>
          </a:prstGeom>
          <a:noFill/>
          <a:ln>
            <a:noFill/>
          </a:ln>
        </p:spPr>
      </p:pic>
      <p:pic>
        <p:nvPicPr>
          <p:cNvPr id="229" name="Google Shape;229;p14"/>
          <p:cNvPicPr preferRelativeResize="0"/>
          <p:nvPr/>
        </p:nvPicPr>
        <p:blipFill rotWithShape="1">
          <a:blip r:embed="rId4">
            <a:alphaModFix/>
          </a:blip>
          <a:srcRect t="4518" b="31778"/>
          <a:stretch/>
        </p:blipFill>
        <p:spPr>
          <a:xfrm>
            <a:off x="1775064" y="1842396"/>
            <a:ext cx="3155473" cy="4368800"/>
          </a:xfrm>
          <a:prstGeom prst="rect">
            <a:avLst/>
          </a:prstGeom>
          <a:noFill/>
          <a:ln>
            <a:noFill/>
          </a:ln>
        </p:spPr>
      </p:pic>
      <p:pic>
        <p:nvPicPr>
          <p:cNvPr id="230" name="Google Shape;230;p14"/>
          <p:cNvPicPr preferRelativeResize="0"/>
          <p:nvPr/>
        </p:nvPicPr>
        <p:blipFill rotWithShape="1">
          <a:blip r:embed="rId5">
            <a:alphaModFix/>
          </a:blip>
          <a:srcRect t="4687" b="40336"/>
          <a:stretch/>
        </p:blipFill>
        <p:spPr>
          <a:xfrm>
            <a:off x="7078452" y="1842396"/>
            <a:ext cx="3651397" cy="4368800"/>
          </a:xfrm>
          <a:prstGeom prst="rect">
            <a:avLst/>
          </a:prstGeom>
          <a:noFill/>
          <a:ln>
            <a:noFill/>
          </a:ln>
        </p:spPr>
      </p:pic>
      <p:sp>
        <p:nvSpPr>
          <p:cNvPr id="231" name="Google Shape;231;p14"/>
          <p:cNvSpPr/>
          <p:nvPr/>
        </p:nvSpPr>
        <p:spPr>
          <a:xfrm>
            <a:off x="5484541" y="3739926"/>
            <a:ext cx="1039904" cy="573740"/>
          </a:xfrm>
          <a:prstGeom prst="rightArrow">
            <a:avLst>
              <a:gd name="adj1" fmla="val 50000"/>
              <a:gd name="adj2" fmla="val 50000"/>
            </a:avLst>
          </a:prstGeom>
          <a:solidFill>
            <a:schemeClr val="accent1"/>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232" name="Google Shape;232;p14"/>
          <p:cNvSpPr/>
          <p:nvPr/>
        </p:nvSpPr>
        <p:spPr>
          <a:xfrm>
            <a:off x="1787764" y="2603500"/>
            <a:ext cx="3155473" cy="406400"/>
          </a:xfrm>
          <a:prstGeom prst="rect">
            <a:avLst/>
          </a:prstGeom>
          <a:noFill/>
          <a:ln w="38100" cap="flat" cmpd="sng">
            <a:solidFill>
              <a:srgbClr val="E1272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233" name="Google Shape;233;p14"/>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Acknowledgement on App</a:t>
            </a:r>
            <a:endParaRPr sz="4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45" name="Google Shape;45;p2"/>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46" name="Google Shape;46;p2"/>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Hello!  I’m [Insert Name]</a:t>
            </a:r>
            <a:endParaRPr sz="4800">
              <a:solidFill>
                <a:schemeClr val="lt1"/>
              </a:solidFill>
              <a:latin typeface="Arial"/>
              <a:ea typeface="Arial"/>
              <a:cs typeface="Arial"/>
              <a:sym typeface="Arial"/>
            </a:endParaRPr>
          </a:p>
        </p:txBody>
      </p:sp>
      <p:sp>
        <p:nvSpPr>
          <p:cNvPr id="47" name="Google Shape;47;p2"/>
          <p:cNvSpPr txBox="1">
            <a:spLocks noGrp="1"/>
          </p:cNvSpPr>
          <p:nvPr>
            <p:ph type="body" idx="1"/>
          </p:nvPr>
        </p:nvSpPr>
        <p:spPr>
          <a:xfrm>
            <a:off x="402336" y="1774527"/>
            <a:ext cx="11338560" cy="4572000"/>
          </a:xfrm>
          <a:prstGeom prst="rect">
            <a:avLst/>
          </a:prstGeom>
          <a:noFill/>
          <a:ln>
            <a:noFill/>
          </a:ln>
        </p:spPr>
        <p:txBody>
          <a:bodyPr spcFirstLastPara="1" vert="horz" wrap="square" lIns="121900" tIns="60933" rIns="121900" bIns="60933" anchor="t" anchorCtr="0">
            <a:normAutofit/>
          </a:bodyPr>
          <a:lstStyle/>
          <a:p>
            <a:pPr marL="243834" indent="-243834">
              <a:spcBef>
                <a:spcPts val="0"/>
              </a:spcBef>
              <a:buClr>
                <a:srgbClr val="FFF542"/>
              </a:buClr>
              <a:buSzPts val="2040"/>
              <a:buFont typeface="Arial"/>
              <a:buChar char="•"/>
            </a:pPr>
            <a:r>
              <a:rPr lang="en-US">
                <a:solidFill>
                  <a:schemeClr val="lt1"/>
                </a:solidFill>
              </a:rPr>
              <a:t>Your title</a:t>
            </a:r>
            <a:endParaRPr>
              <a:solidFill>
                <a:schemeClr val="lt1"/>
              </a:solidFill>
            </a:endParaRPr>
          </a:p>
          <a:p>
            <a:pPr marL="243834" indent="-243834">
              <a:spcBef>
                <a:spcPts val="640"/>
              </a:spcBef>
              <a:buClr>
                <a:srgbClr val="FFF542"/>
              </a:buClr>
              <a:buSzPts val="2040"/>
              <a:buFont typeface="Arial"/>
              <a:buChar char="•"/>
            </a:pPr>
            <a:r>
              <a:rPr lang="en-US">
                <a:solidFill>
                  <a:schemeClr val="lt1"/>
                </a:solidFill>
              </a:rPr>
              <a:t>Years at current school/district</a:t>
            </a:r>
            <a:endParaRPr>
              <a:solidFill>
                <a:schemeClr val="lt1"/>
              </a:solidFill>
            </a:endParaRPr>
          </a:p>
          <a:p>
            <a:pPr marL="243834" indent="-243834">
              <a:spcBef>
                <a:spcPts val="640"/>
              </a:spcBef>
              <a:buClr>
                <a:srgbClr val="FFF542"/>
              </a:buClr>
              <a:buSzPts val="2040"/>
              <a:buFont typeface="Arial"/>
              <a:buChar char="•"/>
            </a:pPr>
            <a:r>
              <a:rPr lang="en-US">
                <a:solidFill>
                  <a:schemeClr val="lt1"/>
                </a:solidFill>
              </a:rPr>
              <a:t>Your Twitter or Instagram username</a:t>
            </a:r>
            <a:endParaRPr>
              <a:solidFill>
                <a:schemeClr val="lt1"/>
              </a:solidFill>
            </a:endParaRPr>
          </a:p>
          <a:p>
            <a:pPr marL="243834" indent="-243834">
              <a:spcBef>
                <a:spcPts val="640"/>
              </a:spcBef>
              <a:buClr>
                <a:srgbClr val="FFF542"/>
              </a:buClr>
              <a:buSzPts val="2040"/>
              <a:buFont typeface="Arial"/>
              <a:buChar char="•"/>
            </a:pPr>
            <a:r>
              <a:rPr lang="en-US">
                <a:solidFill>
                  <a:schemeClr val="lt1"/>
                </a:solidFill>
              </a:rPr>
              <a:t>Contact information</a:t>
            </a:r>
            <a:endParaRPr>
              <a:solidFill>
                <a:schemeClr val="lt1"/>
              </a:solidFill>
            </a:endParaRPr>
          </a:p>
          <a:p>
            <a:pPr marL="243834" indent="-71117">
              <a:spcBef>
                <a:spcPts val="640"/>
              </a:spcBef>
              <a:buClr>
                <a:srgbClr val="FFF542"/>
              </a:buClr>
              <a:buSzPts val="2040"/>
              <a:buNone/>
            </a:pPr>
            <a:endParaRPr>
              <a:solidFill>
                <a:schemeClr val="lt1"/>
              </a:solidFill>
            </a:endParaRPr>
          </a:p>
        </p:txBody>
      </p:sp>
      <p:sp>
        <p:nvSpPr>
          <p:cNvPr id="48" name="Google Shape;48;p2"/>
          <p:cNvSpPr/>
          <p:nvPr/>
        </p:nvSpPr>
        <p:spPr>
          <a:xfrm>
            <a:off x="7806125" y="1998707"/>
            <a:ext cx="3706172" cy="3959800"/>
          </a:xfrm>
          <a:prstGeom prst="frame">
            <a:avLst>
              <a:gd name="adj1" fmla="val 7287"/>
            </a:avLst>
          </a:prstGeom>
          <a:gradFill>
            <a:gsLst>
              <a:gs pos="0">
                <a:srgbClr val="FEFED0"/>
              </a:gs>
              <a:gs pos="100000">
                <a:schemeClr val="accent3"/>
              </a:gs>
            </a:gsLst>
            <a:lin ang="13500000" scaled="0"/>
          </a:gradFill>
          <a:ln>
            <a:noFill/>
          </a:ln>
          <a:effectLst>
            <a:outerShdw blurRad="44450" dist="27940" dir="5400000" algn="ctr">
              <a:srgbClr val="000000">
                <a:alpha val="31372"/>
              </a:srgbClr>
            </a:outerShdw>
          </a:effectLst>
        </p:spPr>
        <p:txBody>
          <a:bodyPr spcFirstLastPara="1" wrap="square" lIns="121900" tIns="60933" rIns="121900" bIns="60933" anchor="ctr" anchorCtr="0">
            <a:noAutofit/>
          </a:bodyPr>
          <a:lstStyle/>
          <a:p>
            <a:pPr algn="ctr">
              <a:buClr>
                <a:srgbClr val="000000"/>
              </a:buClr>
              <a:buSzPts val="1400"/>
            </a:pPr>
            <a:r>
              <a:rPr lang="en-US" sz="1867">
                <a:solidFill>
                  <a:schemeClr val="lt1"/>
                </a:solidFill>
                <a:latin typeface="Arial"/>
                <a:ea typeface="Arial"/>
                <a:cs typeface="Arial"/>
                <a:sym typeface="Arial"/>
              </a:rPr>
              <a:t>Add a picture or  Bitmoji</a:t>
            </a:r>
            <a:endParaRPr sz="1867">
              <a:solidFill>
                <a:schemeClr val="lt1"/>
              </a:solidFill>
              <a:latin typeface="Arial"/>
              <a:ea typeface="Arial"/>
              <a:cs typeface="Arial"/>
              <a:sym typeface="Arial"/>
            </a:endParaRPr>
          </a:p>
        </p:txBody>
      </p:sp>
      <p:sp>
        <p:nvSpPr>
          <p:cNvPr id="49" name="Google Shape;49;p2"/>
          <p:cNvSpPr/>
          <p:nvPr/>
        </p:nvSpPr>
        <p:spPr>
          <a:xfrm>
            <a:off x="1267246" y="4227722"/>
            <a:ext cx="5673969" cy="1407321"/>
          </a:xfrm>
          <a:prstGeom prst="wedgeRoundRectCallout">
            <a:avLst>
              <a:gd name="adj1" fmla="val 64291"/>
              <a:gd name="adj2" fmla="val -39520"/>
              <a:gd name="adj3" fmla="val 16667"/>
            </a:avLst>
          </a:prstGeom>
          <a:solidFill>
            <a:srgbClr val="FEFED0"/>
          </a:solidFill>
          <a:ln>
            <a:noFill/>
          </a:ln>
        </p:spPr>
        <p:txBody>
          <a:bodyPr spcFirstLastPara="1" wrap="square" lIns="121900" tIns="60933" rIns="121900" bIns="60933" anchor="ctr" anchorCtr="0">
            <a:noAutofit/>
          </a:bodyPr>
          <a:lstStyle/>
          <a:p>
            <a:pPr algn="ctr">
              <a:buClr>
                <a:srgbClr val="000000"/>
              </a:buClr>
              <a:buSzPts val="1600"/>
            </a:pPr>
            <a:r>
              <a:rPr lang="en-US" sz="2133" i="1">
                <a:solidFill>
                  <a:schemeClr val="dk1"/>
                </a:solidFill>
                <a:latin typeface="Roboto"/>
                <a:ea typeface="Roboto"/>
                <a:cs typeface="Roboto"/>
                <a:sym typeface="Roboto"/>
              </a:rPr>
              <a:t>A fun fact about me is…</a:t>
            </a:r>
            <a:endParaRPr sz="1467" i="1">
              <a:solidFill>
                <a:schemeClr val="dk1"/>
              </a:solidFill>
              <a:latin typeface="Arial"/>
              <a:ea typeface="Arial"/>
              <a:cs typeface="Arial"/>
              <a:sym typeface="Arial"/>
            </a:endParaRPr>
          </a:p>
          <a:p>
            <a:pPr algn="ctr">
              <a:buClr>
                <a:srgbClr val="000000"/>
              </a:buClr>
              <a:buSzPts val="2000"/>
            </a:pPr>
            <a:r>
              <a:rPr lang="en-US" sz="2667" b="1">
                <a:solidFill>
                  <a:schemeClr val="dk1"/>
                </a:solidFill>
                <a:latin typeface="Roboto"/>
                <a:ea typeface="Roboto"/>
                <a:cs typeface="Roboto"/>
                <a:sym typeface="Roboto"/>
              </a:rPr>
              <a:t>[Add your fun fact here]</a:t>
            </a:r>
            <a:endParaRPr sz="2400" b="1">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5D382-1141-4321-8582-6181CD44E244}"/>
              </a:ext>
            </a:extLst>
          </p:cNvPr>
          <p:cNvPicPr>
            <a:picLocks noChangeAspect="1"/>
          </p:cNvPicPr>
          <p:nvPr/>
        </p:nvPicPr>
        <p:blipFill>
          <a:blip r:embed="rId3"/>
          <a:stretch>
            <a:fillRect/>
          </a:stretch>
        </p:blipFill>
        <p:spPr>
          <a:xfrm>
            <a:off x="0" y="848225"/>
            <a:ext cx="12192000" cy="5518912"/>
          </a:xfrm>
          <a:prstGeom prst="rect">
            <a:avLst/>
          </a:prstGeom>
        </p:spPr>
      </p:pic>
      <p:sp>
        <p:nvSpPr>
          <p:cNvPr id="3" name="Title 2">
            <a:extLst>
              <a:ext uri="{FF2B5EF4-FFF2-40B4-BE49-F238E27FC236}">
                <a16:creationId xmlns:a16="http://schemas.microsoft.com/office/drawing/2014/main" id="{4DB8DEC3-B04F-479C-A9D5-D789FA8B0CD8}"/>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BB2E25B-2C4E-4A01-86C4-F94038597AAF}"/>
              </a:ext>
            </a:extLst>
          </p:cNvPr>
          <p:cNvSpPr>
            <a:spLocks noGrp="1"/>
          </p:cNvSpPr>
          <p:nvPr>
            <p:ph sz="quarter" idx="1"/>
          </p:nvPr>
        </p:nvSpPr>
        <p:spPr/>
        <p:txBody>
          <a:bodyPr>
            <a:normAutofit fontScale="85000" lnSpcReduction="20000"/>
          </a:bodyPr>
          <a:lstStyle/>
          <a:p>
            <a:pPr lvl="0"/>
            <a:r>
              <a:rPr lang="en-US" sz="3200"/>
              <a:t>Acknowledge Students with Points and Comments When Students:</a:t>
            </a:r>
            <a:endParaRPr lang="en-US" sz="2667"/>
          </a:p>
          <a:p>
            <a:pPr lvl="1"/>
            <a:r>
              <a:rPr lang="en-US" sz="2400"/>
              <a:t>Follow school/classroom expectations</a:t>
            </a:r>
          </a:p>
          <a:p>
            <a:pPr lvl="1"/>
            <a:r>
              <a:rPr lang="en-US" sz="2400"/>
              <a:t>Check In (SEL)</a:t>
            </a:r>
          </a:p>
          <a:p>
            <a:pPr lvl="1"/>
            <a:r>
              <a:rPr lang="en-US" sz="2400"/>
              <a:t>Arrive on time for class</a:t>
            </a:r>
          </a:p>
          <a:p>
            <a:pPr lvl="1"/>
            <a:r>
              <a:rPr lang="en-US" sz="2400"/>
              <a:t>Exhibit independent learning in the classroom </a:t>
            </a:r>
          </a:p>
          <a:p>
            <a:pPr lvl="1"/>
            <a:r>
              <a:rPr lang="en-US" sz="2400"/>
              <a:t>Participate in classroom discussions</a:t>
            </a:r>
            <a:endParaRPr lang="en-US" sz="2133"/>
          </a:p>
          <a:p>
            <a:pPr lvl="1"/>
            <a:r>
              <a:rPr lang="en-US" sz="2400"/>
              <a:t>Complete and submit classroom assignments on time</a:t>
            </a:r>
            <a:endParaRPr lang="en-US" sz="2133"/>
          </a:p>
          <a:p>
            <a:pPr lvl="1"/>
            <a:r>
              <a:rPr lang="en-US" sz="2400"/>
              <a:t>Work cooperatively with others in the classroom or in a group</a:t>
            </a:r>
          </a:p>
          <a:p>
            <a:pPr lvl="1"/>
            <a:r>
              <a:rPr lang="en-US" sz="2400"/>
              <a:t>Exhibit digital citizenship</a:t>
            </a:r>
          </a:p>
          <a:p>
            <a:pPr lvl="1"/>
            <a:r>
              <a:rPr lang="en-US" sz="2400"/>
              <a:t>Complete an activity or project that was not assigned</a:t>
            </a:r>
            <a:endParaRPr lang="en-US" sz="2133"/>
          </a:p>
          <a:p>
            <a:pPr lvl="1"/>
            <a:r>
              <a:rPr lang="en-US" sz="2400"/>
              <a:t>Participate in a Spirit Day activity</a:t>
            </a:r>
            <a:endParaRPr lang="en-US" sz="2133"/>
          </a:p>
          <a:p>
            <a:pPr lvl="1"/>
            <a:r>
              <a:rPr lang="en-US" sz="2400" u="sng"/>
              <a:t>Set a personal daily point goal and achieve that goal</a:t>
            </a:r>
            <a:r>
              <a:rPr lang="en-US" sz="1400"/>
              <a:t>  </a:t>
            </a:r>
            <a:endParaRPr lang="en-US" sz="2133"/>
          </a:p>
          <a:p>
            <a:pPr lvl="0">
              <a:buClr>
                <a:srgbClr val="FDFFF6"/>
              </a:buClr>
            </a:pPr>
            <a:r>
              <a:rPr lang="en-US" sz="3200"/>
              <a:t>Create a Reward Event: </a:t>
            </a:r>
            <a:r>
              <a:rPr lang="en-US" sz="2400">
                <a:solidFill>
                  <a:srgbClr val="FFFFFF"/>
                </a:solidFill>
              </a:rPr>
              <a:t>Host a Reward Event where students can earn points for participation</a:t>
            </a:r>
            <a:endParaRPr lang="en-US" sz="2133">
              <a:solidFill>
                <a:srgbClr val="FFFFFF"/>
              </a:solidFill>
            </a:endParaRPr>
          </a:p>
          <a:p>
            <a:pPr lvl="0"/>
            <a:endParaRPr lang="en-US" sz="2133"/>
          </a:p>
          <a:p>
            <a:endParaRPr lang="en-US"/>
          </a:p>
        </p:txBody>
      </p:sp>
      <p:sp>
        <p:nvSpPr>
          <p:cNvPr id="5" name="Rectangle 4">
            <a:extLst>
              <a:ext uri="{FF2B5EF4-FFF2-40B4-BE49-F238E27FC236}">
                <a16:creationId xmlns:a16="http://schemas.microsoft.com/office/drawing/2014/main" id="{B0EBD7BA-4B42-405E-88EB-73BE183CAA78}"/>
              </a:ext>
            </a:extLst>
          </p:cNvPr>
          <p:cNvSpPr/>
          <p:nvPr/>
        </p:nvSpPr>
        <p:spPr>
          <a:xfrm>
            <a:off x="0" y="-35859"/>
            <a:ext cx="12192000" cy="1326776"/>
          </a:xfrm>
          <a:prstGeom prst="rect">
            <a:avLst/>
          </a:prstGeom>
          <a:solidFill>
            <a:srgbClr val="242729">
              <a:lumMod val="90000"/>
              <a:lumOff val="10000"/>
            </a:srgbClr>
          </a:solidFill>
          <a:ln w="11429" cap="flat" cmpd="sng" algn="ctr">
            <a:noFill/>
            <a:prstDash val="sysDash"/>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defRPr/>
            </a:pPr>
            <a:endParaRPr lang="en-US" sz="2489"/>
          </a:p>
        </p:txBody>
      </p:sp>
      <p:sp>
        <p:nvSpPr>
          <p:cNvPr id="8" name="Title 1">
            <a:extLst>
              <a:ext uri="{FF2B5EF4-FFF2-40B4-BE49-F238E27FC236}">
                <a16:creationId xmlns:a16="http://schemas.microsoft.com/office/drawing/2014/main" id="{C37BA975-84EC-4DA6-B2B5-503A7020A9B1}"/>
              </a:ext>
            </a:extLst>
          </p:cNvPr>
          <p:cNvSpPr txBox="1">
            <a:spLocks/>
          </p:cNvSpPr>
          <p:nvPr/>
        </p:nvSpPr>
        <p:spPr>
          <a:xfrm>
            <a:off x="326643" y="350520"/>
            <a:ext cx="11379200" cy="758952"/>
          </a:xfrm>
          <a:prstGeom prst="rect">
            <a:avLst/>
          </a:prstGeom>
        </p:spPr>
        <p:txBody>
          <a:bodyPr vert="horz" anchor="b">
            <a:noAutofit/>
          </a:bodyPr>
          <a:lstStyle>
            <a:lvl1pPr algn="ctr" rtl="0" eaLnBrk="1" latinLnBrk="0" hangingPunct="1">
              <a:spcBef>
                <a:spcPct val="0"/>
              </a:spcBef>
              <a:buNone/>
              <a:defRPr kumimoji="0" sz="3000" b="1" i="0" kern="1200" baseline="0">
                <a:solidFill>
                  <a:schemeClr val="bg1"/>
                </a:solidFill>
                <a:latin typeface="+mj-lt"/>
                <a:ea typeface="+mj-ea"/>
                <a:cs typeface="+mj-cs"/>
              </a:defRPr>
            </a:lvl1pPr>
          </a:lstStyle>
          <a:p>
            <a:pPr>
              <a:buClrTx/>
              <a:buFontTx/>
            </a:pPr>
            <a:r>
              <a:rPr lang="en-US" sz="5867" b="0">
                <a:solidFill>
                  <a:srgbClr val="FFCC00"/>
                </a:solidFill>
                <a:effectLst>
                  <a:outerShdw blurRad="38100" dist="38100" dir="2700000" algn="tl">
                    <a:srgbClr val="000000">
                      <a:alpha val="43137"/>
                    </a:srgbClr>
                  </a:outerShdw>
                </a:effectLst>
                <a:latin typeface="Roboto" pitchFamily="2" charset="0"/>
                <a:ea typeface="Roboto" pitchFamily="2" charset="0"/>
                <a:cs typeface="Arial" panose="020B0604020202020204" pitchFamily="34" charset="0"/>
              </a:rPr>
              <a:t>Rewarding</a:t>
            </a:r>
          </a:p>
        </p:txBody>
      </p:sp>
      <p:pic>
        <p:nvPicPr>
          <p:cNvPr id="9" name="Picture 8">
            <a:extLst>
              <a:ext uri="{FF2B5EF4-FFF2-40B4-BE49-F238E27FC236}">
                <a16:creationId xmlns:a16="http://schemas.microsoft.com/office/drawing/2014/main" id="{D66C4043-EA65-435F-B201-4E341F1156CA}"/>
              </a:ext>
            </a:extLst>
          </p:cNvPr>
          <p:cNvPicPr>
            <a:picLocks noChangeAspect="1"/>
          </p:cNvPicPr>
          <p:nvPr/>
        </p:nvPicPr>
        <p:blipFill rotWithShape="1">
          <a:blip r:embed="rId4"/>
          <a:srcRect l="8860" r="26022"/>
          <a:stretch/>
        </p:blipFill>
        <p:spPr>
          <a:xfrm>
            <a:off x="9344121" y="2164195"/>
            <a:ext cx="2721755" cy="2529611"/>
          </a:xfrm>
          <a:prstGeom prst="rect">
            <a:avLst/>
          </a:prstGeom>
        </p:spPr>
      </p:pic>
    </p:spTree>
    <p:extLst>
      <p:ext uri="{BB962C8B-B14F-4D97-AF65-F5344CB8AC3E}">
        <p14:creationId xmlns:p14="http://schemas.microsoft.com/office/powerpoint/2010/main" val="35719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4" end="4"/>
                                            </p:txEl>
                                          </p:spTgt>
                                        </p:tgtEl>
                                        <p:attrNameLst>
                                          <p:attrName>style.color</p:attrName>
                                        </p:attrNameLst>
                                      </p:cBhvr>
                                      <p:to>
                                        <a:srgbClr val="FFC000"/>
                                      </p:to>
                                    </p:animClr>
                                    <p:animClr clrSpc="rgb" dir="cw">
                                      <p:cBhvr>
                                        <p:cTn id="7" dur="500" fill="hold"/>
                                        <p:tgtEl>
                                          <p:spTgt spid="6">
                                            <p:txEl>
                                              <p:pRg st="4" end="4"/>
                                            </p:txEl>
                                          </p:spTgt>
                                        </p:tgtEl>
                                        <p:attrNameLst>
                                          <p:attrName>fillcolor</p:attrName>
                                        </p:attrNameLst>
                                      </p:cBhvr>
                                      <p:to>
                                        <a:srgbClr val="FFC000"/>
                                      </p:to>
                                    </p:animClr>
                                    <p:set>
                                      <p:cBhvr>
                                        <p:cTn id="8" dur="500" fill="hold"/>
                                        <p:tgtEl>
                                          <p:spTgt spid="6">
                                            <p:txEl>
                                              <p:pRg st="4" end="4"/>
                                            </p:txEl>
                                          </p:spTgt>
                                        </p:tgtEl>
                                        <p:attrNameLst>
                                          <p:attrName>fill.type</p:attrName>
                                        </p:attrNameLst>
                                      </p:cBhvr>
                                      <p:to>
                                        <p:strVal val="solid"/>
                                      </p:to>
                                    </p:set>
                                    <p:set>
                                      <p:cBhvr>
                                        <p:cTn id="9" dur="500" fill="hold"/>
                                        <p:tgtEl>
                                          <p:spTgt spid="6">
                                            <p:txEl>
                                              <p:pRg st="4" end="4"/>
                                            </p:txEl>
                                          </p:spTgt>
                                        </p:tgtEl>
                                        <p:attrNameLst>
                                          <p:attrName>fill.on</p:attrName>
                                        </p:attrNameLst>
                                      </p:cBhvr>
                                      <p:to>
                                        <p:strVal val="true"/>
                                      </p:to>
                                    </p:set>
                                  </p:childTnLst>
                                </p:cTn>
                              </p:par>
                              <p:par>
                                <p:cTn id="10" presetID="3" presetClass="emph" presetSubtype="2" fill="hold" nodeType="withEffect">
                                  <p:stCondLst>
                                    <p:cond delay="0"/>
                                  </p:stCondLst>
                                  <p:childTnLst>
                                    <p:animClr clrSpc="rgb" dir="cw">
                                      <p:cBhvr override="childStyle">
                                        <p:cTn id="11" dur="2000" fill="hold"/>
                                        <p:tgtEl>
                                          <p:spTgt spid="6">
                                            <p:txEl>
                                              <p:pRg st="3" end="3"/>
                                            </p:txEl>
                                          </p:spTgt>
                                        </p:tgtEl>
                                        <p:attrNameLst>
                                          <p:attrName>style.color</p:attrName>
                                        </p:attrNameLst>
                                      </p:cBhvr>
                                      <p:to>
                                        <a:srgbClr val="FFC000"/>
                                      </p:to>
                                    </p:animClr>
                                  </p:childTnLst>
                                </p:cTn>
                              </p:par>
                              <p:par>
                                <p:cTn id="12" presetID="19" presetClass="emph" presetSubtype="0" fill="hold" nodeType="withEffect">
                                  <p:stCondLst>
                                    <p:cond delay="0"/>
                                  </p:stCondLst>
                                  <p:childTnLst>
                                    <p:animClr clrSpc="rgb" dir="cw">
                                      <p:cBhvr override="childStyle">
                                        <p:cTn id="13" dur="500" fill="hold"/>
                                        <p:tgtEl>
                                          <p:spTgt spid="6">
                                            <p:txEl>
                                              <p:pRg st="7" end="7"/>
                                            </p:txEl>
                                          </p:spTgt>
                                        </p:tgtEl>
                                        <p:attrNameLst>
                                          <p:attrName>style.color</p:attrName>
                                        </p:attrNameLst>
                                      </p:cBhvr>
                                      <p:to>
                                        <a:srgbClr val="FFC000"/>
                                      </p:to>
                                    </p:animClr>
                                    <p:animClr clrSpc="rgb" dir="cw">
                                      <p:cBhvr>
                                        <p:cTn id="14" dur="500" fill="hold"/>
                                        <p:tgtEl>
                                          <p:spTgt spid="6">
                                            <p:txEl>
                                              <p:pRg st="7" end="7"/>
                                            </p:txEl>
                                          </p:spTgt>
                                        </p:tgtEl>
                                        <p:attrNameLst>
                                          <p:attrName>fillcolor</p:attrName>
                                        </p:attrNameLst>
                                      </p:cBhvr>
                                      <p:to>
                                        <a:srgbClr val="FFC000"/>
                                      </p:to>
                                    </p:animClr>
                                    <p:set>
                                      <p:cBhvr>
                                        <p:cTn id="15" dur="500" fill="hold"/>
                                        <p:tgtEl>
                                          <p:spTgt spid="6">
                                            <p:txEl>
                                              <p:pRg st="7" end="7"/>
                                            </p:txEl>
                                          </p:spTgt>
                                        </p:tgtEl>
                                        <p:attrNameLst>
                                          <p:attrName>fill.type</p:attrName>
                                        </p:attrNameLst>
                                      </p:cBhvr>
                                      <p:to>
                                        <p:strVal val="solid"/>
                                      </p:to>
                                    </p:set>
                                    <p:set>
                                      <p:cBhvr>
                                        <p:cTn id="16" dur="500" fill="hold"/>
                                        <p:tgtEl>
                                          <p:spTgt spid="6">
                                            <p:txEl>
                                              <p:pRg st="7" end="7"/>
                                            </p:txEl>
                                          </p:spTgt>
                                        </p:tgtEl>
                                        <p:attrNameLst>
                                          <p:attrName>fill.on</p:attrName>
                                        </p:attrNameLst>
                                      </p:cBhvr>
                                      <p:to>
                                        <p:strVal val="true"/>
                                      </p:to>
                                    </p:set>
                                  </p:childTnLst>
                                </p:cTn>
                              </p:par>
                              <p:par>
                                <p:cTn id="17" presetID="19" presetClass="emph" presetSubtype="0" fill="hold" nodeType="withEffect">
                                  <p:stCondLst>
                                    <p:cond delay="0"/>
                                  </p:stCondLst>
                                  <p:childTnLst>
                                    <p:animClr clrSpc="rgb" dir="cw">
                                      <p:cBhvr override="childStyle">
                                        <p:cTn id="18" dur="500" fill="hold"/>
                                        <p:tgtEl>
                                          <p:spTgt spid="6">
                                            <p:txEl>
                                              <p:pRg st="10" end="10"/>
                                            </p:txEl>
                                          </p:spTgt>
                                        </p:tgtEl>
                                        <p:attrNameLst>
                                          <p:attrName>style.color</p:attrName>
                                        </p:attrNameLst>
                                      </p:cBhvr>
                                      <p:to>
                                        <a:srgbClr val="FFC000"/>
                                      </p:to>
                                    </p:animClr>
                                    <p:animClr clrSpc="rgb" dir="cw">
                                      <p:cBhvr>
                                        <p:cTn id="19" dur="500" fill="hold"/>
                                        <p:tgtEl>
                                          <p:spTgt spid="6">
                                            <p:txEl>
                                              <p:pRg st="10" end="10"/>
                                            </p:txEl>
                                          </p:spTgt>
                                        </p:tgtEl>
                                        <p:attrNameLst>
                                          <p:attrName>fillcolor</p:attrName>
                                        </p:attrNameLst>
                                      </p:cBhvr>
                                      <p:to>
                                        <a:srgbClr val="FFC000"/>
                                      </p:to>
                                    </p:animClr>
                                    <p:set>
                                      <p:cBhvr>
                                        <p:cTn id="20" dur="500" fill="hold"/>
                                        <p:tgtEl>
                                          <p:spTgt spid="6">
                                            <p:txEl>
                                              <p:pRg st="10" end="10"/>
                                            </p:txEl>
                                          </p:spTgt>
                                        </p:tgtEl>
                                        <p:attrNameLst>
                                          <p:attrName>fill.type</p:attrName>
                                        </p:attrNameLst>
                                      </p:cBhvr>
                                      <p:to>
                                        <p:strVal val="solid"/>
                                      </p:to>
                                    </p:set>
                                    <p:set>
                                      <p:cBhvr>
                                        <p:cTn id="21" dur="500" fill="hold"/>
                                        <p:tgtEl>
                                          <p:spTgt spid="6">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39" name="Google Shape;239;p15"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240" name="Google Shape;240;p15"/>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Groups Page</a:t>
            </a:r>
            <a:endParaRPr sz="1600" b="1">
              <a:solidFill>
                <a:srgbClr val="3D5EAB"/>
              </a:solidFill>
              <a:latin typeface="Roboto"/>
              <a:ea typeface="Roboto"/>
              <a:cs typeface="Roboto"/>
              <a:sym typeface="Roboto"/>
            </a:endParaRPr>
          </a:p>
        </p:txBody>
      </p:sp>
    </p:spTree>
    <p:extLst>
      <p:ext uri="{BB962C8B-B14F-4D97-AF65-F5344CB8AC3E}">
        <p14:creationId xmlns:p14="http://schemas.microsoft.com/office/powerpoint/2010/main" val="1233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B79F06-C4AE-4CBD-A936-C9742B787F1D}"/>
              </a:ext>
            </a:extLst>
          </p:cNvPr>
          <p:cNvPicPr>
            <a:picLocks noChangeAspect="1"/>
          </p:cNvPicPr>
          <p:nvPr/>
        </p:nvPicPr>
        <p:blipFill>
          <a:blip r:embed="rId3"/>
          <a:stretch>
            <a:fillRect/>
          </a:stretch>
        </p:blipFill>
        <p:spPr>
          <a:xfrm>
            <a:off x="-4064" y="944216"/>
            <a:ext cx="12192000" cy="5518912"/>
          </a:xfrm>
          <a:prstGeom prst="rect">
            <a:avLst/>
          </a:prstGeom>
        </p:spPr>
      </p:pic>
      <p:sp>
        <p:nvSpPr>
          <p:cNvPr id="2" name="Title 1">
            <a:extLst>
              <a:ext uri="{FF2B5EF4-FFF2-40B4-BE49-F238E27FC236}">
                <a16:creationId xmlns:a16="http://schemas.microsoft.com/office/drawing/2014/main" id="{13473A3D-748E-44C6-BC99-DB7FA3653F33}"/>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B0EBD7BA-4B42-405E-88EB-73BE183CAA78}"/>
              </a:ext>
            </a:extLst>
          </p:cNvPr>
          <p:cNvSpPr/>
          <p:nvPr/>
        </p:nvSpPr>
        <p:spPr>
          <a:xfrm>
            <a:off x="0" y="-35859"/>
            <a:ext cx="12192000" cy="1326776"/>
          </a:xfrm>
          <a:prstGeom prst="rect">
            <a:avLst/>
          </a:prstGeom>
          <a:solidFill>
            <a:srgbClr val="242729">
              <a:lumMod val="90000"/>
              <a:lumOff val="10000"/>
            </a:srgbClr>
          </a:solidFill>
          <a:ln w="11429" cap="flat" cmpd="sng" algn="ctr">
            <a:noFill/>
            <a:prstDash val="sysDash"/>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defRPr/>
            </a:pPr>
            <a:endParaRPr lang="en-US" sz="2489"/>
          </a:p>
        </p:txBody>
      </p:sp>
      <p:sp>
        <p:nvSpPr>
          <p:cNvPr id="8" name="Title 1">
            <a:extLst>
              <a:ext uri="{FF2B5EF4-FFF2-40B4-BE49-F238E27FC236}">
                <a16:creationId xmlns:a16="http://schemas.microsoft.com/office/drawing/2014/main" id="{C37BA975-84EC-4DA6-B2B5-503A7020A9B1}"/>
              </a:ext>
            </a:extLst>
          </p:cNvPr>
          <p:cNvSpPr txBox="1">
            <a:spLocks/>
          </p:cNvSpPr>
          <p:nvPr/>
        </p:nvSpPr>
        <p:spPr>
          <a:xfrm>
            <a:off x="254724" y="502685"/>
            <a:ext cx="11379200" cy="758952"/>
          </a:xfrm>
          <a:prstGeom prst="rect">
            <a:avLst/>
          </a:prstGeom>
        </p:spPr>
        <p:txBody>
          <a:bodyPr vert="horz" anchor="b">
            <a:noAutofit/>
          </a:bodyPr>
          <a:lstStyle>
            <a:lvl1pPr algn="ctr" rtl="0" eaLnBrk="1" latinLnBrk="0" hangingPunct="1">
              <a:spcBef>
                <a:spcPct val="0"/>
              </a:spcBef>
              <a:buNone/>
              <a:defRPr kumimoji="0" sz="3000" b="1" i="0" kern="1200" baseline="0">
                <a:solidFill>
                  <a:schemeClr val="bg1"/>
                </a:solidFill>
                <a:latin typeface="+mj-lt"/>
                <a:ea typeface="+mj-ea"/>
                <a:cs typeface="+mj-cs"/>
              </a:defRPr>
            </a:lvl1pPr>
          </a:lstStyle>
          <a:p>
            <a:pPr>
              <a:buClrTx/>
              <a:buFontTx/>
            </a:pPr>
            <a:endParaRPr lang="en-US" sz="5867" b="0">
              <a:effectLst>
                <a:outerShdw blurRad="38100" dist="38100" dir="2700000" algn="tl">
                  <a:srgbClr val="000000">
                    <a:alpha val="43137"/>
                  </a:srgbClr>
                </a:outerShdw>
              </a:effectLst>
              <a:latin typeface="Roboto" pitchFamily="2" charset="0"/>
              <a:ea typeface="Roboto" pitchFamily="2" charset="0"/>
              <a:cs typeface="Arial" panose="020B0604020202020204" pitchFamily="34" charset="0"/>
            </a:endParaRPr>
          </a:p>
          <a:p>
            <a:pPr>
              <a:buClrTx/>
              <a:buFontTx/>
            </a:pPr>
            <a:r>
              <a:rPr lang="en-US" sz="5867" b="0">
                <a:effectLst>
                  <a:outerShdw blurRad="38100" dist="38100" dir="2700000" algn="tl">
                    <a:srgbClr val="000000">
                      <a:alpha val="43137"/>
                    </a:srgbClr>
                  </a:outerShdw>
                </a:effectLst>
                <a:latin typeface="Roboto" pitchFamily="2" charset="0"/>
                <a:ea typeface="Roboto" pitchFamily="2" charset="0"/>
                <a:cs typeface="Arial" panose="020B0604020202020204" pitchFamily="34" charset="0"/>
              </a:rPr>
              <a:t>Group Screen</a:t>
            </a:r>
          </a:p>
          <a:p>
            <a:pPr>
              <a:buClrTx/>
              <a:buFontTx/>
            </a:pPr>
            <a:r>
              <a:rPr lang="en-US" sz="2000" b="0">
                <a:effectLst>
                  <a:outerShdw blurRad="38100" dist="38100" dir="2700000" algn="tl">
                    <a:srgbClr val="000000">
                      <a:alpha val="43137"/>
                    </a:srgbClr>
                  </a:outerShdw>
                </a:effectLst>
                <a:latin typeface="Roboto" pitchFamily="2" charset="0"/>
                <a:ea typeface="Roboto" pitchFamily="2" charset="0"/>
                <a:cs typeface="Arial" panose="020B0604020202020204" pitchFamily="34" charset="0"/>
              </a:rPr>
              <a:t>“If you want to stay in the loop, stay in the Group”</a:t>
            </a:r>
          </a:p>
        </p:txBody>
      </p:sp>
      <p:pic>
        <p:nvPicPr>
          <p:cNvPr id="17" name="Picture 16">
            <a:extLst>
              <a:ext uri="{FF2B5EF4-FFF2-40B4-BE49-F238E27FC236}">
                <a16:creationId xmlns:a16="http://schemas.microsoft.com/office/drawing/2014/main" id="{ADF15BD1-39B3-BC56-BA4E-29DBDE93525A}"/>
              </a:ext>
            </a:extLst>
          </p:cNvPr>
          <p:cNvPicPr>
            <a:picLocks noChangeAspect="1"/>
          </p:cNvPicPr>
          <p:nvPr/>
        </p:nvPicPr>
        <p:blipFill>
          <a:blip r:embed="rId4"/>
          <a:stretch>
            <a:fillRect/>
          </a:stretch>
        </p:blipFill>
        <p:spPr>
          <a:xfrm>
            <a:off x="1160980" y="1397246"/>
            <a:ext cx="9284978" cy="493965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2" name="Arrow: Right 11">
            <a:extLst>
              <a:ext uri="{FF2B5EF4-FFF2-40B4-BE49-F238E27FC236}">
                <a16:creationId xmlns:a16="http://schemas.microsoft.com/office/drawing/2014/main" id="{0580697A-489D-4568-96FB-4F68FDF04BE1}"/>
              </a:ext>
            </a:extLst>
          </p:cNvPr>
          <p:cNvSpPr/>
          <p:nvPr/>
        </p:nvSpPr>
        <p:spPr>
          <a:xfrm rot="12278563">
            <a:off x="8630183" y="2265673"/>
            <a:ext cx="707411" cy="330629"/>
          </a:xfrm>
          <a:prstGeom prst="rightArrow">
            <a:avLst>
              <a:gd name="adj1" fmla="val 461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row: Right 13">
            <a:extLst>
              <a:ext uri="{FF2B5EF4-FFF2-40B4-BE49-F238E27FC236}">
                <a16:creationId xmlns:a16="http://schemas.microsoft.com/office/drawing/2014/main" id="{1436B10F-96E1-4A13-9725-84F1E57DD633}"/>
              </a:ext>
            </a:extLst>
          </p:cNvPr>
          <p:cNvSpPr/>
          <p:nvPr/>
        </p:nvSpPr>
        <p:spPr>
          <a:xfrm rot="16200000">
            <a:off x="2515227" y="4144533"/>
            <a:ext cx="688329" cy="3074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CEB5073D-CEA1-49B6-97C1-69A3A41F1430}"/>
              </a:ext>
            </a:extLst>
          </p:cNvPr>
          <p:cNvSpPr/>
          <p:nvPr/>
        </p:nvSpPr>
        <p:spPr>
          <a:xfrm>
            <a:off x="2401595" y="2114105"/>
            <a:ext cx="1212084" cy="876866"/>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97579CF2-4363-4AC6-9E61-0E65BC0C8C41}"/>
              </a:ext>
            </a:extLst>
          </p:cNvPr>
          <p:cNvSpPr/>
          <p:nvPr/>
        </p:nvSpPr>
        <p:spPr>
          <a:xfrm>
            <a:off x="6531189" y="2724359"/>
            <a:ext cx="345260" cy="399191"/>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Arrow: Right 10">
            <a:extLst>
              <a:ext uri="{FF2B5EF4-FFF2-40B4-BE49-F238E27FC236}">
                <a16:creationId xmlns:a16="http://schemas.microsoft.com/office/drawing/2014/main" id="{592C33F1-ED34-4004-AAD0-74A236A7CFD2}"/>
              </a:ext>
            </a:extLst>
          </p:cNvPr>
          <p:cNvSpPr/>
          <p:nvPr/>
        </p:nvSpPr>
        <p:spPr>
          <a:xfrm rot="9531468">
            <a:off x="2965226" y="1634866"/>
            <a:ext cx="991892" cy="330629"/>
          </a:xfrm>
          <a:prstGeom prst="rightArrow">
            <a:avLst>
              <a:gd name="adj1" fmla="val 461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9C2F1B6D-A520-477D-8F4E-33D45F62D95F}"/>
              </a:ext>
            </a:extLst>
          </p:cNvPr>
          <p:cNvSpPr/>
          <p:nvPr/>
        </p:nvSpPr>
        <p:spPr>
          <a:xfrm>
            <a:off x="1142834" y="1896088"/>
            <a:ext cx="1212085" cy="19345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6461FAB6-8DD4-4A04-9E0C-1B60465AA2D2}"/>
              </a:ext>
            </a:extLst>
          </p:cNvPr>
          <p:cNvSpPr/>
          <p:nvPr/>
        </p:nvSpPr>
        <p:spPr>
          <a:xfrm>
            <a:off x="3801438" y="4048581"/>
            <a:ext cx="924674" cy="131654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4819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 grpId="0" animBg="1"/>
      <p:bldP spid="9"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35"/>
          <p:cNvPicPr preferRelativeResize="0"/>
          <p:nvPr/>
        </p:nvPicPr>
        <p:blipFill rotWithShape="1">
          <a:blip r:embed="rId3">
            <a:alphaModFix amt="35000"/>
          </a:blip>
          <a:srcRect l="-265" t="1895" r="265" b="-2609"/>
          <a:stretch/>
        </p:blipFill>
        <p:spPr>
          <a:xfrm>
            <a:off x="0" y="161366"/>
            <a:ext cx="12184928" cy="6696636"/>
          </a:xfrm>
          <a:prstGeom prst="rect">
            <a:avLst/>
          </a:prstGeom>
          <a:noFill/>
          <a:ln>
            <a:noFill/>
          </a:ln>
        </p:spPr>
      </p:pic>
      <p:sp>
        <p:nvSpPr>
          <p:cNvPr id="464" name="Google Shape;464;p35"/>
          <p:cNvSpPr/>
          <p:nvPr/>
        </p:nvSpPr>
        <p:spPr>
          <a:xfrm>
            <a:off x="0" y="2"/>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Rewarding on the Go – Groups </a:t>
            </a:r>
            <a:endParaRPr sz="4800">
              <a:solidFill>
                <a:schemeClr val="lt1"/>
              </a:solidFill>
              <a:latin typeface="Arial"/>
              <a:ea typeface="Arial"/>
              <a:cs typeface="Arial"/>
              <a:sym typeface="Arial"/>
            </a:endParaRPr>
          </a:p>
        </p:txBody>
      </p:sp>
      <p:pic>
        <p:nvPicPr>
          <p:cNvPr id="465" name="Google Shape;465;p35"/>
          <p:cNvPicPr preferRelativeResize="0"/>
          <p:nvPr/>
        </p:nvPicPr>
        <p:blipFill rotWithShape="1">
          <a:blip r:embed="rId4">
            <a:alphaModFix/>
          </a:blip>
          <a:srcRect/>
          <a:stretch/>
        </p:blipFill>
        <p:spPr>
          <a:xfrm>
            <a:off x="1421091" y="1612022"/>
            <a:ext cx="9349821" cy="5020236"/>
          </a:xfrm>
          <a:prstGeom prst="rect">
            <a:avLst/>
          </a:prstGeom>
          <a:noFill/>
          <a:ln w="19050" cap="flat" cmpd="sng">
            <a:solidFill>
              <a:srgbClr val="D8D8D8"/>
            </a:solidFill>
            <a:prstDash val="solid"/>
            <a:round/>
            <a:headEnd type="none" w="sm" len="sm"/>
            <a:tailEnd type="none" w="sm" len="sm"/>
          </a:ln>
          <a:effectLst>
            <a:outerShdw blurRad="63500" sx="102000" sy="102000" algn="ctr" rotWithShape="0">
              <a:srgbClr val="000000">
                <a:alpha val="40000"/>
              </a:srgbClr>
            </a:outerShdw>
          </a:effectLst>
        </p:spPr>
      </p:pic>
      <p:sp>
        <p:nvSpPr>
          <p:cNvPr id="466" name="Google Shape;466;p35"/>
          <p:cNvSpPr/>
          <p:nvPr/>
        </p:nvSpPr>
        <p:spPr>
          <a:xfrm>
            <a:off x="9962681" y="2261235"/>
            <a:ext cx="399395" cy="400100"/>
          </a:xfrm>
          <a:prstGeom prst="ellipse">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2400">
              <a:solidFill>
                <a:schemeClr val="lt1"/>
              </a:solidFill>
              <a:latin typeface="Arial"/>
              <a:ea typeface="Arial"/>
              <a:cs typeface="Arial"/>
              <a:sym typeface="Arial"/>
            </a:endParaRPr>
          </a:p>
        </p:txBody>
      </p:sp>
      <p:sp>
        <p:nvSpPr>
          <p:cNvPr id="470" name="Google Shape;470;p35"/>
          <p:cNvSpPr/>
          <p:nvPr/>
        </p:nvSpPr>
        <p:spPr>
          <a:xfrm>
            <a:off x="1417027" y="2211431"/>
            <a:ext cx="1334815" cy="220717"/>
          </a:xfrm>
          <a:prstGeom prst="rect">
            <a:avLst/>
          </a:prstGeom>
          <a:noFill/>
          <a:ln w="28575"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2400">
              <a:solidFill>
                <a:schemeClr val="lt1"/>
              </a:solidFill>
              <a:latin typeface="Arial"/>
              <a:ea typeface="Arial"/>
              <a:cs typeface="Arial"/>
              <a:sym typeface="Arial"/>
            </a:endParaRPr>
          </a:p>
        </p:txBody>
      </p:sp>
      <p:grpSp>
        <p:nvGrpSpPr>
          <p:cNvPr id="7" name="Group 6">
            <a:extLst>
              <a:ext uri="{FF2B5EF4-FFF2-40B4-BE49-F238E27FC236}">
                <a16:creationId xmlns:a16="http://schemas.microsoft.com/office/drawing/2014/main" id="{DD5015C8-D584-4781-AE59-EB533FABBAD2}"/>
              </a:ext>
            </a:extLst>
          </p:cNvPr>
          <p:cNvGrpSpPr/>
          <p:nvPr/>
        </p:nvGrpSpPr>
        <p:grpSpPr>
          <a:xfrm>
            <a:off x="8434749" y="2661333"/>
            <a:ext cx="1809691" cy="1506211"/>
            <a:chOff x="8434750" y="2661334"/>
            <a:chExt cx="1809690" cy="1506210"/>
          </a:xfrm>
        </p:grpSpPr>
        <p:pic>
          <p:nvPicPr>
            <p:cNvPr id="3" name="Picture 2">
              <a:extLst>
                <a:ext uri="{FF2B5EF4-FFF2-40B4-BE49-F238E27FC236}">
                  <a16:creationId xmlns:a16="http://schemas.microsoft.com/office/drawing/2014/main" id="{48766672-5990-487E-BB3E-DF9C90F14D33}"/>
                </a:ext>
              </a:extLst>
            </p:cNvPr>
            <p:cNvPicPr>
              <a:picLocks noChangeAspect="1"/>
            </p:cNvPicPr>
            <p:nvPr/>
          </p:nvPicPr>
          <p:blipFill rotWithShape="1">
            <a:blip r:embed="rId5"/>
            <a:srcRect l="5464" t="2591"/>
            <a:stretch/>
          </p:blipFill>
          <p:spPr>
            <a:xfrm>
              <a:off x="8434750" y="2775973"/>
              <a:ext cx="1809690" cy="1391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692C315F-0951-4FE5-B491-D819FC596A2F}"/>
                </a:ext>
              </a:extLst>
            </p:cNvPr>
            <p:cNvCxnSpPr>
              <a:cxnSpLocks/>
            </p:cNvCxnSpPr>
            <p:nvPr/>
          </p:nvCxnSpPr>
          <p:spPr>
            <a:xfrm flipH="1">
              <a:off x="9339595" y="2661334"/>
              <a:ext cx="623085" cy="8760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3E18892-0670-95B2-8170-39975535C952}"/>
              </a:ext>
            </a:extLst>
          </p:cNvPr>
          <p:cNvGrpSpPr/>
          <p:nvPr/>
        </p:nvGrpSpPr>
        <p:grpSpPr>
          <a:xfrm>
            <a:off x="5513105" y="3509684"/>
            <a:ext cx="3273008" cy="2414057"/>
            <a:chOff x="4134829" y="2632262"/>
            <a:chExt cx="2454756" cy="1810543"/>
          </a:xfrm>
        </p:grpSpPr>
        <p:pic>
          <p:nvPicPr>
            <p:cNvPr id="4" name="Picture 3">
              <a:extLst>
                <a:ext uri="{FF2B5EF4-FFF2-40B4-BE49-F238E27FC236}">
                  <a16:creationId xmlns:a16="http://schemas.microsoft.com/office/drawing/2014/main" id="{1840B407-E121-8E3E-D630-B778981198D3}"/>
                </a:ext>
              </a:extLst>
            </p:cNvPr>
            <p:cNvPicPr>
              <a:picLocks noChangeAspect="1"/>
            </p:cNvPicPr>
            <p:nvPr/>
          </p:nvPicPr>
          <p:blipFill>
            <a:blip r:embed="rId6"/>
            <a:stretch>
              <a:fillRect/>
            </a:stretch>
          </p:blipFill>
          <p:spPr>
            <a:xfrm>
              <a:off x="4134829" y="2632262"/>
              <a:ext cx="2354178" cy="1810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Google Shape;473;p35">
              <a:extLst>
                <a:ext uri="{FF2B5EF4-FFF2-40B4-BE49-F238E27FC236}">
                  <a16:creationId xmlns:a16="http://schemas.microsoft.com/office/drawing/2014/main" id="{037504F2-E79E-2333-8F83-6FF5986A82FE}"/>
                </a:ext>
              </a:extLst>
            </p:cNvPr>
            <p:cNvCxnSpPr>
              <a:cxnSpLocks/>
            </p:cNvCxnSpPr>
            <p:nvPr/>
          </p:nvCxnSpPr>
          <p:spPr>
            <a:xfrm flipH="1">
              <a:off x="5916961" y="2813701"/>
              <a:ext cx="672624" cy="742560"/>
            </a:xfrm>
            <a:prstGeom prst="straightConnector1">
              <a:avLst/>
            </a:prstGeom>
            <a:noFill/>
            <a:ln w="57150" cap="flat" cmpd="sng">
              <a:solidFill>
                <a:srgbClr val="FF0000"/>
              </a:solidFill>
              <a:prstDash val="solid"/>
              <a:round/>
              <a:headEnd type="none" w="sm" len="sm"/>
              <a:tailEnd type="triangle" w="med" len="med"/>
            </a:ln>
          </p:spPr>
        </p:cxnSp>
      </p:grpSp>
      <p:grpSp>
        <p:nvGrpSpPr>
          <p:cNvPr id="14" name="Group 13">
            <a:extLst>
              <a:ext uri="{FF2B5EF4-FFF2-40B4-BE49-F238E27FC236}">
                <a16:creationId xmlns:a16="http://schemas.microsoft.com/office/drawing/2014/main" id="{34CD5C3D-58A2-4F75-8169-01D351B6C5C3}"/>
              </a:ext>
            </a:extLst>
          </p:cNvPr>
          <p:cNvGrpSpPr/>
          <p:nvPr/>
        </p:nvGrpSpPr>
        <p:grpSpPr>
          <a:xfrm>
            <a:off x="1925049" y="1944048"/>
            <a:ext cx="5202379" cy="4605187"/>
            <a:chOff x="1709425" y="1971260"/>
            <a:chExt cx="5418002" cy="4577893"/>
          </a:xfrm>
        </p:grpSpPr>
        <p:pic>
          <p:nvPicPr>
            <p:cNvPr id="472" name="Google Shape;472;p35"/>
            <p:cNvPicPr preferRelativeResize="0"/>
            <p:nvPr/>
          </p:nvPicPr>
          <p:blipFill rotWithShape="1">
            <a:blip r:embed="rId7">
              <a:alphaModFix/>
            </a:blip>
            <a:srcRect/>
            <a:stretch/>
          </p:blipFill>
          <p:spPr>
            <a:xfrm>
              <a:off x="1709425" y="1971260"/>
              <a:ext cx="4799048" cy="457789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473" name="Google Shape;473;p35"/>
            <p:cNvCxnSpPr>
              <a:cxnSpLocks/>
            </p:cNvCxnSpPr>
            <p:nvPr/>
          </p:nvCxnSpPr>
          <p:spPr>
            <a:xfrm flipH="1" flipV="1">
              <a:off x="5152885" y="2632956"/>
              <a:ext cx="1974542" cy="1204864"/>
            </a:xfrm>
            <a:prstGeom prst="straightConnector1">
              <a:avLst/>
            </a:prstGeom>
            <a:noFill/>
            <a:ln w="57150" cap="flat" cmpd="sng">
              <a:solidFill>
                <a:srgbClr val="FF0000"/>
              </a:solidFill>
              <a:prstDash val="solid"/>
              <a:round/>
              <a:headEnd type="none" w="sm" len="sm"/>
              <a:tailEnd type="triangle" w="med" len="med"/>
            </a:ln>
          </p:spPr>
        </p:cxnSp>
      </p:grpSp>
      <p:sp>
        <p:nvSpPr>
          <p:cNvPr id="15" name="Rectangle 14">
            <a:extLst>
              <a:ext uri="{FF2B5EF4-FFF2-40B4-BE49-F238E27FC236}">
                <a16:creationId xmlns:a16="http://schemas.microsoft.com/office/drawing/2014/main" id="{E9875490-04B9-45CD-B55E-5DD5DF4EC357}"/>
              </a:ext>
            </a:extLst>
          </p:cNvPr>
          <p:cNvSpPr/>
          <p:nvPr/>
        </p:nvSpPr>
        <p:spPr>
          <a:xfrm>
            <a:off x="2015296" y="1986845"/>
            <a:ext cx="502129" cy="49045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1878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7"/>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257" name="Google Shape;257;p17"/>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nSpc>
                <a:spcPct val="107000"/>
              </a:lnSpc>
              <a:buClr>
                <a:schemeClr val="lt1"/>
              </a:buClr>
              <a:buSzPts val="4290"/>
            </a:pPr>
            <a:r>
              <a:rPr lang="en-US" sz="4800">
                <a:solidFill>
                  <a:schemeClr val="lt1"/>
                </a:solidFill>
                <a:latin typeface="Roboto"/>
                <a:ea typeface="Roboto"/>
                <a:cs typeface="Roboto"/>
                <a:sym typeface="Roboto"/>
              </a:rPr>
              <a:t>	Groups on the App</a:t>
            </a:r>
            <a:endParaRPr sz="4800">
              <a:solidFill>
                <a:schemeClr val="lt1"/>
              </a:solidFill>
              <a:latin typeface="Arial"/>
              <a:ea typeface="Arial"/>
              <a:cs typeface="Arial"/>
              <a:sym typeface="Arial"/>
            </a:endParaRPr>
          </a:p>
        </p:txBody>
      </p:sp>
      <p:sp>
        <p:nvSpPr>
          <p:cNvPr id="258" name="Google Shape;258;p17"/>
          <p:cNvSpPr txBox="1"/>
          <p:nvPr/>
        </p:nvSpPr>
        <p:spPr>
          <a:xfrm>
            <a:off x="10455225" y="28229"/>
            <a:ext cx="1606768" cy="1339403"/>
          </a:xfrm>
          <a:prstGeom prst="rect">
            <a:avLst/>
          </a:prstGeom>
          <a:noFill/>
          <a:ln>
            <a:noFill/>
          </a:ln>
        </p:spPr>
        <p:txBody>
          <a:bodyPr spcFirstLastPara="1" wrap="square" lIns="121900" tIns="60933" rIns="121900" bIns="60933" anchor="t" anchorCtr="0">
            <a:normAutofit/>
          </a:bodyPr>
          <a:lstStyle/>
          <a:p>
            <a:pPr marL="274313" indent="-202348">
              <a:buClr>
                <a:schemeClr val="accent1"/>
              </a:buClr>
              <a:buSzPts val="850"/>
            </a:pPr>
            <a:endParaRPr sz="1333">
              <a:solidFill>
                <a:schemeClr val="lt1"/>
              </a:solidFill>
              <a:latin typeface="Trebuchet MS"/>
              <a:ea typeface="Trebuchet MS"/>
              <a:cs typeface="Trebuchet MS"/>
              <a:sym typeface="Trebuchet MS"/>
            </a:endParaRPr>
          </a:p>
          <a:p>
            <a:pPr marL="274313" indent="-202348">
              <a:spcBef>
                <a:spcPts val="267"/>
              </a:spcBef>
              <a:buClr>
                <a:schemeClr val="accent1"/>
              </a:buClr>
              <a:buSzPts val="850"/>
            </a:pPr>
            <a:endParaRPr sz="1333">
              <a:solidFill>
                <a:schemeClr val="lt1"/>
              </a:solidFill>
              <a:latin typeface="Trebuchet MS"/>
              <a:ea typeface="Trebuchet MS"/>
              <a:cs typeface="Trebuchet MS"/>
              <a:sym typeface="Trebuchet MS"/>
            </a:endParaRPr>
          </a:p>
          <a:p>
            <a:pPr marL="274313" indent="-202348">
              <a:spcBef>
                <a:spcPts val="267"/>
              </a:spcBef>
              <a:buClr>
                <a:schemeClr val="accent1"/>
              </a:buClr>
              <a:buSzPts val="850"/>
            </a:pPr>
            <a:endParaRPr sz="1333">
              <a:solidFill>
                <a:schemeClr val="lt1"/>
              </a:solidFill>
              <a:latin typeface="Trebuchet MS"/>
              <a:ea typeface="Trebuchet MS"/>
              <a:cs typeface="Trebuchet MS"/>
              <a:sym typeface="Trebuchet MS"/>
            </a:endParaRPr>
          </a:p>
        </p:txBody>
      </p:sp>
      <p:sp>
        <p:nvSpPr>
          <p:cNvPr id="259" name="Google Shape;259;p17"/>
          <p:cNvSpPr/>
          <p:nvPr/>
        </p:nvSpPr>
        <p:spPr>
          <a:xfrm>
            <a:off x="3334008" y="3595847"/>
            <a:ext cx="1039904" cy="573740"/>
          </a:xfrm>
          <a:prstGeom prst="rightArrow">
            <a:avLst>
              <a:gd name="adj1" fmla="val 50000"/>
              <a:gd name="adj2" fmla="val 50000"/>
            </a:avLst>
          </a:prstGeom>
          <a:solidFill>
            <a:schemeClr val="accent1"/>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260" name="Google Shape;260;p17"/>
          <p:cNvSpPr/>
          <p:nvPr/>
        </p:nvSpPr>
        <p:spPr>
          <a:xfrm>
            <a:off x="8015843" y="3595847"/>
            <a:ext cx="1039904" cy="573740"/>
          </a:xfrm>
          <a:prstGeom prst="rightArrow">
            <a:avLst>
              <a:gd name="adj1" fmla="val 50000"/>
              <a:gd name="adj2" fmla="val 50000"/>
            </a:avLst>
          </a:prstGeom>
          <a:solidFill>
            <a:schemeClr val="accent1"/>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261" name="Google Shape;261;p17"/>
          <p:cNvPicPr preferRelativeResize="0"/>
          <p:nvPr/>
        </p:nvPicPr>
        <p:blipFill rotWithShape="1">
          <a:blip r:embed="rId4">
            <a:alphaModFix/>
          </a:blip>
          <a:srcRect t="3824" b="31339"/>
          <a:stretch/>
        </p:blipFill>
        <p:spPr>
          <a:xfrm>
            <a:off x="232232" y="1916199"/>
            <a:ext cx="2946521" cy="4149892"/>
          </a:xfrm>
          <a:prstGeom prst="rect">
            <a:avLst/>
          </a:prstGeom>
          <a:noFill/>
          <a:ln>
            <a:noFill/>
          </a:ln>
        </p:spPr>
      </p:pic>
      <p:sp>
        <p:nvSpPr>
          <p:cNvPr id="262" name="Google Shape;262;p17"/>
          <p:cNvSpPr/>
          <p:nvPr/>
        </p:nvSpPr>
        <p:spPr>
          <a:xfrm>
            <a:off x="251435" y="3037939"/>
            <a:ext cx="2927317" cy="391061"/>
          </a:xfrm>
          <a:prstGeom prst="rect">
            <a:avLst/>
          </a:prstGeom>
          <a:noFill/>
          <a:ln w="38100" cap="flat" cmpd="sng">
            <a:solidFill>
              <a:srgbClr val="E1272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263" name="Google Shape;263;p17"/>
          <p:cNvPicPr preferRelativeResize="0"/>
          <p:nvPr/>
        </p:nvPicPr>
        <p:blipFill rotWithShape="1">
          <a:blip r:embed="rId5">
            <a:alphaModFix/>
          </a:blip>
          <a:srcRect t="4057" b="35551"/>
          <a:stretch/>
        </p:blipFill>
        <p:spPr>
          <a:xfrm>
            <a:off x="4569000" y="1916199"/>
            <a:ext cx="3213989" cy="4216303"/>
          </a:xfrm>
          <a:prstGeom prst="rect">
            <a:avLst/>
          </a:prstGeom>
          <a:noFill/>
          <a:ln>
            <a:noFill/>
          </a:ln>
        </p:spPr>
      </p:pic>
      <p:sp>
        <p:nvSpPr>
          <p:cNvPr id="264" name="Google Shape;264;p17"/>
          <p:cNvSpPr/>
          <p:nvPr/>
        </p:nvSpPr>
        <p:spPr>
          <a:xfrm>
            <a:off x="4686408" y="3059501"/>
            <a:ext cx="2979173" cy="369499"/>
          </a:xfrm>
          <a:prstGeom prst="rect">
            <a:avLst/>
          </a:prstGeom>
          <a:noFill/>
          <a:ln w="38100" cap="flat" cmpd="sng">
            <a:solidFill>
              <a:srgbClr val="E1272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3" name="Picture 2" descr="A screenshot of a survey&#10;&#10;Description automatically generated">
            <a:extLst>
              <a:ext uri="{FF2B5EF4-FFF2-40B4-BE49-F238E27FC236}">
                <a16:creationId xmlns:a16="http://schemas.microsoft.com/office/drawing/2014/main" id="{E141E35F-1351-60C3-8ABA-B86F1694C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236" y="320525"/>
            <a:ext cx="2685444" cy="58119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a78d9fc0e3_2_0"/>
          <p:cNvSpPr/>
          <p:nvPr/>
        </p:nvSpPr>
        <p:spPr>
          <a:xfrm>
            <a:off x="0" y="812800"/>
            <a:ext cx="12192000" cy="30608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71" name="Google Shape;271;ga78d9fc0e3_2_0"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272" name="Google Shape;272;ga78d9fc0e3_2_0"/>
          <p:cNvSpPr/>
          <p:nvPr/>
        </p:nvSpPr>
        <p:spPr>
          <a:xfrm>
            <a:off x="5138056" y="647699"/>
            <a:ext cx="6498000" cy="32384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6667" b="1">
                <a:solidFill>
                  <a:srgbClr val="3D5EAB"/>
                </a:solidFill>
                <a:latin typeface="Roboto"/>
                <a:ea typeface="Roboto"/>
                <a:cs typeface="Roboto"/>
                <a:sym typeface="Roboto"/>
              </a:rPr>
              <a:t>Groups Page in PBIS Rewards</a:t>
            </a:r>
            <a:endParaRPr sz="6667" b="1">
              <a:solidFill>
                <a:srgbClr val="3D5EAB"/>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a:extLst>
              <a:ext uri="{FF2B5EF4-FFF2-40B4-BE49-F238E27FC236}">
                <a16:creationId xmlns:a16="http://schemas.microsoft.com/office/drawing/2014/main" id="{800313BA-0361-3D6D-50C8-A77364E2785A}"/>
              </a:ext>
            </a:extLst>
          </p:cNvPr>
          <p:cNvPicPr>
            <a:picLocks noChangeAspect="1"/>
          </p:cNvPicPr>
          <p:nvPr/>
        </p:nvPicPr>
        <p:blipFill>
          <a:blip r:embed="rId3"/>
          <a:stretch>
            <a:fillRect/>
          </a:stretch>
        </p:blipFill>
        <p:spPr>
          <a:xfrm>
            <a:off x="463813" y="1447690"/>
            <a:ext cx="4444735" cy="5247236"/>
          </a:xfrm>
          <a:prstGeom prst="rect">
            <a:avLst/>
          </a:prstGeom>
        </p:spPr>
      </p:pic>
      <p:sp>
        <p:nvSpPr>
          <p:cNvPr id="2" name="Rectangle 1">
            <a:extLst>
              <a:ext uri="{FF2B5EF4-FFF2-40B4-BE49-F238E27FC236}">
                <a16:creationId xmlns:a16="http://schemas.microsoft.com/office/drawing/2014/main" id="{282381EF-2F19-4945-987B-0465A0917BCC}"/>
              </a:ext>
            </a:extLst>
          </p:cNvPr>
          <p:cNvSpPr/>
          <p:nvPr/>
        </p:nvSpPr>
        <p:spPr>
          <a:xfrm>
            <a:off x="0" y="1"/>
            <a:ext cx="12192000" cy="132677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8F934490-B3FF-4B97-A7C6-3B0AEAE9DA9D}"/>
              </a:ext>
            </a:extLst>
          </p:cNvPr>
          <p:cNvSpPr txBox="1"/>
          <p:nvPr/>
        </p:nvSpPr>
        <p:spPr>
          <a:xfrm>
            <a:off x="97768" y="191222"/>
            <a:ext cx="11823939" cy="10259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5867">
                <a:solidFill>
                  <a:schemeClr val="bg1"/>
                </a:solidFill>
                <a:effectLst>
                  <a:outerShdw blurRad="38100" dist="38100" dir="2700000" algn="tl">
                    <a:srgbClr val="000000">
                      <a:alpha val="43137"/>
                    </a:srgbClr>
                  </a:outerShdw>
                </a:effectLst>
                <a:latin typeface="Roboto" pitchFamily="2" charset="0"/>
                <a:ea typeface="Roboto" pitchFamily="2" charset="0"/>
              </a:rPr>
              <a:t>Let’s Log In</a:t>
            </a:r>
            <a:endParaRPr lang="en-US" sz="2400">
              <a:effectLst>
                <a:outerShdw blurRad="38100" dist="38100" dir="2700000" algn="tl">
                  <a:srgbClr val="000000">
                    <a:alpha val="43137"/>
                  </a:srgbClr>
                </a:outerShdw>
              </a:effectLst>
              <a:latin typeface="Roboto" pitchFamily="2" charset="0"/>
              <a:ea typeface="Roboto" pitchFamily="2" charset="0"/>
            </a:endParaRPr>
          </a:p>
        </p:txBody>
      </p:sp>
      <p:sp>
        <p:nvSpPr>
          <p:cNvPr id="14" name="Arrow: Right 13">
            <a:extLst>
              <a:ext uri="{FF2B5EF4-FFF2-40B4-BE49-F238E27FC236}">
                <a16:creationId xmlns:a16="http://schemas.microsoft.com/office/drawing/2014/main" id="{EC3A6FFC-9A30-4B25-9B95-64938B41731C}"/>
              </a:ext>
            </a:extLst>
          </p:cNvPr>
          <p:cNvSpPr/>
          <p:nvPr/>
        </p:nvSpPr>
        <p:spPr>
          <a:xfrm rot="12960000">
            <a:off x="4129187" y="3307666"/>
            <a:ext cx="1899367" cy="3617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Arrow: Right 14">
            <a:extLst>
              <a:ext uri="{FF2B5EF4-FFF2-40B4-BE49-F238E27FC236}">
                <a16:creationId xmlns:a16="http://schemas.microsoft.com/office/drawing/2014/main" id="{DDD80A28-D855-42ED-9941-F2D4EDC0E637}"/>
              </a:ext>
            </a:extLst>
          </p:cNvPr>
          <p:cNvSpPr/>
          <p:nvPr/>
        </p:nvSpPr>
        <p:spPr>
          <a:xfrm rot="14040000">
            <a:off x="3747820" y="4424503"/>
            <a:ext cx="2601795" cy="3617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8" name="Content Placeholder 2">
            <a:extLst>
              <a:ext uri="{FF2B5EF4-FFF2-40B4-BE49-F238E27FC236}">
                <a16:creationId xmlns:a16="http://schemas.microsoft.com/office/drawing/2014/main" id="{518B130A-3752-472B-829A-F709A4039503}"/>
              </a:ext>
            </a:extLst>
          </p:cNvPr>
          <p:cNvGraphicFramePr>
            <a:graphicFrameLocks/>
          </p:cNvGraphicFramePr>
          <p:nvPr>
            <p:extLst>
              <p:ext uri="{D42A27DB-BD31-4B8C-83A1-F6EECF244321}">
                <p14:modId xmlns:p14="http://schemas.microsoft.com/office/powerpoint/2010/main" val="1264062764"/>
              </p:ext>
            </p:extLst>
          </p:nvPr>
        </p:nvGraphicFramePr>
        <p:xfrm>
          <a:off x="5765663" y="1444928"/>
          <a:ext cx="5985276" cy="5046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19">
            <a:extLst>
              <a:ext uri="{FF2B5EF4-FFF2-40B4-BE49-F238E27FC236}">
                <a16:creationId xmlns:a16="http://schemas.microsoft.com/office/drawing/2014/main" id="{FCEB0425-8B88-DB65-F4A2-BE3984CE26D1}"/>
              </a:ext>
            </a:extLst>
          </p:cNvPr>
          <p:cNvSpPr/>
          <p:nvPr/>
        </p:nvSpPr>
        <p:spPr>
          <a:xfrm>
            <a:off x="510989" y="1411943"/>
            <a:ext cx="4303056" cy="5262279"/>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7801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a:extLst>
              <a:ext uri="{FF2B5EF4-FFF2-40B4-BE49-F238E27FC236}">
                <a16:creationId xmlns:a16="http://schemas.microsoft.com/office/drawing/2014/main" id="{800313BA-0361-3D6D-50C8-A77364E2785A}"/>
              </a:ext>
            </a:extLst>
          </p:cNvPr>
          <p:cNvPicPr>
            <a:picLocks noChangeAspect="1"/>
          </p:cNvPicPr>
          <p:nvPr/>
        </p:nvPicPr>
        <p:blipFill>
          <a:blip r:embed="rId3"/>
          <a:stretch>
            <a:fillRect/>
          </a:stretch>
        </p:blipFill>
        <p:spPr>
          <a:xfrm>
            <a:off x="463813" y="1447690"/>
            <a:ext cx="4444735" cy="5247236"/>
          </a:xfrm>
          <a:prstGeom prst="rect">
            <a:avLst/>
          </a:prstGeom>
        </p:spPr>
      </p:pic>
      <p:sp>
        <p:nvSpPr>
          <p:cNvPr id="2" name="Rectangle 1">
            <a:extLst>
              <a:ext uri="{FF2B5EF4-FFF2-40B4-BE49-F238E27FC236}">
                <a16:creationId xmlns:a16="http://schemas.microsoft.com/office/drawing/2014/main" id="{282381EF-2F19-4945-987B-0465A0917BCC}"/>
              </a:ext>
            </a:extLst>
          </p:cNvPr>
          <p:cNvSpPr/>
          <p:nvPr/>
        </p:nvSpPr>
        <p:spPr>
          <a:xfrm>
            <a:off x="0" y="1"/>
            <a:ext cx="12192000" cy="132677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8F934490-B3FF-4B97-A7C6-3B0AEAE9DA9D}"/>
              </a:ext>
            </a:extLst>
          </p:cNvPr>
          <p:cNvSpPr txBox="1"/>
          <p:nvPr/>
        </p:nvSpPr>
        <p:spPr>
          <a:xfrm>
            <a:off x="97768" y="191222"/>
            <a:ext cx="11823939" cy="10259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5867">
                <a:solidFill>
                  <a:schemeClr val="bg1"/>
                </a:solidFill>
                <a:effectLst>
                  <a:outerShdw blurRad="38100" dist="38100" dir="2700000" algn="tl">
                    <a:srgbClr val="000000">
                      <a:alpha val="43137"/>
                    </a:srgbClr>
                  </a:outerShdw>
                </a:effectLst>
                <a:latin typeface="Roboto" pitchFamily="2" charset="0"/>
                <a:ea typeface="Roboto" pitchFamily="2" charset="0"/>
              </a:rPr>
              <a:t>Let’s Log In</a:t>
            </a:r>
            <a:endParaRPr lang="en-US" sz="2400">
              <a:effectLst>
                <a:outerShdw blurRad="38100" dist="38100" dir="2700000" algn="tl">
                  <a:srgbClr val="000000">
                    <a:alpha val="43137"/>
                  </a:srgbClr>
                </a:outerShdw>
              </a:effectLst>
              <a:latin typeface="Roboto" pitchFamily="2" charset="0"/>
              <a:ea typeface="Roboto" pitchFamily="2" charset="0"/>
            </a:endParaRPr>
          </a:p>
        </p:txBody>
      </p:sp>
      <p:sp>
        <p:nvSpPr>
          <p:cNvPr id="14" name="Arrow: Right 13">
            <a:extLst>
              <a:ext uri="{FF2B5EF4-FFF2-40B4-BE49-F238E27FC236}">
                <a16:creationId xmlns:a16="http://schemas.microsoft.com/office/drawing/2014/main" id="{EC3A6FFC-9A30-4B25-9B95-64938B41731C}"/>
              </a:ext>
            </a:extLst>
          </p:cNvPr>
          <p:cNvSpPr/>
          <p:nvPr/>
        </p:nvSpPr>
        <p:spPr>
          <a:xfrm rot="12960000">
            <a:off x="4129187" y="3307666"/>
            <a:ext cx="1899367" cy="3617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Arrow: Right 14">
            <a:extLst>
              <a:ext uri="{FF2B5EF4-FFF2-40B4-BE49-F238E27FC236}">
                <a16:creationId xmlns:a16="http://schemas.microsoft.com/office/drawing/2014/main" id="{DDD80A28-D855-42ED-9941-F2D4EDC0E637}"/>
              </a:ext>
            </a:extLst>
          </p:cNvPr>
          <p:cNvSpPr/>
          <p:nvPr/>
        </p:nvSpPr>
        <p:spPr>
          <a:xfrm rot="14040000">
            <a:off x="3747820" y="4424503"/>
            <a:ext cx="2601795" cy="3617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8" name="Content Placeholder 2">
            <a:extLst>
              <a:ext uri="{FF2B5EF4-FFF2-40B4-BE49-F238E27FC236}">
                <a16:creationId xmlns:a16="http://schemas.microsoft.com/office/drawing/2014/main" id="{518B130A-3752-472B-829A-F709A4039503}"/>
              </a:ext>
            </a:extLst>
          </p:cNvPr>
          <p:cNvGraphicFramePr>
            <a:graphicFrameLocks/>
          </p:cNvGraphicFramePr>
          <p:nvPr>
            <p:extLst>
              <p:ext uri="{D42A27DB-BD31-4B8C-83A1-F6EECF244321}">
                <p14:modId xmlns:p14="http://schemas.microsoft.com/office/powerpoint/2010/main" val="4151512254"/>
              </p:ext>
            </p:extLst>
          </p:nvPr>
        </p:nvGraphicFramePr>
        <p:xfrm>
          <a:off x="5765663" y="1444928"/>
          <a:ext cx="5985276" cy="5046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19">
            <a:extLst>
              <a:ext uri="{FF2B5EF4-FFF2-40B4-BE49-F238E27FC236}">
                <a16:creationId xmlns:a16="http://schemas.microsoft.com/office/drawing/2014/main" id="{FCEB0425-8B88-DB65-F4A2-BE3984CE26D1}"/>
              </a:ext>
            </a:extLst>
          </p:cNvPr>
          <p:cNvSpPr/>
          <p:nvPr/>
        </p:nvSpPr>
        <p:spPr>
          <a:xfrm>
            <a:off x="510989" y="1411943"/>
            <a:ext cx="4303056" cy="5262279"/>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4211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ga78d9fc0e3_2_57"/>
          <p:cNvPicPr preferRelativeResize="0"/>
          <p:nvPr/>
        </p:nvPicPr>
        <p:blipFill rotWithShape="1">
          <a:blip r:embed="rId3">
            <a:alphaModFix amt="35000"/>
          </a:blip>
          <a:srcRect l="-270" t="1893" r="269" b="-2608"/>
          <a:stretch/>
        </p:blipFill>
        <p:spPr>
          <a:xfrm>
            <a:off x="0" y="366081"/>
            <a:ext cx="12184927" cy="6696636"/>
          </a:xfrm>
          <a:prstGeom prst="rect">
            <a:avLst/>
          </a:prstGeom>
          <a:noFill/>
          <a:ln>
            <a:noFill/>
          </a:ln>
        </p:spPr>
      </p:pic>
      <p:sp>
        <p:nvSpPr>
          <p:cNvPr id="206" name="Google Shape;206;ga78d9fc0e3_2_57"/>
          <p:cNvSpPr/>
          <p:nvPr/>
        </p:nvSpPr>
        <p:spPr>
          <a:xfrm>
            <a:off x="0" y="0"/>
            <a:ext cx="12192000" cy="140880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i="1">
                <a:solidFill>
                  <a:schemeClr val="lt1"/>
                </a:solidFill>
                <a:latin typeface="Roboto"/>
                <a:ea typeface="Roboto"/>
                <a:cs typeface="Roboto"/>
                <a:sym typeface="Roboto"/>
              </a:rPr>
              <a:t>(Trainer Slide) </a:t>
            </a:r>
            <a:r>
              <a:rPr lang="en-US" sz="4800">
                <a:solidFill>
                  <a:schemeClr val="lt1"/>
                </a:solidFill>
                <a:latin typeface="Roboto"/>
                <a:ea typeface="Roboto"/>
                <a:cs typeface="Roboto"/>
                <a:sym typeface="Roboto"/>
              </a:rPr>
              <a:t>Stop Here:  Part 1</a:t>
            </a:r>
            <a:endParaRPr sz="4800">
              <a:solidFill>
                <a:schemeClr val="lt1"/>
              </a:solidFill>
              <a:latin typeface="Arial"/>
              <a:ea typeface="Arial"/>
              <a:cs typeface="Arial"/>
              <a:sym typeface="Arial"/>
            </a:endParaRPr>
          </a:p>
        </p:txBody>
      </p:sp>
      <p:sp>
        <p:nvSpPr>
          <p:cNvPr id="207" name="Google Shape;207;ga78d9fc0e3_2_57"/>
          <p:cNvSpPr txBox="1"/>
          <p:nvPr/>
        </p:nvSpPr>
        <p:spPr>
          <a:xfrm>
            <a:off x="366097" y="-1256576"/>
            <a:ext cx="11379200" cy="758800"/>
          </a:xfrm>
          <a:prstGeom prst="rect">
            <a:avLst/>
          </a:prstGeom>
          <a:noFill/>
          <a:ln>
            <a:noFill/>
          </a:ln>
        </p:spPr>
        <p:txBody>
          <a:bodyPr spcFirstLastPara="1" wrap="square" lIns="121900" tIns="60933" rIns="121900" bIns="60933" anchor="b" anchorCtr="0">
            <a:noAutofit/>
          </a:bodyPr>
          <a:lstStyle/>
          <a:p>
            <a:pPr algn="ctr">
              <a:buClr>
                <a:schemeClr val="lt1"/>
              </a:buClr>
              <a:buSzPts val="3600"/>
            </a:pPr>
            <a:r>
              <a:rPr lang="en-US" sz="4800">
                <a:solidFill>
                  <a:schemeClr val="lt1"/>
                </a:solidFill>
                <a:latin typeface="Roboto"/>
                <a:ea typeface="Roboto"/>
                <a:cs typeface="Roboto"/>
                <a:sym typeface="Roboto"/>
              </a:rPr>
              <a:t>Rewarding/Acknowledgement System </a:t>
            </a:r>
            <a:endParaRPr sz="1867">
              <a:solidFill>
                <a:srgbClr val="000000"/>
              </a:solidFill>
              <a:latin typeface="Arial"/>
              <a:ea typeface="Arial"/>
              <a:cs typeface="Arial"/>
              <a:sym typeface="Arial"/>
            </a:endParaRPr>
          </a:p>
        </p:txBody>
      </p:sp>
      <p:sp>
        <p:nvSpPr>
          <p:cNvPr id="4" name="Rectangle: Folded Corner 3">
            <a:extLst>
              <a:ext uri="{FF2B5EF4-FFF2-40B4-BE49-F238E27FC236}">
                <a16:creationId xmlns:a16="http://schemas.microsoft.com/office/drawing/2014/main" id="{8A6644E7-BEE0-456C-ADC2-9A97C1DE41BF}"/>
              </a:ext>
            </a:extLst>
          </p:cNvPr>
          <p:cNvSpPr/>
          <p:nvPr/>
        </p:nvSpPr>
        <p:spPr>
          <a:xfrm>
            <a:off x="1402727" y="2407355"/>
            <a:ext cx="1761067" cy="2043289"/>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Hide slide when presenting to staff</a:t>
            </a:r>
          </a:p>
        </p:txBody>
      </p:sp>
      <p:pic>
        <p:nvPicPr>
          <p:cNvPr id="1028" name="Picture 4" descr="stop sign clip art - Clip Art Library">
            <a:extLst>
              <a:ext uri="{FF2B5EF4-FFF2-40B4-BE49-F238E27FC236}">
                <a16:creationId xmlns:a16="http://schemas.microsoft.com/office/drawing/2014/main" id="{A8C236F2-C636-4145-A01D-F02C711CC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275" y="1754701"/>
            <a:ext cx="3509962" cy="35099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80FD29-65D6-4A30-AB7B-66AA9C85E03A}"/>
              </a:ext>
            </a:extLst>
          </p:cNvPr>
          <p:cNvSpPr txBox="1"/>
          <p:nvPr/>
        </p:nvSpPr>
        <p:spPr>
          <a:xfrm>
            <a:off x="2846508" y="5476256"/>
            <a:ext cx="6819495" cy="1015663"/>
          </a:xfrm>
          <a:prstGeom prst="rect">
            <a:avLst/>
          </a:prstGeom>
          <a:noFill/>
        </p:spPr>
        <p:txBody>
          <a:bodyPr wrap="none" rtlCol="0">
            <a:spAutoFit/>
          </a:bodyPr>
          <a:lstStyle/>
          <a:p>
            <a:pPr algn="ctr"/>
            <a:r>
              <a:rPr lang="en-US" sz="2000">
                <a:solidFill>
                  <a:schemeClr val="bg1"/>
                </a:solidFill>
                <a:latin typeface="Roboto" panose="02000000000000000000" pitchFamily="2" charset="0"/>
                <a:ea typeface="Roboto" panose="02000000000000000000" pitchFamily="2" charset="0"/>
              </a:rPr>
              <a:t>Great stopping  point for training</a:t>
            </a:r>
          </a:p>
          <a:p>
            <a:pPr algn="ctr"/>
            <a:r>
              <a:rPr lang="en-US" sz="2000">
                <a:solidFill>
                  <a:schemeClr val="bg1"/>
                </a:solidFill>
                <a:latin typeface="Roboto" panose="02000000000000000000" pitchFamily="2" charset="0"/>
                <a:ea typeface="Roboto" panose="02000000000000000000" pitchFamily="2" charset="0"/>
              </a:rPr>
              <a:t>after PBIS Foundations, Logging In, Rewarding and Groups</a:t>
            </a:r>
          </a:p>
          <a:p>
            <a:pPr algn="ctr"/>
            <a:endParaRPr lang="en-US" sz="20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121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00AF0-DA6E-4484-A5FB-63DFD65C523B}"/>
              </a:ext>
            </a:extLst>
          </p:cNvPr>
          <p:cNvPicPr>
            <a:picLocks noChangeAspect="1"/>
          </p:cNvPicPr>
          <p:nvPr/>
        </p:nvPicPr>
        <p:blipFill>
          <a:blip r:embed="rId3"/>
          <a:stretch>
            <a:fillRect/>
          </a:stretch>
        </p:blipFill>
        <p:spPr>
          <a:xfrm>
            <a:off x="0" y="1322393"/>
            <a:ext cx="12192000" cy="5518912"/>
          </a:xfrm>
          <a:prstGeom prst="rect">
            <a:avLst/>
          </a:prstGeom>
        </p:spPr>
      </p:pic>
      <p:sp>
        <p:nvSpPr>
          <p:cNvPr id="2" name="Rectangle 1">
            <a:extLst>
              <a:ext uri="{FF2B5EF4-FFF2-40B4-BE49-F238E27FC236}">
                <a16:creationId xmlns:a16="http://schemas.microsoft.com/office/drawing/2014/main" id="{282381EF-2F19-4945-987B-0465A0917BCC}"/>
              </a:ext>
            </a:extLst>
          </p:cNvPr>
          <p:cNvSpPr/>
          <p:nvPr/>
        </p:nvSpPr>
        <p:spPr>
          <a:xfrm>
            <a:off x="0" y="1"/>
            <a:ext cx="12192000" cy="132677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BE63C184-38FF-4AB1-AD1B-4EB57A66129E}"/>
              </a:ext>
            </a:extLst>
          </p:cNvPr>
          <p:cNvSpPr txBox="1"/>
          <p:nvPr/>
        </p:nvSpPr>
        <p:spPr>
          <a:xfrm>
            <a:off x="-2874" y="148089"/>
            <a:ext cx="12197751" cy="1025987"/>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5867">
                <a:solidFill>
                  <a:schemeClr val="bg1"/>
                </a:solidFill>
                <a:effectLst>
                  <a:outerShdw blurRad="38100" dist="38100" dir="2700000" algn="tl">
                    <a:srgbClr val="000000">
                      <a:alpha val="43137"/>
                    </a:srgbClr>
                  </a:outerShdw>
                </a:effectLst>
                <a:latin typeface="Roboto" pitchFamily="2" charset="0"/>
                <a:ea typeface="Roboto" pitchFamily="2" charset="0"/>
              </a:rPr>
              <a:t>First Steps Favorites</a:t>
            </a:r>
            <a:endParaRPr lang="en-US" sz="2400">
              <a:effectLst>
                <a:outerShdw blurRad="38100" dist="38100" dir="2700000" algn="tl">
                  <a:srgbClr val="000000">
                    <a:alpha val="43137"/>
                  </a:srgbClr>
                </a:outerShdw>
              </a:effectLst>
              <a:latin typeface="Roboto" pitchFamily="2" charset="0"/>
              <a:ea typeface="Roboto" pitchFamily="2" charset="0"/>
            </a:endParaRPr>
          </a:p>
        </p:txBody>
      </p:sp>
      <p:graphicFrame>
        <p:nvGraphicFramePr>
          <p:cNvPr id="4" name="Diagram 3">
            <a:extLst>
              <a:ext uri="{FF2B5EF4-FFF2-40B4-BE49-F238E27FC236}">
                <a16:creationId xmlns:a16="http://schemas.microsoft.com/office/drawing/2014/main" id="{37F3F9C0-0F66-4CF4-ABB8-62A77545EC1A}"/>
              </a:ext>
            </a:extLst>
          </p:cNvPr>
          <p:cNvGraphicFramePr/>
          <p:nvPr>
            <p:extLst>
              <p:ext uri="{D42A27DB-BD31-4B8C-83A1-F6EECF244321}">
                <p14:modId xmlns:p14="http://schemas.microsoft.com/office/powerpoint/2010/main" val="3812507511"/>
              </p:ext>
            </p:extLst>
          </p:nvPr>
        </p:nvGraphicFramePr>
        <p:xfrm>
          <a:off x="775855" y="1386608"/>
          <a:ext cx="9137843" cy="5323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descr="A picture containing shape&#10;&#10;Description automatically generated">
            <a:extLst>
              <a:ext uri="{FF2B5EF4-FFF2-40B4-BE49-F238E27FC236}">
                <a16:creationId xmlns:a16="http://schemas.microsoft.com/office/drawing/2014/main" id="{6D16D93E-2649-49C5-A07C-EF2B95C03109}"/>
              </a:ext>
            </a:extLst>
          </p:cNvPr>
          <p:cNvPicPr>
            <a:picLocks noChangeAspect="1"/>
          </p:cNvPicPr>
          <p:nvPr/>
        </p:nvPicPr>
        <p:blipFill rotWithShape="1">
          <a:blip r:embed="rId9"/>
          <a:srcRect l="17217" t="3425" r="51794" b="38022"/>
          <a:stretch/>
        </p:blipFill>
        <p:spPr>
          <a:xfrm rot="5400000">
            <a:off x="1253118" y="4779643"/>
            <a:ext cx="345967" cy="653695"/>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7EB0E9AF-5A4A-43A5-9BA4-AE2CB49D37E2}"/>
              </a:ext>
            </a:extLst>
          </p:cNvPr>
          <p:cNvPicPr>
            <a:picLocks noChangeAspect="1"/>
          </p:cNvPicPr>
          <p:nvPr/>
        </p:nvPicPr>
        <p:blipFill rotWithShape="1">
          <a:blip r:embed="rId9"/>
          <a:srcRect l="17217" t="3425" r="51794" b="38022"/>
          <a:stretch/>
        </p:blipFill>
        <p:spPr>
          <a:xfrm rot="5400000">
            <a:off x="4167681" y="5143043"/>
            <a:ext cx="306768" cy="579629"/>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97B523BE-2A2B-4037-8915-D787CE5799D3}"/>
              </a:ext>
            </a:extLst>
          </p:cNvPr>
          <p:cNvPicPr>
            <a:picLocks noChangeAspect="1"/>
          </p:cNvPicPr>
          <p:nvPr/>
        </p:nvPicPr>
        <p:blipFill rotWithShape="1">
          <a:blip r:embed="rId9"/>
          <a:srcRect l="17217" t="3425" r="51794" b="38022"/>
          <a:stretch/>
        </p:blipFill>
        <p:spPr>
          <a:xfrm rot="5400000">
            <a:off x="3808000" y="5398651"/>
            <a:ext cx="306768" cy="579631"/>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EAE6E271-ADE1-44E0-81C7-7F62B5854FA0}"/>
              </a:ext>
            </a:extLst>
          </p:cNvPr>
          <p:cNvPicPr>
            <a:picLocks noChangeAspect="1"/>
          </p:cNvPicPr>
          <p:nvPr/>
        </p:nvPicPr>
        <p:blipFill rotWithShape="1">
          <a:blip r:embed="rId9"/>
          <a:srcRect l="17217" t="3425" r="51794" b="38022"/>
          <a:stretch/>
        </p:blipFill>
        <p:spPr>
          <a:xfrm rot="5400000">
            <a:off x="6846303" y="5786582"/>
            <a:ext cx="306768" cy="579629"/>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C1F6725C-AA97-4974-B810-A9A657792FF4}"/>
              </a:ext>
            </a:extLst>
          </p:cNvPr>
          <p:cNvPicPr>
            <a:picLocks noChangeAspect="1"/>
          </p:cNvPicPr>
          <p:nvPr/>
        </p:nvPicPr>
        <p:blipFill rotWithShape="1">
          <a:blip r:embed="rId9"/>
          <a:srcRect l="17217" t="3425" r="51794" b="38022"/>
          <a:stretch/>
        </p:blipFill>
        <p:spPr>
          <a:xfrm rot="5400000">
            <a:off x="7234231" y="5509639"/>
            <a:ext cx="306768" cy="579629"/>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1AA0B688-26A2-4D7A-AC89-02D05DD23172}"/>
              </a:ext>
            </a:extLst>
          </p:cNvPr>
          <p:cNvPicPr>
            <a:picLocks noChangeAspect="1"/>
          </p:cNvPicPr>
          <p:nvPr/>
        </p:nvPicPr>
        <p:blipFill rotWithShape="1">
          <a:blip r:embed="rId9"/>
          <a:srcRect l="17217" t="3425" r="51794" b="38022"/>
          <a:stretch/>
        </p:blipFill>
        <p:spPr>
          <a:xfrm rot="5400000">
            <a:off x="7674621" y="5786582"/>
            <a:ext cx="306768" cy="579629"/>
          </a:xfrm>
          <a:prstGeom prst="rect">
            <a:avLst/>
          </a:prstGeom>
        </p:spPr>
      </p:pic>
    </p:spTree>
    <p:extLst>
      <p:ext uri="{BB962C8B-B14F-4D97-AF65-F5344CB8AC3E}">
        <p14:creationId xmlns:p14="http://schemas.microsoft.com/office/powerpoint/2010/main" val="30615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0A6D021-DB63-4349-9FAC-6E4A73F330D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378E4F38-9F99-4A26-9764-38AE4FDE1BC9}"/>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F6FAE01-229D-48EC-8085-129028C40D6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F103ED13-B29D-4A73-8738-1DA269663F8B}"/>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F725F6A4-4D96-4408-BB1C-FDEDFF3D91E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FA8C5E43-0104-4DFB-9323-5D7E41F611A3}"/>
                                            </p:graphic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3"/>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55" name="Google Shape;55;p3"/>
          <p:cNvSpPr/>
          <p:nvPr/>
        </p:nvSpPr>
        <p:spPr>
          <a:xfrm>
            <a:off x="0" y="1"/>
            <a:ext cx="12192000" cy="1326776"/>
          </a:xfrm>
          <a:prstGeom prst="rect">
            <a:avLst/>
          </a:prstGeom>
          <a:solidFill>
            <a:srgbClr val="383D3F"/>
          </a:solidFill>
          <a:ln>
            <a:noFill/>
          </a:ln>
        </p:spPr>
        <p:txBody>
          <a:bodyPr spcFirstLastPara="1" wrap="square" lIns="121900" tIns="60933" rIns="121900" bIns="60933" anchor="ctr" anchorCtr="0">
            <a:noAutofit/>
          </a:bodyPr>
          <a:lstStyle/>
          <a:p>
            <a:pPr algn="ctr">
              <a:buClr>
                <a:srgbClr val="000000"/>
              </a:buClr>
              <a:buSzPts val="3500"/>
            </a:pPr>
            <a:r>
              <a:rPr lang="en-US" sz="4667">
                <a:solidFill>
                  <a:srgbClr val="FFFFFF"/>
                </a:solidFill>
                <a:latin typeface="Roboto"/>
                <a:ea typeface="Roboto"/>
                <a:cs typeface="Roboto"/>
                <a:sym typeface="Roboto"/>
              </a:rPr>
              <a:t>Expectations for Training</a:t>
            </a:r>
            <a:endParaRPr sz="4667">
              <a:solidFill>
                <a:schemeClr val="lt1"/>
              </a:solidFill>
              <a:latin typeface="Roboto"/>
              <a:ea typeface="Roboto"/>
              <a:cs typeface="Roboto"/>
              <a:sym typeface="Roboto"/>
            </a:endParaRPr>
          </a:p>
        </p:txBody>
      </p:sp>
      <p:graphicFrame>
        <p:nvGraphicFramePr>
          <p:cNvPr id="56" name="Google Shape;56;p3"/>
          <p:cNvGraphicFramePr/>
          <p:nvPr/>
        </p:nvGraphicFramePr>
        <p:xfrm>
          <a:off x="618764" y="1755707"/>
          <a:ext cx="10947400" cy="4397375"/>
        </p:xfrm>
        <a:graphic>
          <a:graphicData uri="http://schemas.openxmlformats.org/drawingml/2006/table">
            <a:tbl>
              <a:tblPr firstRow="1" bandRow="1">
                <a:noFill/>
              </a:tblPr>
              <a:tblGrid>
                <a:gridCol w="3526833">
                  <a:extLst>
                    <a:ext uri="{9D8B030D-6E8A-4147-A177-3AD203B41FA5}">
                      <a16:colId xmlns:a16="http://schemas.microsoft.com/office/drawing/2014/main" val="20000"/>
                    </a:ext>
                  </a:extLst>
                </a:gridCol>
                <a:gridCol w="7420567">
                  <a:extLst>
                    <a:ext uri="{9D8B030D-6E8A-4147-A177-3AD203B41FA5}">
                      <a16:colId xmlns:a16="http://schemas.microsoft.com/office/drawing/2014/main" val="20001"/>
                    </a:ext>
                  </a:extLst>
                </a:gridCol>
              </a:tblGrid>
              <a:tr h="739733">
                <a:tc>
                  <a:txBody>
                    <a:bodyPr/>
                    <a:lstStyle/>
                    <a:p>
                      <a:pPr marL="0" marR="0" lvl="0" indent="0" algn="ctr" rtl="0">
                        <a:lnSpc>
                          <a:spcPct val="100000"/>
                        </a:lnSpc>
                        <a:spcBef>
                          <a:spcPts val="0"/>
                        </a:spcBef>
                        <a:spcAft>
                          <a:spcPts val="0"/>
                        </a:spcAft>
                        <a:buClr>
                          <a:srgbClr val="000000"/>
                        </a:buClr>
                        <a:buSzPts val="2400"/>
                        <a:buFont typeface="Arial"/>
                        <a:buNone/>
                      </a:pPr>
                      <a:r>
                        <a:rPr lang="en-US" sz="3200" b="1" u="none" strike="noStrike" cap="none">
                          <a:solidFill>
                            <a:schemeClr val="lt1"/>
                          </a:solidFill>
                          <a:latin typeface="Roboto"/>
                          <a:ea typeface="Roboto"/>
                          <a:cs typeface="Roboto"/>
                          <a:sym typeface="Roboto"/>
                        </a:rPr>
                        <a:t>EXPECTATION</a:t>
                      </a:r>
                      <a:endParaRPr sz="1900" b="1" u="none" strike="noStrike" cap="none"/>
                    </a:p>
                  </a:txBody>
                  <a:tcPr marL="121933" marR="121933" marT="60967" marB="60967" anchor="ctr">
                    <a:solidFill>
                      <a:srgbClr val="7F7F7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b="1" u="none" strike="noStrike" cap="none">
                          <a:solidFill>
                            <a:schemeClr val="lt1"/>
                          </a:solidFill>
                          <a:latin typeface="Roboto"/>
                          <a:ea typeface="Roboto"/>
                          <a:cs typeface="Roboto"/>
                          <a:sym typeface="Roboto"/>
                        </a:rPr>
                        <a:t>BEHAVIOR</a:t>
                      </a:r>
                      <a:endParaRPr sz="1900" b="1" u="none" strike="noStrike" cap="none"/>
                    </a:p>
                  </a:txBody>
                  <a:tcPr marL="121933" marR="121933" marT="60967" marB="60967" anchor="ctr">
                    <a:solidFill>
                      <a:srgbClr val="7F7F7F"/>
                    </a:solidFill>
                  </a:tcPr>
                </a:tc>
                <a:extLst>
                  <a:ext uri="{0D108BD9-81ED-4DB2-BD59-A6C34878D82A}">
                    <a16:rowId xmlns:a16="http://schemas.microsoft.com/office/drawing/2014/main" val="10000"/>
                  </a:ext>
                </a:extLst>
              </a:tr>
              <a:tr h="9347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Respectful</a:t>
                      </a:r>
                      <a:endParaRPr sz="1900" u="none" strike="noStrike" cap="none"/>
                    </a:p>
                  </a:txBody>
                  <a:tcPr marL="121933" marR="121933" marT="60967" marB="60967" anchor="ctr">
                    <a:solidFill>
                      <a:srgbClr val="FEFFE7"/>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Be open to new ideas</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Actively listen while others are sharing</a:t>
                      </a:r>
                      <a:endParaRPr sz="1900" u="none" strike="noStrike" cap="none"/>
                    </a:p>
                  </a:txBody>
                  <a:tcPr marL="121933" marR="121933" marT="60967" marB="60967">
                    <a:solidFill>
                      <a:srgbClr val="FEFFE7"/>
                    </a:solidFill>
                  </a:tcPr>
                </a:tc>
                <a:extLst>
                  <a:ext uri="{0D108BD9-81ED-4DB2-BD59-A6C34878D82A}">
                    <a16:rowId xmlns:a16="http://schemas.microsoft.com/office/drawing/2014/main" val="10001"/>
                  </a:ext>
                </a:extLst>
              </a:tr>
              <a:tr h="13411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Responsible</a:t>
                      </a:r>
                      <a:endParaRPr sz="1900" u="none" strike="noStrike" cap="none"/>
                    </a:p>
                  </a:txBody>
                  <a:tcPr marL="121933" marR="121933" marT="60967" marB="60967" anchor="ctr">
                    <a:solidFill>
                      <a:srgbClr val="FEFED0"/>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Silence all other devices </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Gather materials (paper, writing utensil)</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Share the air</a:t>
                      </a:r>
                      <a:endParaRPr sz="1900" u="none" strike="noStrike" cap="none"/>
                    </a:p>
                  </a:txBody>
                  <a:tcPr marL="121933" marR="121933" marT="60967" marB="60967">
                    <a:solidFill>
                      <a:srgbClr val="FEFED0"/>
                    </a:solidFill>
                  </a:tcPr>
                </a:tc>
                <a:extLst>
                  <a:ext uri="{0D108BD9-81ED-4DB2-BD59-A6C34878D82A}">
                    <a16:rowId xmlns:a16="http://schemas.microsoft.com/office/drawing/2014/main" val="10002"/>
                  </a:ext>
                </a:extLst>
              </a:tr>
              <a:tr h="13411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Safe</a:t>
                      </a:r>
                      <a:endParaRPr sz="1900" u="none" strike="noStrike" cap="none"/>
                    </a:p>
                  </a:txBody>
                  <a:tcPr marL="121933" marR="121933" marT="60967" marB="60967" anchor="ctr">
                    <a:solidFill>
                      <a:srgbClr val="FEFBA1"/>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Share relevant information and ideas in chat</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Stay engaged - use non-verbal feedback </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Don’t be afraid to ask questions</a:t>
                      </a:r>
                      <a:endParaRPr sz="1900" u="none" strike="noStrike" cap="none"/>
                    </a:p>
                  </a:txBody>
                  <a:tcPr marL="121933" marR="121933" marT="60967" marB="60967">
                    <a:solidFill>
                      <a:srgbClr val="FEFBA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78" name="Google Shape;278;p18"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279" name="Google Shape;279;p18"/>
          <p:cNvSpPr/>
          <p:nvPr/>
        </p:nvSpPr>
        <p:spPr>
          <a:xfrm>
            <a:off x="4934856" y="647699"/>
            <a:ext cx="6952344"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Redeem:</a:t>
            </a:r>
            <a:endParaRPr sz="2400"/>
          </a:p>
          <a:p>
            <a:pPr algn="ctr">
              <a:buClr>
                <a:srgbClr val="000000"/>
              </a:buClr>
              <a:buSzPts val="3600"/>
            </a:pPr>
            <a:r>
              <a:rPr lang="en-US" sz="4800" b="1">
                <a:solidFill>
                  <a:srgbClr val="3D5EAB"/>
                </a:solidFill>
                <a:latin typeface="Roboto"/>
                <a:ea typeface="Roboto"/>
                <a:cs typeface="Roboto"/>
                <a:sym typeface="Roboto"/>
              </a:rPr>
              <a:t>Store, Events, &amp; Raffles/Drawings</a:t>
            </a:r>
            <a:endParaRPr sz="1600" b="1">
              <a:solidFill>
                <a:srgbClr val="3D5EAB"/>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9"/>
          <p:cNvSpPr/>
          <p:nvPr/>
        </p:nvSpPr>
        <p:spPr>
          <a:xfrm>
            <a:off x="0" y="1461116"/>
            <a:ext cx="12192000" cy="1651000"/>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285" name="Google Shape;285;p19"/>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marL="1219170" indent="609585">
              <a:buClr>
                <a:srgbClr val="000000"/>
              </a:buClr>
              <a:buSzPts val="5400"/>
            </a:pPr>
            <a:r>
              <a:rPr lang="en-US" sz="7200" b="1">
                <a:solidFill>
                  <a:srgbClr val="3D5EAB"/>
                </a:solidFill>
                <a:latin typeface="Roboto"/>
                <a:ea typeface="Roboto"/>
                <a:cs typeface="Roboto"/>
                <a:sym typeface="Roboto"/>
              </a:rPr>
              <a:t> Store</a:t>
            </a:r>
            <a:endParaRPr sz="1600" b="1">
              <a:solidFill>
                <a:srgbClr val="3D5EAB"/>
              </a:solidFill>
              <a:latin typeface="Roboto"/>
              <a:ea typeface="Roboto"/>
              <a:cs typeface="Roboto"/>
              <a:sym typeface="Roboto"/>
            </a:endParaRPr>
          </a:p>
        </p:txBody>
      </p:sp>
      <p:pic>
        <p:nvPicPr>
          <p:cNvPr id="286" name="Google Shape;286;p19" descr="Graphical user interface&#10;&#10;Description automatically generated"/>
          <p:cNvPicPr preferRelativeResize="0"/>
          <p:nvPr/>
        </p:nvPicPr>
        <p:blipFill rotWithShape="1">
          <a:blip r:embed="rId3">
            <a:alphaModFix/>
          </a:blip>
          <a:srcRect/>
          <a:stretch/>
        </p:blipFill>
        <p:spPr>
          <a:xfrm>
            <a:off x="0" y="2299316"/>
            <a:ext cx="9474200" cy="4241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45122-0C87-4C53-B793-01A1E232C5DA}"/>
              </a:ext>
            </a:extLst>
          </p:cNvPr>
          <p:cNvPicPr>
            <a:picLocks noChangeAspect="1"/>
          </p:cNvPicPr>
          <p:nvPr/>
        </p:nvPicPr>
        <p:blipFill rotWithShape="1">
          <a:blip r:embed="rId3"/>
          <a:srcRect t="18555"/>
          <a:stretch/>
        </p:blipFill>
        <p:spPr>
          <a:xfrm>
            <a:off x="3536" y="1338147"/>
            <a:ext cx="12184928" cy="5415493"/>
          </a:xfrm>
          <a:prstGeom prst="rect">
            <a:avLst/>
          </a:prstGeom>
        </p:spPr>
      </p:pic>
      <p:sp>
        <p:nvSpPr>
          <p:cNvPr id="2" name="Title 1">
            <a:extLst>
              <a:ext uri="{FF2B5EF4-FFF2-40B4-BE49-F238E27FC236}">
                <a16:creationId xmlns:a16="http://schemas.microsoft.com/office/drawing/2014/main" id="{E2ECC34B-91DA-433C-90DD-1C6E9FE8F8E6}"/>
              </a:ext>
            </a:extLst>
          </p:cNvPr>
          <p:cNvSpPr>
            <a:spLocks noGrp="1"/>
          </p:cNvSpPr>
          <p:nvPr>
            <p:ph type="title"/>
          </p:nvPr>
        </p:nvSpPr>
        <p:spPr>
          <a:xfrm>
            <a:off x="402336" y="198245"/>
            <a:ext cx="11379200" cy="911228"/>
          </a:xfrm>
        </p:spPr>
        <p:txBody>
          <a:bodyPr>
            <a:normAutofit/>
          </a:bodyPr>
          <a:lstStyle/>
          <a:p>
            <a:r>
              <a:rPr lang="en-US" sz="5333">
                <a:latin typeface="Roboto" pitchFamily="2" charset="0"/>
                <a:ea typeface="Roboto" pitchFamily="2" charset="0"/>
              </a:rPr>
              <a:t> School Store vs. My Store</a:t>
            </a:r>
          </a:p>
        </p:txBody>
      </p:sp>
      <p:pic>
        <p:nvPicPr>
          <p:cNvPr id="5" name="Picture 4">
            <a:extLst>
              <a:ext uri="{FF2B5EF4-FFF2-40B4-BE49-F238E27FC236}">
                <a16:creationId xmlns:a16="http://schemas.microsoft.com/office/drawing/2014/main" id="{B59F6FE7-EC3E-4DB0-9E10-442FA372EFBB}"/>
              </a:ext>
            </a:extLst>
          </p:cNvPr>
          <p:cNvPicPr>
            <a:picLocks noChangeAspect="1"/>
          </p:cNvPicPr>
          <p:nvPr/>
        </p:nvPicPr>
        <p:blipFill>
          <a:blip r:embed="rId4"/>
          <a:stretch>
            <a:fillRect/>
          </a:stretch>
        </p:blipFill>
        <p:spPr>
          <a:xfrm>
            <a:off x="3226569" y="1527048"/>
            <a:ext cx="5730735" cy="4955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 16">
            <a:extLst>
              <a:ext uri="{FF2B5EF4-FFF2-40B4-BE49-F238E27FC236}">
                <a16:creationId xmlns:a16="http://schemas.microsoft.com/office/drawing/2014/main" id="{02B8740B-AB6E-4064-BBC2-EA7C1BFCFF33}"/>
              </a:ext>
            </a:extLst>
          </p:cNvPr>
          <p:cNvGrpSpPr/>
          <p:nvPr/>
        </p:nvGrpSpPr>
        <p:grpSpPr>
          <a:xfrm>
            <a:off x="402336" y="1657824"/>
            <a:ext cx="5698544" cy="4418001"/>
            <a:chOff x="301752" y="1243367"/>
            <a:chExt cx="4273908" cy="3313501"/>
          </a:xfrm>
        </p:grpSpPr>
        <p:sp>
          <p:nvSpPr>
            <p:cNvPr id="4" name="Rectangle: Rounded Corners 3">
              <a:extLst>
                <a:ext uri="{FF2B5EF4-FFF2-40B4-BE49-F238E27FC236}">
                  <a16:creationId xmlns:a16="http://schemas.microsoft.com/office/drawing/2014/main" id="{3486A31D-9E72-4766-9D7B-4370399D6203}"/>
                </a:ext>
              </a:extLst>
            </p:cNvPr>
            <p:cNvSpPr/>
            <p:nvPr/>
          </p:nvSpPr>
          <p:spPr>
            <a:xfrm>
              <a:off x="3826723" y="1584960"/>
              <a:ext cx="748937" cy="1071154"/>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52A5BFE-0DE2-472D-9F37-82B1E30A1504}"/>
                </a:ext>
              </a:extLst>
            </p:cNvPr>
            <p:cNvSpPr/>
            <p:nvPr/>
          </p:nvSpPr>
          <p:spPr>
            <a:xfrm>
              <a:off x="301752" y="1243367"/>
              <a:ext cx="1734303" cy="3313501"/>
            </a:xfrm>
            <a:prstGeom prst="rect">
              <a:avLst/>
            </a:prstGeom>
            <a:solidFill>
              <a:srgbClr val="FF0000"/>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Roboto" pitchFamily="2" charset="0"/>
                  <a:ea typeface="Roboto" pitchFamily="2" charset="0"/>
                </a:rPr>
                <a:t>-</a:t>
              </a:r>
              <a:r>
                <a:rPr lang="en-US" sz="2000" b="1">
                  <a:solidFill>
                    <a:schemeClr val="bg1"/>
                  </a:solidFill>
                  <a:latin typeface="Roboto" pitchFamily="2" charset="0"/>
                  <a:ea typeface="Roboto" pitchFamily="2" charset="0"/>
                </a:rPr>
                <a:t>Visible</a:t>
              </a:r>
              <a:r>
                <a:rPr lang="en-US" sz="2000">
                  <a:solidFill>
                    <a:schemeClr val="bg1"/>
                  </a:solidFill>
                  <a:latin typeface="Roboto" pitchFamily="2" charset="0"/>
                  <a:ea typeface="Roboto" pitchFamily="2" charset="0"/>
                </a:rPr>
                <a:t> to ALL staff members</a:t>
              </a:r>
            </a:p>
            <a:p>
              <a:endParaRPr lang="en-US" sz="2000">
                <a:solidFill>
                  <a:schemeClr val="bg1"/>
                </a:solidFill>
                <a:latin typeface="Roboto" pitchFamily="2" charset="0"/>
                <a:ea typeface="Roboto" pitchFamily="2" charset="0"/>
              </a:endParaRPr>
            </a:p>
            <a:p>
              <a:r>
                <a:rPr lang="en-US" sz="2000">
                  <a:solidFill>
                    <a:schemeClr val="bg1"/>
                  </a:solidFill>
                  <a:latin typeface="Roboto" pitchFamily="2" charset="0"/>
                  <a:ea typeface="Roboto" pitchFamily="2" charset="0"/>
                </a:rPr>
                <a:t>-ALL staff members can </a:t>
              </a:r>
              <a:r>
                <a:rPr lang="en-US" sz="2000" b="1">
                  <a:solidFill>
                    <a:schemeClr val="bg1"/>
                  </a:solidFill>
                  <a:latin typeface="Roboto" pitchFamily="2" charset="0"/>
                  <a:ea typeface="Roboto" pitchFamily="2" charset="0"/>
                </a:rPr>
                <a:t>sell items</a:t>
              </a:r>
              <a:r>
                <a:rPr lang="en-US" sz="2000">
                  <a:solidFill>
                    <a:schemeClr val="bg1"/>
                  </a:solidFill>
                  <a:latin typeface="Roboto" pitchFamily="2" charset="0"/>
                  <a:ea typeface="Roboto" pitchFamily="2" charset="0"/>
                </a:rPr>
                <a:t> from School Store</a:t>
              </a:r>
            </a:p>
            <a:p>
              <a:endParaRPr lang="en-US" sz="2000">
                <a:solidFill>
                  <a:schemeClr val="bg1"/>
                </a:solidFill>
                <a:latin typeface="Roboto" pitchFamily="2" charset="0"/>
                <a:ea typeface="Roboto" pitchFamily="2" charset="0"/>
              </a:endParaRPr>
            </a:p>
            <a:p>
              <a:r>
                <a:rPr lang="en-US" sz="2000">
                  <a:solidFill>
                    <a:schemeClr val="bg1"/>
                  </a:solidFill>
                  <a:latin typeface="Roboto" pitchFamily="2" charset="0"/>
                  <a:ea typeface="Roboto" pitchFamily="2" charset="0"/>
                </a:rPr>
                <a:t>-</a:t>
              </a:r>
              <a:r>
                <a:rPr lang="en-US" sz="2000" b="1">
                  <a:solidFill>
                    <a:schemeClr val="bg1"/>
                  </a:solidFill>
                  <a:latin typeface="Roboto" pitchFamily="2" charset="0"/>
                  <a:ea typeface="Roboto" pitchFamily="2" charset="0"/>
                </a:rPr>
                <a:t>Students can purchase </a:t>
              </a:r>
              <a:r>
                <a:rPr lang="en-US" sz="2000">
                  <a:solidFill>
                    <a:schemeClr val="bg1"/>
                  </a:solidFill>
                  <a:latin typeface="Roboto" pitchFamily="2" charset="0"/>
                  <a:ea typeface="Roboto" pitchFamily="2" charset="0"/>
                </a:rPr>
                <a:t>from School Store (if that feature is turned on)</a:t>
              </a:r>
              <a:r>
                <a:rPr lang="en-US" sz="2000">
                  <a:solidFill>
                    <a:schemeClr val="bg1"/>
                  </a:solidFill>
                </a:rPr>
                <a:t> </a:t>
              </a:r>
            </a:p>
          </p:txBody>
        </p:sp>
        <p:sp>
          <p:nvSpPr>
            <p:cNvPr id="15" name="Arrow: Right 14">
              <a:extLst>
                <a:ext uri="{FF2B5EF4-FFF2-40B4-BE49-F238E27FC236}">
                  <a16:creationId xmlns:a16="http://schemas.microsoft.com/office/drawing/2014/main" id="{9FD2DA59-B912-4060-85DD-6A9973A45619}"/>
                </a:ext>
              </a:extLst>
            </p:cNvPr>
            <p:cNvSpPr/>
            <p:nvPr/>
          </p:nvSpPr>
          <p:spPr>
            <a:xfrm rot="10800000">
              <a:off x="1506583" y="1789982"/>
              <a:ext cx="2503716" cy="426720"/>
            </a:xfrm>
            <a:prstGeom prst="rightArrow">
              <a:avLst/>
            </a:prstGeom>
            <a:solidFill>
              <a:srgbClr val="FF0000"/>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8" name="Group 17">
            <a:extLst>
              <a:ext uri="{FF2B5EF4-FFF2-40B4-BE49-F238E27FC236}">
                <a16:creationId xmlns:a16="http://schemas.microsoft.com/office/drawing/2014/main" id="{5823F971-6553-4940-A678-4AFD2063816B}"/>
              </a:ext>
            </a:extLst>
          </p:cNvPr>
          <p:cNvGrpSpPr/>
          <p:nvPr/>
        </p:nvGrpSpPr>
        <p:grpSpPr>
          <a:xfrm>
            <a:off x="6212930" y="1657823"/>
            <a:ext cx="5516156" cy="4180115"/>
            <a:chOff x="4659697" y="1243367"/>
            <a:chExt cx="4137117" cy="3135086"/>
          </a:xfrm>
        </p:grpSpPr>
        <p:sp>
          <p:nvSpPr>
            <p:cNvPr id="9" name="Rectangle: Rounded Corners 8">
              <a:extLst>
                <a:ext uri="{FF2B5EF4-FFF2-40B4-BE49-F238E27FC236}">
                  <a16:creationId xmlns:a16="http://schemas.microsoft.com/office/drawing/2014/main" id="{3A43DC29-5174-44E8-BA79-AADA860B4417}"/>
                </a:ext>
              </a:extLst>
            </p:cNvPr>
            <p:cNvSpPr/>
            <p:nvPr/>
          </p:nvSpPr>
          <p:spPr>
            <a:xfrm>
              <a:off x="4659697" y="1584960"/>
              <a:ext cx="748937" cy="1071154"/>
            </a:xfrm>
            <a:prstGeom prst="round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AFDD7361-D7F9-4F93-B8C4-4CB2E6F2F892}"/>
                </a:ext>
              </a:extLst>
            </p:cNvPr>
            <p:cNvSpPr/>
            <p:nvPr/>
          </p:nvSpPr>
          <p:spPr>
            <a:xfrm>
              <a:off x="7062511" y="1243367"/>
              <a:ext cx="1734303" cy="3135086"/>
            </a:xfrm>
            <a:prstGeom prst="rect">
              <a:avLst/>
            </a:prstGeom>
            <a:solidFill>
              <a:srgbClr val="00B050"/>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Roboto" pitchFamily="2" charset="0"/>
                  <a:ea typeface="Roboto" pitchFamily="2" charset="0"/>
                </a:rPr>
                <a:t>-</a:t>
              </a:r>
              <a:r>
                <a:rPr lang="en-US" sz="2000" b="1">
                  <a:solidFill>
                    <a:schemeClr val="bg1"/>
                  </a:solidFill>
                  <a:latin typeface="Roboto" pitchFamily="2" charset="0"/>
                  <a:ea typeface="Roboto" pitchFamily="2" charset="0"/>
                </a:rPr>
                <a:t>Visible</a:t>
              </a:r>
              <a:r>
                <a:rPr lang="en-US" sz="2000">
                  <a:solidFill>
                    <a:schemeClr val="bg1"/>
                  </a:solidFill>
                  <a:latin typeface="Roboto" pitchFamily="2" charset="0"/>
                  <a:ea typeface="Roboto" pitchFamily="2" charset="0"/>
                </a:rPr>
                <a:t> to TEACHER ONLY</a:t>
              </a:r>
            </a:p>
            <a:p>
              <a:endParaRPr lang="en-US" sz="2000">
                <a:solidFill>
                  <a:schemeClr val="bg1"/>
                </a:solidFill>
                <a:latin typeface="Roboto" pitchFamily="2" charset="0"/>
                <a:ea typeface="Roboto" pitchFamily="2" charset="0"/>
              </a:endParaRPr>
            </a:p>
            <a:p>
              <a:r>
                <a:rPr lang="en-US" sz="2000">
                  <a:solidFill>
                    <a:schemeClr val="bg1"/>
                  </a:solidFill>
                  <a:latin typeface="Roboto" pitchFamily="2" charset="0"/>
                  <a:ea typeface="Roboto" pitchFamily="2" charset="0"/>
                </a:rPr>
                <a:t>-TEACHER ONLY can </a:t>
              </a:r>
              <a:r>
                <a:rPr lang="en-US" sz="2000" b="1">
                  <a:solidFill>
                    <a:schemeClr val="bg1"/>
                  </a:solidFill>
                  <a:latin typeface="Roboto" pitchFamily="2" charset="0"/>
                  <a:ea typeface="Roboto" pitchFamily="2" charset="0"/>
                </a:rPr>
                <a:t>sell items </a:t>
              </a:r>
              <a:r>
                <a:rPr lang="en-US" sz="2000">
                  <a:solidFill>
                    <a:schemeClr val="bg1"/>
                  </a:solidFill>
                  <a:latin typeface="Roboto" pitchFamily="2" charset="0"/>
                  <a:ea typeface="Roboto" pitchFamily="2" charset="0"/>
                </a:rPr>
                <a:t>from My Store</a:t>
              </a:r>
            </a:p>
            <a:p>
              <a:endParaRPr lang="en-US" sz="2000">
                <a:solidFill>
                  <a:schemeClr val="bg1"/>
                </a:solidFill>
                <a:latin typeface="Roboto" pitchFamily="2" charset="0"/>
                <a:ea typeface="Roboto" pitchFamily="2" charset="0"/>
              </a:endParaRPr>
            </a:p>
            <a:p>
              <a:r>
                <a:rPr lang="en-US" sz="2000">
                  <a:solidFill>
                    <a:schemeClr val="bg1"/>
                  </a:solidFill>
                  <a:latin typeface="Roboto" pitchFamily="2" charset="0"/>
                  <a:ea typeface="Roboto" pitchFamily="2" charset="0"/>
                </a:rPr>
                <a:t>-</a:t>
              </a:r>
              <a:r>
                <a:rPr lang="en-US" sz="2000" b="1">
                  <a:solidFill>
                    <a:schemeClr val="bg1"/>
                  </a:solidFill>
                  <a:latin typeface="Roboto" pitchFamily="2" charset="0"/>
                  <a:ea typeface="Roboto" pitchFamily="2" charset="0"/>
                </a:rPr>
                <a:t>Students can purchase </a:t>
              </a:r>
              <a:r>
                <a:rPr lang="en-US" sz="2000">
                  <a:solidFill>
                    <a:schemeClr val="bg1"/>
                  </a:solidFill>
                  <a:latin typeface="Roboto" pitchFamily="2" charset="0"/>
                  <a:ea typeface="Roboto" pitchFamily="2" charset="0"/>
                </a:rPr>
                <a:t>from    My Store (if that feature is turned on)</a:t>
              </a:r>
              <a:r>
                <a:rPr lang="en-US" sz="2000">
                  <a:solidFill>
                    <a:schemeClr val="bg1"/>
                  </a:solidFill>
                </a:rPr>
                <a:t> </a:t>
              </a:r>
            </a:p>
          </p:txBody>
        </p:sp>
        <p:sp>
          <p:nvSpPr>
            <p:cNvPr id="16" name="Arrow: Right 15">
              <a:extLst>
                <a:ext uri="{FF2B5EF4-FFF2-40B4-BE49-F238E27FC236}">
                  <a16:creationId xmlns:a16="http://schemas.microsoft.com/office/drawing/2014/main" id="{AC547492-F355-4D9E-A2AD-32C065DD452E}"/>
                </a:ext>
              </a:extLst>
            </p:cNvPr>
            <p:cNvSpPr/>
            <p:nvPr/>
          </p:nvSpPr>
          <p:spPr>
            <a:xfrm>
              <a:off x="5068388" y="2216702"/>
              <a:ext cx="2033459" cy="426720"/>
            </a:xfrm>
            <a:prstGeom prst="rightArrow">
              <a:avLst/>
            </a:prstGeom>
            <a:solidFill>
              <a:srgbClr val="00B050"/>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632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23"/>
          <p:cNvPicPr preferRelativeResize="0"/>
          <p:nvPr/>
        </p:nvPicPr>
        <p:blipFill rotWithShape="1">
          <a:blip r:embed="rId3">
            <a:alphaModFix amt="35000"/>
          </a:blip>
          <a:srcRect l="-265" t="1895" r="265" b="-2609"/>
          <a:stretch/>
        </p:blipFill>
        <p:spPr>
          <a:xfrm>
            <a:off x="0" y="331895"/>
            <a:ext cx="12184928" cy="6696636"/>
          </a:xfrm>
          <a:prstGeom prst="rect">
            <a:avLst/>
          </a:prstGeom>
          <a:noFill/>
          <a:ln>
            <a:noFill/>
          </a:ln>
        </p:spPr>
      </p:pic>
      <p:sp>
        <p:nvSpPr>
          <p:cNvPr id="316" name="Google Shape;316;p23"/>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6600">
                <a:solidFill>
                  <a:schemeClr val="lt1"/>
                </a:solidFill>
                <a:latin typeface="Roboto"/>
                <a:ea typeface="Roboto"/>
                <a:cs typeface="Roboto"/>
                <a:sym typeface="Roboto"/>
              </a:rPr>
              <a:t>Store Set-Up</a:t>
            </a:r>
            <a:endParaRPr sz="660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86BFFC77-B335-4AFC-9AC9-88A97E49BCAE}"/>
              </a:ext>
            </a:extLst>
          </p:cNvPr>
          <p:cNvPicPr>
            <a:picLocks noChangeAspect="1"/>
          </p:cNvPicPr>
          <p:nvPr/>
        </p:nvPicPr>
        <p:blipFill>
          <a:blip r:embed="rId4"/>
          <a:stretch>
            <a:fillRect/>
          </a:stretch>
        </p:blipFill>
        <p:spPr>
          <a:xfrm>
            <a:off x="1561560" y="1519169"/>
            <a:ext cx="9061808" cy="5172984"/>
          </a:xfrm>
          <a:prstGeom prst="rect">
            <a:avLst/>
          </a:prstGeom>
          <a:noFill/>
          <a:ln w="38100" cap="flat" cmpd="sng">
            <a:solidFill>
              <a:srgbClr val="FF0000"/>
            </a:solidFill>
            <a:prstDash val="solid"/>
            <a:round/>
            <a:headEnd type="none" w="sm" len="sm"/>
            <a:tailEnd type="none" w="sm" len="sm"/>
          </a:ln>
        </p:spPr>
      </p:pic>
      <p:sp>
        <p:nvSpPr>
          <p:cNvPr id="318" name="Google Shape;318;p23"/>
          <p:cNvSpPr/>
          <p:nvPr/>
        </p:nvSpPr>
        <p:spPr>
          <a:xfrm>
            <a:off x="4769443" y="2575351"/>
            <a:ext cx="1021757" cy="1436490"/>
          </a:xfrm>
          <a:prstGeom prst="ellipse">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4" name="Rectangle 3">
            <a:extLst>
              <a:ext uri="{FF2B5EF4-FFF2-40B4-BE49-F238E27FC236}">
                <a16:creationId xmlns:a16="http://schemas.microsoft.com/office/drawing/2014/main" id="{2766D679-F0CE-44C1-914A-4BD7250379B3}"/>
              </a:ext>
            </a:extLst>
          </p:cNvPr>
          <p:cNvSpPr/>
          <p:nvPr/>
        </p:nvSpPr>
        <p:spPr>
          <a:xfrm>
            <a:off x="9113177" y="5979559"/>
            <a:ext cx="1458930" cy="567094"/>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lang="en-US" sz="1867">
              <a:latin typeface="Arial"/>
              <a:cs typeface="Arial"/>
            </a:endParaRPr>
          </a:p>
        </p:txBody>
      </p:sp>
      <p:sp>
        <p:nvSpPr>
          <p:cNvPr id="9" name="Google Shape;318;p23">
            <a:extLst>
              <a:ext uri="{FF2B5EF4-FFF2-40B4-BE49-F238E27FC236}">
                <a16:creationId xmlns:a16="http://schemas.microsoft.com/office/drawing/2014/main" id="{B2039F5E-82D3-4A5D-8A88-B260CB15B2E2}"/>
              </a:ext>
            </a:extLst>
          </p:cNvPr>
          <p:cNvSpPr/>
          <p:nvPr/>
        </p:nvSpPr>
        <p:spPr>
          <a:xfrm>
            <a:off x="8466132" y="1820943"/>
            <a:ext cx="513482" cy="511291"/>
          </a:xfrm>
          <a:prstGeom prst="ellipse">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10" name="Rectangle 9">
            <a:extLst>
              <a:ext uri="{FF2B5EF4-FFF2-40B4-BE49-F238E27FC236}">
                <a16:creationId xmlns:a16="http://schemas.microsoft.com/office/drawing/2014/main" id="{57259632-8A7B-43ED-922D-C1C62245C6E3}"/>
              </a:ext>
            </a:extLst>
          </p:cNvPr>
          <p:cNvSpPr/>
          <p:nvPr/>
        </p:nvSpPr>
        <p:spPr>
          <a:xfrm>
            <a:off x="2926421" y="2484632"/>
            <a:ext cx="6803205" cy="1606721"/>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lang="en-US" sz="1867">
              <a:latin typeface="Arial"/>
              <a:cs typeface="Arial"/>
            </a:endParaRPr>
          </a:p>
        </p:txBody>
      </p:sp>
      <p:sp>
        <p:nvSpPr>
          <p:cNvPr id="12" name="Rectangle 11">
            <a:extLst>
              <a:ext uri="{FF2B5EF4-FFF2-40B4-BE49-F238E27FC236}">
                <a16:creationId xmlns:a16="http://schemas.microsoft.com/office/drawing/2014/main" id="{6D6A5832-2FE6-48F3-815D-76FD80D64005}"/>
              </a:ext>
            </a:extLst>
          </p:cNvPr>
          <p:cNvSpPr/>
          <p:nvPr/>
        </p:nvSpPr>
        <p:spPr>
          <a:xfrm>
            <a:off x="1548084" y="2371316"/>
            <a:ext cx="1020456" cy="283547"/>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lang="en-US" sz="1867">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4"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4"/>
          <p:cNvSpPr/>
          <p:nvPr/>
        </p:nvSpPr>
        <p:spPr>
          <a:xfrm>
            <a:off x="0" y="1461116"/>
            <a:ext cx="12192000" cy="1651000"/>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24" name="Google Shape;324;p24" descr="Graphical user interface&#10;&#10;Description automatically generated"/>
          <p:cNvPicPr preferRelativeResize="0"/>
          <p:nvPr/>
        </p:nvPicPr>
        <p:blipFill rotWithShape="1">
          <a:blip r:embed="rId3">
            <a:alphaModFix/>
          </a:blip>
          <a:srcRect/>
          <a:stretch/>
        </p:blipFill>
        <p:spPr>
          <a:xfrm>
            <a:off x="0" y="2299316"/>
            <a:ext cx="9474200" cy="4241800"/>
          </a:xfrm>
          <a:prstGeom prst="rect">
            <a:avLst/>
          </a:prstGeom>
          <a:noFill/>
          <a:ln>
            <a:noFill/>
          </a:ln>
        </p:spPr>
      </p:pic>
      <p:sp>
        <p:nvSpPr>
          <p:cNvPr id="325" name="Google Shape;325;p24"/>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Events</a:t>
            </a:r>
            <a:endParaRPr sz="1600" b="1">
              <a:solidFill>
                <a:srgbClr val="3D5EAB"/>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5"/>
          <p:cNvSpPr/>
          <p:nvPr/>
        </p:nvSpPr>
        <p:spPr>
          <a:xfrm>
            <a:off x="0" y="-1"/>
            <a:ext cx="12192000" cy="1666127"/>
          </a:xfrm>
          <a:prstGeom prst="rect">
            <a:avLst/>
          </a:prstGeom>
          <a:solidFill>
            <a:srgbClr val="3D5EAB"/>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31" name="Google Shape;331;p25"/>
          <p:cNvPicPr preferRelativeResize="0"/>
          <p:nvPr/>
        </p:nvPicPr>
        <p:blipFill rotWithShape="1">
          <a:blip r:embed="rId3">
            <a:alphaModFix amt="35000"/>
          </a:blip>
          <a:srcRect l="4114" t="3652" r="2417"/>
          <a:stretch/>
        </p:blipFill>
        <p:spPr>
          <a:xfrm>
            <a:off x="0" y="-2"/>
            <a:ext cx="12192000" cy="6858001"/>
          </a:xfrm>
          <a:prstGeom prst="rect">
            <a:avLst/>
          </a:prstGeom>
          <a:noFill/>
          <a:ln>
            <a:noFill/>
          </a:ln>
        </p:spPr>
      </p:pic>
      <p:grpSp>
        <p:nvGrpSpPr>
          <p:cNvPr id="332" name="Google Shape;332;p25"/>
          <p:cNvGrpSpPr/>
          <p:nvPr/>
        </p:nvGrpSpPr>
        <p:grpSpPr>
          <a:xfrm>
            <a:off x="5457419" y="670346"/>
            <a:ext cx="6495028" cy="5704068"/>
            <a:chOff x="0" y="522"/>
            <a:chExt cx="4885202" cy="4278051"/>
          </a:xfrm>
        </p:grpSpPr>
        <p:sp>
          <p:nvSpPr>
            <p:cNvPr id="333" name="Google Shape;333;p25"/>
            <p:cNvSpPr/>
            <p:nvPr/>
          </p:nvSpPr>
          <p:spPr>
            <a:xfrm>
              <a:off x="0" y="522"/>
              <a:ext cx="4746983" cy="1222300"/>
            </a:xfrm>
            <a:prstGeom prst="roundRect">
              <a:avLst>
                <a:gd name="adj" fmla="val 10000"/>
              </a:avLst>
            </a:prstGeom>
            <a:solidFill>
              <a:srgbClr val="FEFFE7"/>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4" name="Google Shape;334;p25"/>
            <p:cNvSpPr/>
            <p:nvPr/>
          </p:nvSpPr>
          <p:spPr>
            <a:xfrm>
              <a:off x="226969" y="275539"/>
              <a:ext cx="672265" cy="672265"/>
            </a:xfrm>
            <a:prstGeom prst="rect">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5" name="Google Shape;335;p25"/>
            <p:cNvSpPr/>
            <p:nvPr/>
          </p:nvSpPr>
          <p:spPr>
            <a:xfrm>
              <a:off x="1411757" y="522"/>
              <a:ext cx="3473445" cy="1222300"/>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6" name="Google Shape;336;p25"/>
            <p:cNvSpPr txBox="1"/>
            <p:nvPr/>
          </p:nvSpPr>
          <p:spPr>
            <a:xfrm>
              <a:off x="1164893" y="522"/>
              <a:ext cx="3720309" cy="1222300"/>
            </a:xfrm>
            <a:prstGeom prst="rect">
              <a:avLst/>
            </a:prstGeom>
            <a:noFill/>
            <a:ln>
              <a:noFill/>
            </a:ln>
          </p:spPr>
          <p:txBody>
            <a:bodyPr spcFirstLastPara="1" wrap="square" lIns="172467" tIns="172467" rIns="172467" bIns="172467" anchor="ctr" anchorCtr="0">
              <a:noAutofit/>
            </a:bodyPr>
            <a:lstStyle/>
            <a:p>
              <a:pPr>
                <a:buClr>
                  <a:srgbClr val="000000"/>
                </a:buClr>
                <a:buSzPts val="2500"/>
              </a:pPr>
              <a:r>
                <a:rPr lang="en-US" sz="3333">
                  <a:solidFill>
                    <a:srgbClr val="000000"/>
                  </a:solidFill>
                  <a:latin typeface="Arial"/>
                  <a:ea typeface="Arial"/>
                  <a:cs typeface="Arial"/>
                  <a:sym typeface="Arial"/>
                </a:rPr>
                <a:t>Redeem = Cost Points</a:t>
              </a:r>
              <a:endParaRPr sz="1867">
                <a:solidFill>
                  <a:srgbClr val="000000"/>
                </a:solidFill>
                <a:latin typeface="Arial"/>
                <a:ea typeface="Arial"/>
                <a:cs typeface="Arial"/>
                <a:sym typeface="Arial"/>
              </a:endParaRPr>
            </a:p>
          </p:txBody>
        </p:sp>
        <p:sp>
          <p:nvSpPr>
            <p:cNvPr id="337" name="Google Shape;337;p25"/>
            <p:cNvSpPr/>
            <p:nvPr/>
          </p:nvSpPr>
          <p:spPr>
            <a:xfrm>
              <a:off x="0" y="1528398"/>
              <a:ext cx="4746983" cy="1222300"/>
            </a:xfrm>
            <a:prstGeom prst="roundRect">
              <a:avLst>
                <a:gd name="adj" fmla="val 10000"/>
              </a:avLst>
            </a:prstGeom>
            <a:solidFill>
              <a:srgbClr val="FEFDC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8" name="Google Shape;338;p25"/>
            <p:cNvSpPr/>
            <p:nvPr/>
          </p:nvSpPr>
          <p:spPr>
            <a:xfrm>
              <a:off x="226969" y="1803415"/>
              <a:ext cx="672265" cy="672265"/>
            </a:xfrm>
            <a:prstGeom prst="rect">
              <a:avLst/>
            </a:prstGeom>
            <a:blipFill rotWithShape="1">
              <a:blip r:embed="rId5">
                <a:alphaModFix/>
              </a:blip>
              <a:stretch>
                <a:fillRect/>
              </a:stretch>
            </a:blip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9" name="Google Shape;339;p25"/>
            <p:cNvSpPr/>
            <p:nvPr/>
          </p:nvSpPr>
          <p:spPr>
            <a:xfrm>
              <a:off x="1411757" y="1528398"/>
              <a:ext cx="3473445" cy="1222300"/>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40" name="Google Shape;340;p25"/>
            <p:cNvSpPr txBox="1"/>
            <p:nvPr/>
          </p:nvSpPr>
          <p:spPr>
            <a:xfrm>
              <a:off x="1164893" y="1528398"/>
              <a:ext cx="3720309" cy="1222300"/>
            </a:xfrm>
            <a:prstGeom prst="rect">
              <a:avLst/>
            </a:prstGeom>
            <a:noFill/>
            <a:ln>
              <a:noFill/>
            </a:ln>
          </p:spPr>
          <p:txBody>
            <a:bodyPr spcFirstLastPara="1" wrap="square" lIns="172467" tIns="172467" rIns="172467" bIns="172467" anchor="ctr" anchorCtr="0">
              <a:noAutofit/>
            </a:bodyPr>
            <a:lstStyle/>
            <a:p>
              <a:pPr>
                <a:buClr>
                  <a:srgbClr val="000000"/>
                </a:buClr>
                <a:buSzPts val="2500"/>
              </a:pPr>
              <a:r>
                <a:rPr lang="en-US" sz="3333">
                  <a:solidFill>
                    <a:srgbClr val="000000"/>
                  </a:solidFill>
                  <a:latin typeface="Arial"/>
                  <a:ea typeface="Arial"/>
                  <a:cs typeface="Arial"/>
                  <a:sym typeface="Arial"/>
                </a:rPr>
                <a:t>Qualify = Point Goal</a:t>
              </a:r>
              <a:endParaRPr sz="1867">
                <a:solidFill>
                  <a:srgbClr val="000000"/>
                </a:solidFill>
                <a:latin typeface="Arial"/>
                <a:ea typeface="Arial"/>
                <a:cs typeface="Arial"/>
                <a:sym typeface="Arial"/>
              </a:endParaRPr>
            </a:p>
          </p:txBody>
        </p:sp>
        <p:sp>
          <p:nvSpPr>
            <p:cNvPr id="341" name="Google Shape;341;p25"/>
            <p:cNvSpPr/>
            <p:nvPr/>
          </p:nvSpPr>
          <p:spPr>
            <a:xfrm>
              <a:off x="0" y="3000121"/>
              <a:ext cx="4746983" cy="1222300"/>
            </a:xfrm>
            <a:prstGeom prst="roundRect">
              <a:avLst>
                <a:gd name="adj" fmla="val 10000"/>
              </a:avLst>
            </a:prstGeom>
            <a:solidFill>
              <a:srgbClr val="FEFBA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42" name="Google Shape;342;p25"/>
            <p:cNvSpPr/>
            <p:nvPr/>
          </p:nvSpPr>
          <p:spPr>
            <a:xfrm>
              <a:off x="226969" y="3331291"/>
              <a:ext cx="672265" cy="672265"/>
            </a:xfrm>
            <a:prstGeom prst="rect">
              <a:avLst/>
            </a:prstGeom>
            <a:blipFill rotWithShape="1">
              <a:blip r:embed="rId6">
                <a:alphaModFix/>
              </a:blip>
              <a:stretch>
                <a:fillRect/>
              </a:stretch>
            </a:blip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43" name="Google Shape;343;p25"/>
            <p:cNvSpPr/>
            <p:nvPr/>
          </p:nvSpPr>
          <p:spPr>
            <a:xfrm>
              <a:off x="1411757" y="3056273"/>
              <a:ext cx="3473445" cy="1222300"/>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44" name="Google Shape;344;p25"/>
            <p:cNvSpPr txBox="1"/>
            <p:nvPr/>
          </p:nvSpPr>
          <p:spPr>
            <a:xfrm>
              <a:off x="1164893" y="3056273"/>
              <a:ext cx="3720309" cy="1222300"/>
            </a:xfrm>
            <a:prstGeom prst="rect">
              <a:avLst/>
            </a:prstGeom>
            <a:noFill/>
            <a:ln>
              <a:noFill/>
            </a:ln>
          </p:spPr>
          <p:txBody>
            <a:bodyPr spcFirstLastPara="1" wrap="square" lIns="172467" tIns="172467" rIns="172467" bIns="172467" anchor="ctr" anchorCtr="0">
              <a:noAutofit/>
            </a:bodyPr>
            <a:lstStyle/>
            <a:p>
              <a:pPr>
                <a:buClr>
                  <a:srgbClr val="000000"/>
                </a:buClr>
                <a:buSzPts val="2500"/>
              </a:pPr>
              <a:r>
                <a:rPr lang="en-US" sz="3300" dirty="0">
                  <a:solidFill>
                    <a:srgbClr val="000000"/>
                  </a:solidFill>
                  <a:latin typeface="Arial"/>
                  <a:ea typeface="Arial"/>
                  <a:cs typeface="Arial"/>
                  <a:sym typeface="Arial"/>
                </a:rPr>
                <a:t>Reward = Earn Points</a:t>
              </a:r>
              <a:endParaRPr sz="3300" dirty="0">
                <a:solidFill>
                  <a:srgbClr val="000000"/>
                </a:solidFill>
                <a:latin typeface="Arial"/>
                <a:ea typeface="Arial"/>
                <a:cs typeface="Arial"/>
                <a:sym typeface="Arial"/>
              </a:endParaRPr>
            </a:p>
          </p:txBody>
        </p:sp>
      </p:grpSp>
      <p:sp>
        <p:nvSpPr>
          <p:cNvPr id="345" name="Google Shape;345;p25"/>
          <p:cNvSpPr/>
          <p:nvPr/>
        </p:nvSpPr>
        <p:spPr>
          <a:xfrm>
            <a:off x="221473" y="1325839"/>
            <a:ext cx="4631260" cy="4367684"/>
          </a:xfrm>
          <a:prstGeom prst="rect">
            <a:avLst/>
          </a:prstGeom>
          <a:noFill/>
          <a:ln>
            <a:noFill/>
          </a:ln>
        </p:spPr>
        <p:txBody>
          <a:bodyPr spcFirstLastPara="1" wrap="square" lIns="121900" tIns="60933" rIns="121900" bIns="60933" anchor="ctr" anchorCtr="0">
            <a:noAutofit/>
          </a:bodyPr>
          <a:lstStyle/>
          <a:p>
            <a:pPr algn="ctr">
              <a:buClr>
                <a:srgbClr val="000000"/>
              </a:buClr>
              <a:buSzPts val="6000"/>
            </a:pPr>
            <a:r>
              <a:rPr lang="en-US" sz="8000">
                <a:solidFill>
                  <a:schemeClr val="lt1"/>
                </a:solidFill>
                <a:latin typeface="Roboto"/>
                <a:ea typeface="Roboto"/>
                <a:cs typeface="Roboto"/>
                <a:sym typeface="Roboto"/>
              </a:rPr>
              <a:t>3 Types of Events</a:t>
            </a:r>
            <a:endParaRPr sz="8000">
              <a:solidFill>
                <a:schemeClr val="lt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747FC-3B58-4D36-AC01-FB96FF61B63C}"/>
              </a:ext>
            </a:extLst>
          </p:cNvPr>
          <p:cNvPicPr>
            <a:picLocks noChangeAspect="1"/>
          </p:cNvPicPr>
          <p:nvPr/>
        </p:nvPicPr>
        <p:blipFill rotWithShape="1">
          <a:blip r:embed="rId3"/>
          <a:srcRect b="23108"/>
          <a:stretch/>
        </p:blipFill>
        <p:spPr>
          <a:xfrm>
            <a:off x="3611" y="1193800"/>
            <a:ext cx="12188389" cy="5664200"/>
          </a:xfrm>
          <a:prstGeom prst="rect">
            <a:avLst/>
          </a:prstGeom>
        </p:spPr>
      </p:pic>
      <p:sp>
        <p:nvSpPr>
          <p:cNvPr id="2" name="Rectangle 1">
            <a:extLst>
              <a:ext uri="{FF2B5EF4-FFF2-40B4-BE49-F238E27FC236}">
                <a16:creationId xmlns:a16="http://schemas.microsoft.com/office/drawing/2014/main" id="{3EF82C56-B29C-4E78-B8ED-39B0149F882D}"/>
              </a:ext>
            </a:extLst>
          </p:cNvPr>
          <p:cNvSpPr/>
          <p:nvPr/>
        </p:nvSpPr>
        <p:spPr>
          <a:xfrm>
            <a:off x="0" y="1379974"/>
            <a:ext cx="12192000" cy="5007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2024159-EFC5-4F4A-8083-9C30FC1DC48D}"/>
              </a:ext>
            </a:extLst>
          </p:cNvPr>
          <p:cNvSpPr>
            <a:spLocks noGrp="1"/>
          </p:cNvSpPr>
          <p:nvPr>
            <p:ph type="title"/>
          </p:nvPr>
        </p:nvSpPr>
        <p:spPr>
          <a:xfrm>
            <a:off x="680853" y="159728"/>
            <a:ext cx="11511148" cy="1055593"/>
          </a:xfrm>
        </p:spPr>
        <p:txBody>
          <a:bodyPr>
            <a:normAutofit fontScale="90000"/>
          </a:bodyPr>
          <a:lstStyle/>
          <a:p>
            <a:r>
              <a:rPr lang="en-US" sz="7200">
                <a:solidFill>
                  <a:srgbClr val="FFFFFF"/>
                </a:solidFill>
                <a:effectLst>
                  <a:outerShdw blurRad="38100" dist="38100" dir="2700000" algn="tl">
                    <a:srgbClr val="000000">
                      <a:alpha val="43137"/>
                    </a:srgbClr>
                  </a:outerShdw>
                </a:effectLst>
                <a:latin typeface="Roboto" pitchFamily="2" charset="0"/>
                <a:ea typeface="Roboto" pitchFamily="2" charset="0"/>
              </a:rPr>
              <a:t>Elementary EVENT IDEAS....</a:t>
            </a:r>
          </a:p>
        </p:txBody>
      </p:sp>
      <p:sp>
        <p:nvSpPr>
          <p:cNvPr id="3" name="TextBox 2">
            <a:extLst>
              <a:ext uri="{FF2B5EF4-FFF2-40B4-BE49-F238E27FC236}">
                <a16:creationId xmlns:a16="http://schemas.microsoft.com/office/drawing/2014/main" id="{56DCFEA4-56B3-4F19-958E-09BB03F6035C}"/>
              </a:ext>
            </a:extLst>
          </p:cNvPr>
          <p:cNvSpPr txBox="1"/>
          <p:nvPr/>
        </p:nvSpPr>
        <p:spPr>
          <a:xfrm>
            <a:off x="803569" y="1584755"/>
            <a:ext cx="6057435" cy="461664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Popcorn Party</a:t>
            </a:r>
            <a:endParaRPr lang="en-US" dirty="0">
              <a:solidFill>
                <a:schemeClr val="bg1"/>
              </a:solidFill>
              <a:latin typeface="Roboto"/>
              <a:ea typeface="Roboto"/>
              <a:cs typeface="Roboto"/>
            </a:endParaRP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School Dance</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Student vs Teacher Game</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(volleyball, kickball, dodgeball, etc.)</a:t>
            </a:r>
            <a:endParaRPr lang="en-US" dirty="0">
              <a:solidFill>
                <a:schemeClr val="bg1"/>
              </a:solidFill>
            </a:endParaRP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Holiday Party</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Family Night</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Field Day</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Movie</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Painting Party</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Dress up Day </a:t>
            </a:r>
          </a:p>
          <a:p>
            <a:pPr>
              <a:buClr>
                <a:schemeClr val="bg1"/>
              </a:buClr>
            </a:pPr>
            <a:r>
              <a:rPr lang="en-US" sz="2100" dirty="0">
                <a:solidFill>
                  <a:schemeClr val="bg1"/>
                </a:solidFill>
                <a:latin typeface="Roboto"/>
                <a:ea typeface="Roboto"/>
                <a:cs typeface="Roboto"/>
              </a:rPr>
              <a:t>      (Superhero, PJ's, Princess, Book Character)</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Roboto"/>
              </a:rPr>
              <a:t>Hat Day</a:t>
            </a:r>
          </a:p>
          <a:p>
            <a:pPr marL="380365" indent="-380365">
              <a:buClr>
                <a:schemeClr val="bg1"/>
              </a:buClr>
              <a:buFont typeface="Arial" panose="020B0604020202020204" pitchFamily="34" charset="0"/>
              <a:buChar char="•"/>
            </a:pPr>
            <a:r>
              <a:rPr lang="en-US" sz="2100" dirty="0">
                <a:solidFill>
                  <a:schemeClr val="bg1"/>
                </a:solidFill>
                <a:latin typeface="Roboto"/>
                <a:ea typeface="Roboto"/>
                <a:cs typeface="Calibri"/>
              </a:rPr>
              <a:t>Crazy Sock Day</a:t>
            </a:r>
            <a:endParaRPr lang="en-US" dirty="0">
              <a:solidFill>
                <a:schemeClr val="bg1"/>
              </a:solidFill>
              <a:latin typeface="Roboto"/>
              <a:ea typeface="Roboto"/>
              <a:cs typeface="Roboto" pitchFamily="2" charset="0"/>
            </a:endParaRPr>
          </a:p>
          <a:p>
            <a:endParaRPr lang="en-US">
              <a:solidFill>
                <a:schemeClr val="bg1"/>
              </a:solidFill>
            </a:endParaRPr>
          </a:p>
        </p:txBody>
      </p:sp>
      <p:sp>
        <p:nvSpPr>
          <p:cNvPr id="5" name="TextBox 4">
            <a:extLst>
              <a:ext uri="{FF2B5EF4-FFF2-40B4-BE49-F238E27FC236}">
                <a16:creationId xmlns:a16="http://schemas.microsoft.com/office/drawing/2014/main" id="{1322DD8B-42E1-415B-B2A4-87D9957DCEB1}"/>
              </a:ext>
            </a:extLst>
          </p:cNvPr>
          <p:cNvSpPr txBox="1"/>
          <p:nvPr/>
        </p:nvSpPr>
        <p:spPr>
          <a:xfrm>
            <a:off x="6815781" y="1584755"/>
            <a:ext cx="4996248" cy="464742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Carnival</a:t>
            </a:r>
            <a:endParaRPr lang="en-US">
              <a:solidFill>
                <a:schemeClr val="bg1"/>
              </a:solidFill>
              <a:latin typeface="Roboto" pitchFamily="2" charset="0"/>
              <a:ea typeface="Roboto" pitchFamily="2" charset="0"/>
            </a:endParaRP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Snow cone day</a:t>
            </a:r>
            <a:endParaRPr lang="en-US">
              <a:solidFill>
                <a:schemeClr val="bg1"/>
              </a:solidFill>
              <a:latin typeface="Roboto" pitchFamily="2" charset="0"/>
              <a:ea typeface="Roboto" pitchFamily="2" charset="0"/>
            </a:endParaRP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Talent Show</a:t>
            </a:r>
            <a:endParaRPr lang="en-US">
              <a:solidFill>
                <a:schemeClr val="bg1"/>
              </a:solidFill>
              <a:latin typeface="Roboto" pitchFamily="2" charset="0"/>
              <a:ea typeface="Roboto" pitchFamily="2" charset="0"/>
            </a:endParaRP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Special Lunch </a:t>
            </a:r>
          </a:p>
          <a:p>
            <a:pPr>
              <a:buClr>
                <a:schemeClr val="bg1"/>
              </a:buClr>
            </a:pPr>
            <a:r>
              <a:rPr lang="en-US" sz="2100">
                <a:solidFill>
                  <a:schemeClr val="bg1"/>
                </a:solidFill>
                <a:latin typeface="Roboto" pitchFamily="2" charset="0"/>
                <a:ea typeface="Roboto" pitchFamily="2" charset="0"/>
              </a:rPr>
              <a:t>      (Chick fil A, McDonalds etc.)</a:t>
            </a: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Stuffed Animal Day</a:t>
            </a: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PBIS Olympic Games </a:t>
            </a:r>
          </a:p>
          <a:p>
            <a:endParaRPr lang="en-US" sz="2100">
              <a:solidFill>
                <a:schemeClr val="bg1"/>
              </a:solidFill>
              <a:latin typeface="Roboto" pitchFamily="2" charset="0"/>
              <a:ea typeface="Roboto" pitchFamily="2" charset="0"/>
            </a:endParaRPr>
          </a:p>
          <a:p>
            <a:r>
              <a:rPr lang="en-US" sz="2100" b="1" u="sng">
                <a:solidFill>
                  <a:schemeClr val="bg1"/>
                </a:solidFill>
                <a:latin typeface="Roboto" pitchFamily="2" charset="0"/>
                <a:ea typeface="Roboto" pitchFamily="2" charset="0"/>
              </a:rPr>
              <a:t>Award Events</a:t>
            </a:r>
            <a:r>
              <a:rPr lang="en-US" sz="2100" b="1">
                <a:solidFill>
                  <a:schemeClr val="bg1"/>
                </a:solidFill>
                <a:latin typeface="Roboto" pitchFamily="2" charset="0"/>
                <a:ea typeface="Roboto" pitchFamily="2" charset="0"/>
              </a:rPr>
              <a:t>:</a:t>
            </a: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 Parent Meeting </a:t>
            </a:r>
            <a:endParaRPr lang="en-US">
              <a:solidFill>
                <a:schemeClr val="bg1"/>
              </a:solidFill>
              <a:latin typeface="Roboto" pitchFamily="2" charset="0"/>
              <a:ea typeface="Roboto" pitchFamily="2" charset="0"/>
            </a:endParaRP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 School Sporting Event </a:t>
            </a:r>
            <a:endParaRPr lang="en-US">
              <a:solidFill>
                <a:schemeClr val="bg1"/>
              </a:solidFill>
              <a:latin typeface="Roboto" pitchFamily="2" charset="0"/>
              <a:ea typeface="Roboto" pitchFamily="2" charset="0"/>
            </a:endParaRP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 Safety Training</a:t>
            </a: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 Afterschool Tutoring</a:t>
            </a:r>
          </a:p>
          <a:p>
            <a:pPr marL="380990" indent="-380990">
              <a:buClr>
                <a:schemeClr val="bg1"/>
              </a:buClr>
              <a:buFont typeface="Arial" panose="020B0604020202020204" pitchFamily="34" charset="0"/>
              <a:buChar char="•"/>
            </a:pPr>
            <a:r>
              <a:rPr lang="en-US" sz="2100">
                <a:solidFill>
                  <a:schemeClr val="bg1"/>
                </a:solidFill>
                <a:latin typeface="Roboto" pitchFamily="2" charset="0"/>
                <a:ea typeface="Roboto" pitchFamily="2" charset="0"/>
              </a:rPr>
              <a:t> BOY Paperwork</a:t>
            </a:r>
          </a:p>
        </p:txBody>
      </p:sp>
    </p:spTree>
    <p:extLst>
      <p:ext uri="{BB962C8B-B14F-4D97-AF65-F5344CB8AC3E}">
        <p14:creationId xmlns:p14="http://schemas.microsoft.com/office/powerpoint/2010/main" val="3462353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747FC-3B58-4D36-AC01-FB96FF61B63C}"/>
              </a:ext>
            </a:extLst>
          </p:cNvPr>
          <p:cNvPicPr>
            <a:picLocks noChangeAspect="1"/>
          </p:cNvPicPr>
          <p:nvPr/>
        </p:nvPicPr>
        <p:blipFill rotWithShape="1">
          <a:blip r:embed="rId3"/>
          <a:srcRect b="23108"/>
          <a:stretch/>
        </p:blipFill>
        <p:spPr>
          <a:xfrm>
            <a:off x="3611" y="1193800"/>
            <a:ext cx="12188389" cy="5664200"/>
          </a:xfrm>
          <a:prstGeom prst="rect">
            <a:avLst/>
          </a:prstGeom>
        </p:spPr>
      </p:pic>
      <p:sp>
        <p:nvSpPr>
          <p:cNvPr id="2" name="Rectangle 1">
            <a:extLst>
              <a:ext uri="{FF2B5EF4-FFF2-40B4-BE49-F238E27FC236}">
                <a16:creationId xmlns:a16="http://schemas.microsoft.com/office/drawing/2014/main" id="{3EF82C56-B29C-4E78-B8ED-39B0149F882D}"/>
              </a:ext>
            </a:extLst>
          </p:cNvPr>
          <p:cNvSpPr/>
          <p:nvPr/>
        </p:nvSpPr>
        <p:spPr>
          <a:xfrm>
            <a:off x="0" y="1379974"/>
            <a:ext cx="12192000" cy="5007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2024159-EFC5-4F4A-8083-9C30FC1DC48D}"/>
              </a:ext>
            </a:extLst>
          </p:cNvPr>
          <p:cNvSpPr>
            <a:spLocks noGrp="1"/>
          </p:cNvSpPr>
          <p:nvPr>
            <p:ph type="title"/>
          </p:nvPr>
        </p:nvSpPr>
        <p:spPr>
          <a:xfrm>
            <a:off x="368301" y="159728"/>
            <a:ext cx="11443729" cy="1055593"/>
          </a:xfrm>
        </p:spPr>
        <p:txBody>
          <a:bodyPr>
            <a:normAutofit fontScale="90000"/>
          </a:bodyPr>
          <a:lstStyle/>
          <a:p>
            <a:r>
              <a:rPr lang="en-US" sz="7200">
                <a:solidFill>
                  <a:srgbClr val="FFFFFF"/>
                </a:solidFill>
                <a:effectLst>
                  <a:outerShdw blurRad="38100" dist="38100" dir="2700000" algn="tl">
                    <a:srgbClr val="000000">
                      <a:alpha val="43137"/>
                    </a:srgbClr>
                  </a:outerShdw>
                </a:effectLst>
                <a:latin typeface="Roboto" pitchFamily="2" charset="0"/>
                <a:ea typeface="Roboto" pitchFamily="2" charset="0"/>
              </a:rPr>
              <a:t>Secondary EVENT IDEAS....</a:t>
            </a:r>
          </a:p>
        </p:txBody>
      </p:sp>
      <p:sp>
        <p:nvSpPr>
          <p:cNvPr id="3" name="TextBox 2">
            <a:extLst>
              <a:ext uri="{FF2B5EF4-FFF2-40B4-BE49-F238E27FC236}">
                <a16:creationId xmlns:a16="http://schemas.microsoft.com/office/drawing/2014/main" id="{56DCFEA4-56B3-4F19-958E-09BB03F6035C}"/>
              </a:ext>
            </a:extLst>
          </p:cNvPr>
          <p:cNvSpPr txBox="1"/>
          <p:nvPr/>
        </p:nvSpPr>
        <p:spPr>
          <a:xfrm>
            <a:off x="574969" y="1584755"/>
            <a:ext cx="6057435" cy="492442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365" indent="-380365">
              <a:buClr>
                <a:schemeClr val="bg1"/>
              </a:buClr>
              <a:buFont typeface="Arial" panose="020B0604020202020204" pitchFamily="34" charset="0"/>
              <a:buChar char="•"/>
            </a:pPr>
            <a:r>
              <a:rPr lang="en-US" sz="2400">
                <a:solidFill>
                  <a:schemeClr val="bg1"/>
                </a:solidFill>
                <a:latin typeface="Roboto"/>
                <a:ea typeface="Roboto"/>
              </a:rPr>
              <a:t>Admission to school events</a:t>
            </a:r>
            <a:endParaRPr lang="en-US">
              <a:solidFill>
                <a:schemeClr val="bg1"/>
              </a:solidFill>
              <a:latin typeface="Trebuchet MS" panose="020B0603020202020204"/>
              <a:ea typeface="Roboto"/>
            </a:endParaRPr>
          </a:p>
          <a:p>
            <a:pPr>
              <a:buClr>
                <a:schemeClr val="bg1"/>
              </a:buClr>
            </a:pPr>
            <a:r>
              <a:rPr lang="en-US" sz="2400">
                <a:solidFill>
                  <a:schemeClr val="bg1"/>
                </a:solidFill>
                <a:latin typeface="Roboto"/>
                <a:ea typeface="Roboto"/>
              </a:rPr>
              <a:t>(school dance or sporting event)</a:t>
            </a:r>
            <a:endParaRPr lang="en-US">
              <a:solidFill>
                <a:schemeClr val="bg1"/>
              </a:solidFill>
            </a:endParaRP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Dodge Ball Tournament</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Teachers vs. Students basketball game</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Afternoon movie</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Homework pass</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Bingo Game for prizes</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Cell phone charging time</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Lunch with teacher or coach</a:t>
            </a:r>
          </a:p>
          <a:p>
            <a:pPr marL="380365" lvl="8" indent="-380365">
              <a:buClr>
                <a:schemeClr val="bg1"/>
              </a:buClr>
              <a:buFont typeface="Arial" panose="020B0604020202020204" pitchFamily="34" charset="0"/>
              <a:buChar char="•"/>
            </a:pPr>
            <a:r>
              <a:rPr lang="en-US" sz="2400">
                <a:solidFill>
                  <a:schemeClr val="bg1"/>
                </a:solidFill>
                <a:latin typeface="Roboto" pitchFamily="2" charset="0"/>
                <a:ea typeface="Roboto" pitchFamily="2" charset="0"/>
              </a:rPr>
              <a:t>Tardy removal</a:t>
            </a:r>
          </a:p>
          <a:p>
            <a:pPr marL="380365" indent="-380365">
              <a:buClr>
                <a:schemeClr val="bg1"/>
              </a:buClr>
              <a:buFont typeface="Arial" panose="020B0604020202020204" pitchFamily="34" charset="0"/>
              <a:buChar char="•"/>
            </a:pPr>
            <a:r>
              <a:rPr lang="en-US" sz="2400">
                <a:solidFill>
                  <a:schemeClr val="bg1"/>
                </a:solidFill>
                <a:latin typeface="Roboto"/>
                <a:ea typeface="Roboto"/>
              </a:rPr>
              <a:t>Decorate a ceiling tile</a:t>
            </a:r>
          </a:p>
          <a:p>
            <a:pPr marL="380365" indent="-380365">
              <a:buClr>
                <a:schemeClr val="bg1"/>
              </a:buClr>
              <a:buFont typeface="Arial" panose="020B0604020202020204" pitchFamily="34" charset="0"/>
              <a:buChar char="•"/>
            </a:pPr>
            <a:r>
              <a:rPr lang="en-US" sz="2400">
                <a:solidFill>
                  <a:schemeClr val="bg1"/>
                </a:solidFill>
                <a:latin typeface="Roboto"/>
                <a:ea typeface="Roboto"/>
              </a:rPr>
              <a:t>Class DJ (play music for first 5 min.)</a:t>
            </a:r>
          </a:p>
          <a:p>
            <a:pPr lvl="8">
              <a:buClr>
                <a:schemeClr val="bg1"/>
              </a:buClr>
            </a:pPr>
            <a:endParaRPr lang="en-US" sz="2400">
              <a:solidFill>
                <a:schemeClr val="bg1"/>
              </a:solidFill>
            </a:endParaRPr>
          </a:p>
        </p:txBody>
      </p:sp>
      <p:sp>
        <p:nvSpPr>
          <p:cNvPr id="5" name="TextBox 4">
            <a:extLst>
              <a:ext uri="{FF2B5EF4-FFF2-40B4-BE49-F238E27FC236}">
                <a16:creationId xmlns:a16="http://schemas.microsoft.com/office/drawing/2014/main" id="{1322DD8B-42E1-415B-B2A4-87D9957DCEB1}"/>
              </a:ext>
            </a:extLst>
          </p:cNvPr>
          <p:cNvSpPr txBox="1"/>
          <p:nvPr/>
        </p:nvSpPr>
        <p:spPr>
          <a:xfrm>
            <a:off x="6815781" y="1584755"/>
            <a:ext cx="4996248" cy="492442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Use headphones in class</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Drop lowest grade</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Duct tape teacher/admin. to wall</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Gift cards to local restaurants</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Off campus lunch </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Teacher car wash</a:t>
            </a:r>
          </a:p>
          <a:p>
            <a:endParaRPr lang="en-US" sz="2400" b="1" u="sng">
              <a:solidFill>
                <a:schemeClr val="bg1"/>
              </a:solidFill>
              <a:latin typeface="Roboto" pitchFamily="2" charset="0"/>
              <a:ea typeface="Roboto" pitchFamily="2" charset="0"/>
            </a:endParaRPr>
          </a:p>
          <a:p>
            <a:r>
              <a:rPr lang="en-US" sz="2400" b="1" u="sng">
                <a:solidFill>
                  <a:schemeClr val="bg1"/>
                </a:solidFill>
                <a:latin typeface="Roboto" pitchFamily="2" charset="0"/>
                <a:ea typeface="Roboto" pitchFamily="2" charset="0"/>
              </a:rPr>
              <a:t>Award Events</a:t>
            </a:r>
            <a:r>
              <a:rPr lang="en-US" sz="2400" b="1">
                <a:solidFill>
                  <a:schemeClr val="bg1"/>
                </a:solidFill>
                <a:latin typeface="Roboto" pitchFamily="2" charset="0"/>
                <a:ea typeface="Roboto" pitchFamily="2" charset="0"/>
              </a:rPr>
              <a:t>:</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 Parent Meeting </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 School Sporting Event </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 Safety Training</a:t>
            </a:r>
          </a:p>
          <a:p>
            <a:pPr marL="380990" indent="-380990">
              <a:buClr>
                <a:schemeClr val="bg1"/>
              </a:buClr>
              <a:buFont typeface="Arial" panose="020B0604020202020204" pitchFamily="34" charset="0"/>
              <a:buChar char="•"/>
            </a:pPr>
            <a:r>
              <a:rPr lang="en-US" sz="2400">
                <a:solidFill>
                  <a:schemeClr val="bg1"/>
                </a:solidFill>
                <a:latin typeface="Roboto" pitchFamily="2" charset="0"/>
                <a:ea typeface="Roboto" pitchFamily="2" charset="0"/>
              </a:rPr>
              <a:t> Afterschool Tutoring</a:t>
            </a:r>
          </a:p>
        </p:txBody>
      </p:sp>
    </p:spTree>
    <p:extLst>
      <p:ext uri="{BB962C8B-B14F-4D97-AF65-F5344CB8AC3E}">
        <p14:creationId xmlns:p14="http://schemas.microsoft.com/office/powerpoint/2010/main" val="1035545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6"/>
          <p:cNvSpPr/>
          <p:nvPr/>
        </p:nvSpPr>
        <p:spPr>
          <a:xfrm>
            <a:off x="0" y="1461116"/>
            <a:ext cx="12192000" cy="1651000"/>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51" name="Google Shape;351;p26" descr="Graphical user interface&#10;&#10;Description automatically generated"/>
          <p:cNvPicPr preferRelativeResize="0"/>
          <p:nvPr/>
        </p:nvPicPr>
        <p:blipFill rotWithShape="1">
          <a:blip r:embed="rId3">
            <a:alphaModFix/>
          </a:blip>
          <a:srcRect/>
          <a:stretch/>
        </p:blipFill>
        <p:spPr>
          <a:xfrm>
            <a:off x="0" y="2299316"/>
            <a:ext cx="9474200" cy="4241800"/>
          </a:xfrm>
          <a:prstGeom prst="rect">
            <a:avLst/>
          </a:prstGeom>
          <a:noFill/>
          <a:ln>
            <a:noFill/>
          </a:ln>
        </p:spPr>
      </p:pic>
      <p:sp>
        <p:nvSpPr>
          <p:cNvPr id="352" name="Google Shape;352;p26"/>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6000" b="1">
                <a:solidFill>
                  <a:srgbClr val="3D5EAB"/>
                </a:solidFill>
                <a:latin typeface="Roboto"/>
                <a:ea typeface="Roboto"/>
                <a:cs typeface="Roboto"/>
                <a:sym typeface="Roboto"/>
              </a:rPr>
              <a:t>Raffles/Drawings</a:t>
            </a:r>
            <a:endParaRPr lang="en-US" sz="6000" b="1">
              <a:solidFill>
                <a:srgbClr val="3D5EAB"/>
              </a:solidFill>
              <a:latin typeface="Roboto"/>
              <a:ea typeface="Roboto"/>
              <a:cs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2"/>
          <p:cNvSpPr/>
          <p:nvPr/>
        </p:nvSpPr>
        <p:spPr>
          <a:xfrm>
            <a:off x="0" y="-1"/>
            <a:ext cx="12192000" cy="1666127"/>
          </a:xfrm>
          <a:prstGeom prst="rect">
            <a:avLst/>
          </a:prstGeom>
          <a:solidFill>
            <a:srgbClr val="3D5EAB"/>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58" name="Google Shape;358;p52"/>
          <p:cNvPicPr preferRelativeResize="0"/>
          <p:nvPr/>
        </p:nvPicPr>
        <p:blipFill rotWithShape="1">
          <a:blip r:embed="rId3">
            <a:alphaModFix amt="35000"/>
          </a:blip>
          <a:srcRect l="4114" t="3652" r="2417"/>
          <a:stretch/>
        </p:blipFill>
        <p:spPr>
          <a:xfrm>
            <a:off x="0" y="-2"/>
            <a:ext cx="12192000" cy="6858001"/>
          </a:xfrm>
          <a:prstGeom prst="rect">
            <a:avLst/>
          </a:prstGeom>
          <a:noFill/>
          <a:ln>
            <a:noFill/>
          </a:ln>
        </p:spPr>
      </p:pic>
      <p:sp>
        <p:nvSpPr>
          <p:cNvPr id="359" name="Google Shape;359;p52"/>
          <p:cNvSpPr/>
          <p:nvPr/>
        </p:nvSpPr>
        <p:spPr>
          <a:xfrm>
            <a:off x="274828" y="1051115"/>
            <a:ext cx="4631260" cy="4367684"/>
          </a:xfrm>
          <a:prstGeom prst="rect">
            <a:avLst/>
          </a:prstGeom>
          <a:noFill/>
          <a:ln>
            <a:noFill/>
          </a:ln>
        </p:spPr>
        <p:txBody>
          <a:bodyPr spcFirstLastPara="1" wrap="square" lIns="121900" tIns="60933" rIns="121900" bIns="60933" anchor="ctr" anchorCtr="0">
            <a:noAutofit/>
          </a:bodyPr>
          <a:lstStyle/>
          <a:p>
            <a:pPr algn="ctr">
              <a:buClr>
                <a:srgbClr val="000000"/>
              </a:buClr>
              <a:buSzPts val="6000"/>
            </a:pPr>
            <a:r>
              <a:rPr lang="en-US" sz="4400">
                <a:solidFill>
                  <a:schemeClr val="lt1"/>
                </a:solidFill>
                <a:latin typeface="Roboto"/>
                <a:ea typeface="Roboto"/>
                <a:cs typeface="Roboto"/>
                <a:sym typeface="Roboto"/>
              </a:rPr>
              <a:t>2 Types of Raffles/Drawings</a:t>
            </a:r>
            <a:endParaRPr lang="en-US" sz="4400">
              <a:solidFill>
                <a:schemeClr val="lt1"/>
              </a:solidFill>
              <a:latin typeface="Roboto"/>
              <a:ea typeface="Roboto"/>
              <a:cs typeface="Roboto"/>
            </a:endParaRPr>
          </a:p>
        </p:txBody>
      </p:sp>
      <p:grpSp>
        <p:nvGrpSpPr>
          <p:cNvPr id="360" name="Google Shape;360;p52"/>
          <p:cNvGrpSpPr/>
          <p:nvPr/>
        </p:nvGrpSpPr>
        <p:grpSpPr>
          <a:xfrm>
            <a:off x="5202407" y="1103754"/>
            <a:ext cx="6989593" cy="3836164"/>
            <a:chOff x="-178496" y="700986"/>
            <a:chExt cx="5242195" cy="2877123"/>
          </a:xfrm>
        </p:grpSpPr>
        <p:sp>
          <p:nvSpPr>
            <p:cNvPr id="361" name="Google Shape;361;p52"/>
            <p:cNvSpPr/>
            <p:nvPr/>
          </p:nvSpPr>
          <p:spPr>
            <a:xfrm>
              <a:off x="-159638" y="700986"/>
              <a:ext cx="4885202" cy="1278721"/>
            </a:xfrm>
            <a:prstGeom prst="roundRect">
              <a:avLst>
                <a:gd name="adj" fmla="val 10000"/>
              </a:avLst>
            </a:prstGeom>
            <a:solidFill>
              <a:srgbClr val="FEFFE7"/>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2" name="Google Shape;362;p52"/>
            <p:cNvSpPr/>
            <p:nvPr/>
          </p:nvSpPr>
          <p:spPr>
            <a:xfrm>
              <a:off x="109249" y="988698"/>
              <a:ext cx="703297" cy="703297"/>
            </a:xfrm>
            <a:prstGeom prst="rect">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3" name="Google Shape;363;p52"/>
            <p:cNvSpPr/>
            <p:nvPr/>
          </p:nvSpPr>
          <p:spPr>
            <a:xfrm>
              <a:off x="938545" y="700986"/>
              <a:ext cx="4125153" cy="1278721"/>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4" name="Google Shape;364;p52"/>
            <p:cNvSpPr txBox="1"/>
            <p:nvPr/>
          </p:nvSpPr>
          <p:spPr>
            <a:xfrm>
              <a:off x="778107" y="700986"/>
              <a:ext cx="4285592" cy="1278721"/>
            </a:xfrm>
            <a:prstGeom prst="rect">
              <a:avLst/>
            </a:prstGeom>
            <a:noFill/>
            <a:ln>
              <a:noFill/>
            </a:ln>
          </p:spPr>
          <p:txBody>
            <a:bodyPr spcFirstLastPara="1" wrap="square" lIns="180433" tIns="180433" rIns="180433" bIns="180433" anchor="ctr" anchorCtr="0">
              <a:noAutofit/>
            </a:bodyPr>
            <a:lstStyle/>
            <a:p>
              <a:pPr>
                <a:buClr>
                  <a:srgbClr val="000000"/>
                </a:buClr>
                <a:buSzPts val="2500"/>
              </a:pPr>
              <a:r>
                <a:rPr lang="en-US" sz="3333">
                  <a:solidFill>
                    <a:srgbClr val="000000"/>
                  </a:solidFill>
                  <a:latin typeface="Roboto"/>
                  <a:ea typeface="Roboto"/>
                  <a:cs typeface="Roboto"/>
                  <a:sym typeface="Roboto"/>
                </a:rPr>
                <a:t>Redeem = Points to Enter</a:t>
              </a:r>
              <a:endParaRPr sz="1867">
                <a:solidFill>
                  <a:srgbClr val="000000"/>
                </a:solidFill>
                <a:latin typeface="Arial"/>
                <a:ea typeface="Arial"/>
                <a:cs typeface="Arial"/>
                <a:sym typeface="Arial"/>
              </a:endParaRPr>
            </a:p>
          </p:txBody>
        </p:sp>
        <p:sp>
          <p:nvSpPr>
            <p:cNvPr id="365" name="Google Shape;365;p52"/>
            <p:cNvSpPr/>
            <p:nvPr/>
          </p:nvSpPr>
          <p:spPr>
            <a:xfrm>
              <a:off x="-178496" y="2299388"/>
              <a:ext cx="4885203" cy="1278721"/>
            </a:xfrm>
            <a:prstGeom prst="roundRect">
              <a:avLst>
                <a:gd name="adj" fmla="val 10000"/>
              </a:avLst>
            </a:prstGeom>
            <a:solidFill>
              <a:srgbClr val="FEFDC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6" name="Google Shape;366;p52"/>
            <p:cNvSpPr/>
            <p:nvPr/>
          </p:nvSpPr>
          <p:spPr>
            <a:xfrm>
              <a:off x="74809" y="2587101"/>
              <a:ext cx="703297" cy="703297"/>
            </a:xfrm>
            <a:prstGeom prst="rect">
              <a:avLst/>
            </a:prstGeom>
            <a:blipFill rotWithShape="1">
              <a:blip r:embed="rId5">
                <a:alphaModFix/>
              </a:blip>
              <a:stretch>
                <a:fillRect/>
              </a:stretch>
            </a:blip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7" name="Google Shape;367;p52"/>
            <p:cNvSpPr/>
            <p:nvPr/>
          </p:nvSpPr>
          <p:spPr>
            <a:xfrm>
              <a:off x="1031410" y="2299388"/>
              <a:ext cx="3939423" cy="1278721"/>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8" name="Google Shape;368;p52"/>
            <p:cNvSpPr txBox="1"/>
            <p:nvPr/>
          </p:nvSpPr>
          <p:spPr>
            <a:xfrm>
              <a:off x="878196" y="2299388"/>
              <a:ext cx="4092638" cy="1278721"/>
            </a:xfrm>
            <a:prstGeom prst="rect">
              <a:avLst/>
            </a:prstGeom>
            <a:noFill/>
            <a:ln>
              <a:noFill/>
            </a:ln>
          </p:spPr>
          <p:txBody>
            <a:bodyPr spcFirstLastPara="1" wrap="square" lIns="180433" tIns="180433" rIns="180433" bIns="180433" anchor="ctr" anchorCtr="0">
              <a:noAutofit/>
            </a:bodyPr>
            <a:lstStyle/>
            <a:p>
              <a:pPr>
                <a:buClr>
                  <a:srgbClr val="000000"/>
                </a:buClr>
                <a:buSzPts val="2500"/>
              </a:pPr>
              <a:r>
                <a:rPr lang="en-US" sz="3333">
                  <a:solidFill>
                    <a:srgbClr val="000000"/>
                  </a:solidFill>
                  <a:latin typeface="Roboto"/>
                  <a:ea typeface="Roboto"/>
                  <a:cs typeface="Roboto"/>
                  <a:sym typeface="Roboto"/>
                </a:rPr>
                <a:t>Qualify = Points Earned</a:t>
              </a:r>
              <a:endParaRPr sz="1867">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60"/>
        <p:cNvGrpSpPr/>
        <p:nvPr/>
      </p:nvGrpSpPr>
      <p:grpSpPr>
        <a:xfrm>
          <a:off x="0" y="0"/>
          <a:ext cx="0" cy="0"/>
          <a:chOff x="0" y="0"/>
          <a:chExt cx="0" cy="0"/>
        </a:xfrm>
      </p:grpSpPr>
      <p:sp>
        <p:nvSpPr>
          <p:cNvPr id="62" name="Google Shape;62;p4"/>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Welcome and Training Agenda</a:t>
            </a:r>
            <a:endParaRPr sz="4800">
              <a:solidFill>
                <a:schemeClr val="lt1"/>
              </a:solidFill>
              <a:latin typeface="Arial"/>
              <a:ea typeface="Arial"/>
              <a:cs typeface="Arial"/>
              <a:sym typeface="Arial"/>
            </a:endParaRPr>
          </a:p>
        </p:txBody>
      </p:sp>
      <p:sp>
        <p:nvSpPr>
          <p:cNvPr id="63" name="Google Shape;63;p4"/>
          <p:cNvSpPr txBox="1">
            <a:spLocks noGrp="1"/>
          </p:cNvSpPr>
          <p:nvPr>
            <p:ph type="body" idx="1"/>
          </p:nvPr>
        </p:nvSpPr>
        <p:spPr>
          <a:xfrm>
            <a:off x="402336" y="1688027"/>
            <a:ext cx="5384800" cy="4681728"/>
          </a:xfrm>
          <a:prstGeom prst="rect">
            <a:avLst/>
          </a:prstGeom>
          <a:noFill/>
          <a:ln>
            <a:noFill/>
          </a:ln>
        </p:spPr>
        <p:txBody>
          <a:bodyPr spcFirstLastPara="1" vert="horz" wrap="square" lIns="121900" tIns="60933" rIns="121900" bIns="60933" anchor="t" anchorCtr="0">
            <a:normAutofit/>
          </a:bodyPr>
          <a:lstStyle/>
          <a:p>
            <a:pPr marL="243834" indent="-243834">
              <a:lnSpc>
                <a:spcPct val="90000"/>
              </a:lnSpc>
              <a:spcBef>
                <a:spcPts val="0"/>
              </a:spcBef>
              <a:buClr>
                <a:srgbClr val="FFF542"/>
              </a:buClr>
              <a:buSzPts val="1887"/>
              <a:buFont typeface="Arial"/>
              <a:buChar char="•"/>
            </a:pPr>
            <a:r>
              <a:rPr lang="en-US" sz="2960">
                <a:latin typeface="Roboto" pitchFamily="2" charset="0"/>
                <a:ea typeface="Roboto" pitchFamily="2" charset="0"/>
              </a:rPr>
              <a:t>PBIS Foundations</a:t>
            </a:r>
            <a:endParaRPr>
              <a:latin typeface="Roboto" pitchFamily="2" charset="0"/>
              <a:ea typeface="Roboto" pitchFamily="2" charset="0"/>
            </a:endParaRPr>
          </a:p>
          <a:p>
            <a:pPr marL="243834" indent="-243834">
              <a:lnSpc>
                <a:spcPct val="90000"/>
              </a:lnSpc>
              <a:spcBef>
                <a:spcPts val="592"/>
              </a:spcBef>
              <a:buClr>
                <a:srgbClr val="FFF542"/>
              </a:buClr>
              <a:buSzPts val="1887"/>
              <a:buFont typeface="Arial"/>
              <a:buChar char="•"/>
            </a:pPr>
            <a:r>
              <a:rPr lang="en-US" sz="2960">
                <a:latin typeface="Roboto" pitchFamily="2" charset="0"/>
                <a:ea typeface="Roboto" pitchFamily="2" charset="0"/>
              </a:rPr>
              <a:t>Why PBIS Rewards?</a:t>
            </a:r>
            <a:endParaRPr>
              <a:latin typeface="Roboto" pitchFamily="2" charset="0"/>
              <a:ea typeface="Roboto" pitchFamily="2" charset="0"/>
            </a:endParaRPr>
          </a:p>
          <a:p>
            <a:pPr marL="243834" indent="-243834">
              <a:lnSpc>
                <a:spcPct val="90000"/>
              </a:lnSpc>
              <a:spcBef>
                <a:spcPts val="592"/>
              </a:spcBef>
              <a:buClr>
                <a:srgbClr val="FFF542"/>
              </a:buClr>
              <a:buSzPts val="1887"/>
              <a:buFont typeface="Arial"/>
              <a:buChar char="•"/>
            </a:pPr>
            <a:r>
              <a:rPr lang="en-US" sz="2960">
                <a:latin typeface="Roboto" pitchFamily="2" charset="0"/>
                <a:ea typeface="Roboto" pitchFamily="2" charset="0"/>
              </a:rPr>
              <a:t>Logging-In to PBIS Rewards</a:t>
            </a:r>
            <a:endParaRPr>
              <a:latin typeface="Roboto" pitchFamily="2" charset="0"/>
              <a:ea typeface="Roboto" pitchFamily="2" charset="0"/>
            </a:endParaRPr>
          </a:p>
          <a:p>
            <a:pPr marL="243834" indent="-243834">
              <a:lnSpc>
                <a:spcPct val="90000"/>
              </a:lnSpc>
              <a:spcBef>
                <a:spcPts val="592"/>
              </a:spcBef>
              <a:buClr>
                <a:srgbClr val="FFF542"/>
              </a:buClr>
              <a:buSzPts val="1887"/>
              <a:buFont typeface="Arial"/>
              <a:buChar char="•"/>
            </a:pPr>
            <a:r>
              <a:rPr lang="en-US" sz="2960">
                <a:latin typeface="Roboto" pitchFamily="2" charset="0"/>
                <a:ea typeface="Roboto" pitchFamily="2" charset="0"/>
              </a:rPr>
              <a:t>Rewarding Students</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Groups Page</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PBIS Staff App</a:t>
            </a:r>
            <a:endParaRPr>
              <a:latin typeface="Roboto" pitchFamily="2" charset="0"/>
              <a:ea typeface="Roboto" pitchFamily="2" charset="0"/>
            </a:endParaRPr>
          </a:p>
          <a:p>
            <a:pPr marL="243834" indent="-243834">
              <a:lnSpc>
                <a:spcPct val="90000"/>
              </a:lnSpc>
              <a:spcBef>
                <a:spcPts val="592"/>
              </a:spcBef>
              <a:buClr>
                <a:srgbClr val="FFF542"/>
              </a:buClr>
              <a:buSzPts val="1887"/>
              <a:buFont typeface="Arial"/>
              <a:buChar char="•"/>
            </a:pPr>
            <a:r>
              <a:rPr lang="en-US" sz="2960">
                <a:latin typeface="Roboto" pitchFamily="2" charset="0"/>
                <a:ea typeface="Roboto" pitchFamily="2" charset="0"/>
              </a:rPr>
              <a:t>Redeeming Points</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Store</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Events</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Raffles</a:t>
            </a:r>
            <a:endParaRPr sz="2312">
              <a:latin typeface="Roboto" pitchFamily="2" charset="0"/>
              <a:ea typeface="Roboto" pitchFamily="2" charset="0"/>
            </a:endParaRPr>
          </a:p>
          <a:p>
            <a:pPr marL="274313" indent="-149526">
              <a:lnSpc>
                <a:spcPct val="90000"/>
              </a:lnSpc>
              <a:spcBef>
                <a:spcPts val="463"/>
              </a:spcBef>
              <a:buSzPts val="1474"/>
              <a:buNone/>
            </a:pPr>
            <a:endParaRPr sz="2312">
              <a:solidFill>
                <a:schemeClr val="lt1"/>
              </a:solidFill>
            </a:endParaRPr>
          </a:p>
        </p:txBody>
      </p:sp>
      <p:sp>
        <p:nvSpPr>
          <p:cNvPr id="64" name="Google Shape;64;p4"/>
          <p:cNvSpPr txBox="1">
            <a:spLocks noGrp="1"/>
          </p:cNvSpPr>
          <p:nvPr>
            <p:ph type="body" idx="2"/>
          </p:nvPr>
        </p:nvSpPr>
        <p:spPr>
          <a:xfrm>
            <a:off x="6400800" y="1688027"/>
            <a:ext cx="5384800" cy="4681728"/>
          </a:xfrm>
          <a:prstGeom prst="rect">
            <a:avLst/>
          </a:prstGeom>
          <a:noFill/>
          <a:ln>
            <a:noFill/>
          </a:ln>
        </p:spPr>
        <p:txBody>
          <a:bodyPr spcFirstLastPara="1" vert="horz" wrap="square" lIns="121900" tIns="60933" rIns="121900" bIns="60933" anchor="t" anchorCtr="0">
            <a:normAutofit/>
          </a:bodyPr>
          <a:lstStyle/>
          <a:p>
            <a:pPr marL="243834" indent="-243834">
              <a:lnSpc>
                <a:spcPct val="90000"/>
              </a:lnSpc>
              <a:spcBef>
                <a:spcPts val="0"/>
              </a:spcBef>
              <a:buClr>
                <a:srgbClr val="FFF542"/>
              </a:buClr>
              <a:buSzPts val="1887"/>
              <a:buFont typeface="Arial"/>
              <a:buChar char="•"/>
            </a:pPr>
            <a:r>
              <a:rPr lang="en-US" sz="2960">
                <a:latin typeface="Roboto" pitchFamily="2" charset="0"/>
                <a:ea typeface="Roboto" pitchFamily="2" charset="0"/>
              </a:rPr>
              <a:t>Helpful Features</a:t>
            </a:r>
            <a:endParaRPr>
              <a:latin typeface="Roboto" pitchFamily="2" charset="0"/>
              <a:ea typeface="Roboto" pitchFamily="2" charset="0"/>
            </a:endParaRP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ID Badges</a:t>
            </a:r>
          </a:p>
          <a:p>
            <a:pPr marL="487668" lvl="1" indent="-243834">
              <a:lnSpc>
                <a:spcPct val="90000"/>
              </a:lnSpc>
              <a:spcBef>
                <a:spcPts val="444"/>
              </a:spcBef>
              <a:buClr>
                <a:srgbClr val="FFF542"/>
              </a:buClr>
              <a:buSzPts val="1166"/>
              <a:buFont typeface="Courier New"/>
              <a:buChar char="o"/>
            </a:pPr>
            <a:r>
              <a:rPr lang="en-US" sz="2220">
                <a:latin typeface="Roboto" pitchFamily="2" charset="0"/>
                <a:ea typeface="Roboto" pitchFamily="2" charset="0"/>
              </a:rPr>
              <a:t>Parent Messaging</a:t>
            </a:r>
            <a:endParaRPr>
              <a:latin typeface="Roboto" pitchFamily="2" charset="0"/>
              <a:ea typeface="Roboto" pitchFamily="2" charset="0"/>
            </a:endParaRPr>
          </a:p>
          <a:p>
            <a:pPr marL="243834" indent="-243834">
              <a:lnSpc>
                <a:spcPct val="90000"/>
              </a:lnSpc>
              <a:spcBef>
                <a:spcPts val="592"/>
              </a:spcBef>
              <a:buClr>
                <a:srgbClr val="FFF542"/>
              </a:buClr>
              <a:buSzPts val="1887"/>
              <a:buFont typeface="Arial"/>
              <a:buChar char="•"/>
            </a:pPr>
            <a:r>
              <a:rPr lang="en-US" sz="2960">
                <a:latin typeface="Roboto" pitchFamily="2" charset="0"/>
                <a:ea typeface="Roboto" pitchFamily="2" charset="0"/>
              </a:rPr>
              <a:t>PBIS Rewards Support</a:t>
            </a:r>
            <a:endParaRPr>
              <a:latin typeface="Roboto" pitchFamily="2" charset="0"/>
              <a:ea typeface="Roboto" pitchFamily="2" charset="0"/>
            </a:endParaRPr>
          </a:p>
        </p:txBody>
      </p:sp>
      <p:pic>
        <p:nvPicPr>
          <p:cNvPr id="65" name="Google Shape;65;p4" descr="Logo&#10;&#10;Description automatically generated"/>
          <p:cNvPicPr preferRelativeResize="0"/>
          <p:nvPr/>
        </p:nvPicPr>
        <p:blipFill rotWithShape="1">
          <a:blip r:embed="rId3">
            <a:alphaModFix/>
          </a:blip>
          <a:srcRect/>
          <a:stretch/>
        </p:blipFill>
        <p:spPr>
          <a:xfrm>
            <a:off x="7292082" y="3845679"/>
            <a:ext cx="2298659" cy="229865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747FC-3B58-4D36-AC01-FB96FF61B63C}"/>
              </a:ext>
            </a:extLst>
          </p:cNvPr>
          <p:cNvPicPr>
            <a:picLocks noChangeAspect="1"/>
          </p:cNvPicPr>
          <p:nvPr/>
        </p:nvPicPr>
        <p:blipFill rotWithShape="1">
          <a:blip r:embed="rId3"/>
          <a:srcRect b="23108"/>
          <a:stretch/>
        </p:blipFill>
        <p:spPr>
          <a:xfrm>
            <a:off x="3612" y="1193800"/>
            <a:ext cx="12188389" cy="5273245"/>
          </a:xfrm>
          <a:prstGeom prst="rect">
            <a:avLst/>
          </a:prstGeom>
        </p:spPr>
      </p:pic>
      <p:sp>
        <p:nvSpPr>
          <p:cNvPr id="2" name="Rectangle 1">
            <a:extLst>
              <a:ext uri="{FF2B5EF4-FFF2-40B4-BE49-F238E27FC236}">
                <a16:creationId xmlns:a16="http://schemas.microsoft.com/office/drawing/2014/main" id="{3EF82C56-B29C-4E78-B8ED-39B0149F882D}"/>
              </a:ext>
            </a:extLst>
          </p:cNvPr>
          <p:cNvSpPr/>
          <p:nvPr/>
        </p:nvSpPr>
        <p:spPr>
          <a:xfrm>
            <a:off x="0" y="1379975"/>
            <a:ext cx="12192000" cy="5007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2024159-EFC5-4F4A-8083-9C30FC1DC48D}"/>
              </a:ext>
            </a:extLst>
          </p:cNvPr>
          <p:cNvSpPr>
            <a:spLocks noGrp="1"/>
          </p:cNvSpPr>
          <p:nvPr>
            <p:ph type="title"/>
          </p:nvPr>
        </p:nvSpPr>
        <p:spPr>
          <a:xfrm>
            <a:off x="368302" y="159729"/>
            <a:ext cx="11443729" cy="1055593"/>
          </a:xfrm>
        </p:spPr>
        <p:txBody>
          <a:bodyPr vert="horz" lIns="121920" tIns="60960" rIns="121920" bIns="60960" anchor="b">
            <a:noAutofit/>
          </a:bodyPr>
          <a:lstStyle/>
          <a:p>
            <a:r>
              <a:rPr lang="en-US" sz="5900">
                <a:solidFill>
                  <a:srgbClr val="FFFFFF"/>
                </a:solidFill>
                <a:effectLst>
                  <a:outerShdw blurRad="38100" dist="38100" dir="2700000" algn="tl">
                    <a:srgbClr val="000000">
                      <a:alpha val="43137"/>
                    </a:srgbClr>
                  </a:outerShdw>
                </a:effectLst>
                <a:latin typeface="Roboto"/>
                <a:ea typeface="Roboto"/>
              </a:rPr>
              <a:t>RAFFLES/DRAWINGS IDEAS....</a:t>
            </a:r>
          </a:p>
        </p:txBody>
      </p:sp>
      <p:sp>
        <p:nvSpPr>
          <p:cNvPr id="3" name="TextBox 2">
            <a:extLst>
              <a:ext uri="{FF2B5EF4-FFF2-40B4-BE49-F238E27FC236}">
                <a16:creationId xmlns:a16="http://schemas.microsoft.com/office/drawing/2014/main" id="{56DCFEA4-56B3-4F19-958E-09BB03F6035C}"/>
              </a:ext>
            </a:extLst>
          </p:cNvPr>
          <p:cNvSpPr txBox="1"/>
          <p:nvPr/>
        </p:nvSpPr>
        <p:spPr>
          <a:xfrm>
            <a:off x="574969" y="1584756"/>
            <a:ext cx="6057435" cy="377026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365" indent="-380365">
              <a:buClr>
                <a:schemeClr val="bg1"/>
              </a:buClr>
              <a:buFont typeface="Arial" panose="020B0604020202020204" pitchFamily="34" charset="0"/>
              <a:buChar char="•"/>
            </a:pPr>
            <a:r>
              <a:rPr lang="en-US" sz="2700">
                <a:solidFill>
                  <a:schemeClr val="bg1"/>
                </a:solidFill>
                <a:latin typeface="Roboto"/>
                <a:ea typeface="Roboto"/>
              </a:rPr>
              <a:t>Admission to school events</a:t>
            </a:r>
            <a:endParaRPr lang="en-US">
              <a:solidFill>
                <a:schemeClr val="bg1"/>
              </a:solidFill>
              <a:latin typeface="Trebuchet MS" panose="020B0603020202020204"/>
              <a:ea typeface="Roboto"/>
            </a:endParaRPr>
          </a:p>
          <a:p>
            <a:pPr>
              <a:buClr>
                <a:schemeClr val="bg1"/>
              </a:buClr>
            </a:pPr>
            <a:r>
              <a:rPr lang="en-US" sz="2700">
                <a:solidFill>
                  <a:schemeClr val="bg1"/>
                </a:solidFill>
                <a:latin typeface="Roboto"/>
                <a:ea typeface="Roboto"/>
              </a:rPr>
              <a:t>(school dance or sporting event)</a:t>
            </a:r>
            <a:endParaRPr lang="en-US">
              <a:solidFill>
                <a:schemeClr val="bg1"/>
              </a:solidFill>
            </a:endParaRPr>
          </a:p>
          <a:p>
            <a:pPr marL="380365" lvl="8" indent="-380365">
              <a:buClr>
                <a:schemeClr val="bg1"/>
              </a:buClr>
              <a:buFont typeface="Arial" panose="020B0604020202020204" pitchFamily="34" charset="0"/>
              <a:buChar char="•"/>
            </a:pPr>
            <a:r>
              <a:rPr lang="en-US" sz="2700">
                <a:solidFill>
                  <a:schemeClr val="bg1"/>
                </a:solidFill>
                <a:latin typeface="Roboto" pitchFamily="2" charset="0"/>
                <a:ea typeface="Roboto" pitchFamily="2" charset="0"/>
              </a:rPr>
              <a:t>Gift Cards</a:t>
            </a:r>
          </a:p>
          <a:p>
            <a:pPr marL="380365" lvl="8" indent="-380365">
              <a:buClr>
                <a:schemeClr val="bg1"/>
              </a:buClr>
              <a:buFont typeface="Arial" panose="020B0604020202020204" pitchFamily="34" charset="0"/>
              <a:buChar char="•"/>
            </a:pPr>
            <a:r>
              <a:rPr lang="en-US" sz="2700">
                <a:solidFill>
                  <a:schemeClr val="bg1"/>
                </a:solidFill>
                <a:latin typeface="Roboto" pitchFamily="2" charset="0"/>
                <a:ea typeface="Roboto" pitchFamily="2" charset="0"/>
              </a:rPr>
              <a:t>Store memberships</a:t>
            </a:r>
          </a:p>
          <a:p>
            <a:pPr marL="380365" lvl="8" indent="-380365">
              <a:buClr>
                <a:schemeClr val="bg1"/>
              </a:buClr>
              <a:buFont typeface="Arial" panose="020B0604020202020204" pitchFamily="34" charset="0"/>
              <a:buChar char="•"/>
            </a:pPr>
            <a:r>
              <a:rPr lang="en-US" sz="2700">
                <a:solidFill>
                  <a:schemeClr val="bg1"/>
                </a:solidFill>
                <a:latin typeface="Roboto" pitchFamily="2" charset="0"/>
                <a:ea typeface="Roboto" pitchFamily="2" charset="0"/>
              </a:rPr>
              <a:t>Subscriptions </a:t>
            </a:r>
          </a:p>
          <a:p>
            <a:pPr marL="380365" lvl="8" indent="-380365">
              <a:buClr>
                <a:schemeClr val="bg1"/>
              </a:buClr>
              <a:buFont typeface="Arial" panose="020B0604020202020204" pitchFamily="34" charset="0"/>
              <a:buChar char="•"/>
            </a:pPr>
            <a:r>
              <a:rPr lang="en-US" sz="2700">
                <a:solidFill>
                  <a:schemeClr val="bg1"/>
                </a:solidFill>
                <a:latin typeface="Roboto" pitchFamily="2" charset="0"/>
                <a:ea typeface="Roboto" pitchFamily="2" charset="0"/>
              </a:rPr>
              <a:t>Family Movie Pass</a:t>
            </a:r>
          </a:p>
          <a:p>
            <a:pPr marL="380365" lvl="8" indent="-380365">
              <a:buClr>
                <a:schemeClr val="bg1"/>
              </a:buClr>
              <a:buFont typeface="Arial" panose="020B0604020202020204" pitchFamily="34" charset="0"/>
              <a:buChar char="•"/>
            </a:pPr>
            <a:r>
              <a:rPr lang="en-US" sz="2700">
                <a:solidFill>
                  <a:schemeClr val="bg1"/>
                </a:solidFill>
                <a:latin typeface="Roboto" pitchFamily="2" charset="0"/>
                <a:ea typeface="Roboto" pitchFamily="2" charset="0"/>
              </a:rPr>
              <a:t>Tablet</a:t>
            </a:r>
          </a:p>
          <a:p>
            <a:pPr marL="380365" lvl="8" indent="-380365">
              <a:buClr>
                <a:schemeClr val="bg1"/>
              </a:buClr>
              <a:buFont typeface="Arial" panose="020B0604020202020204" pitchFamily="34" charset="0"/>
              <a:buChar char="•"/>
            </a:pPr>
            <a:endParaRPr lang="en-US" sz="2400">
              <a:solidFill>
                <a:schemeClr val="bg1"/>
              </a:solidFill>
              <a:latin typeface="Roboto" pitchFamily="2" charset="0"/>
              <a:ea typeface="Roboto" pitchFamily="2" charset="0"/>
            </a:endParaRPr>
          </a:p>
          <a:p>
            <a:pPr lvl="8">
              <a:buClr>
                <a:schemeClr val="bg1"/>
              </a:buClr>
            </a:pPr>
            <a:endParaRPr lang="en-US" sz="2400">
              <a:solidFill>
                <a:schemeClr val="bg1"/>
              </a:solidFill>
            </a:endParaRPr>
          </a:p>
        </p:txBody>
      </p:sp>
      <p:sp>
        <p:nvSpPr>
          <p:cNvPr id="5" name="TextBox 4">
            <a:extLst>
              <a:ext uri="{FF2B5EF4-FFF2-40B4-BE49-F238E27FC236}">
                <a16:creationId xmlns:a16="http://schemas.microsoft.com/office/drawing/2014/main" id="{1322DD8B-42E1-415B-B2A4-87D9957DCEB1}"/>
              </a:ext>
            </a:extLst>
          </p:cNvPr>
          <p:cNvSpPr txBox="1"/>
          <p:nvPr/>
        </p:nvSpPr>
        <p:spPr>
          <a:xfrm>
            <a:off x="6815781" y="1584756"/>
            <a:ext cx="4996248" cy="34009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81" lvl="8" indent="-380981">
              <a:buClr>
                <a:schemeClr val="bg1"/>
              </a:buClr>
              <a:buFont typeface="Arial" panose="020B0604020202020204" pitchFamily="34" charset="0"/>
              <a:buChar char="•"/>
            </a:pPr>
            <a:r>
              <a:rPr lang="en-US" sz="2700" err="1">
                <a:solidFill>
                  <a:schemeClr val="bg1"/>
                </a:solidFill>
                <a:latin typeface="Roboto" pitchFamily="2" charset="0"/>
                <a:ea typeface="Roboto" pitchFamily="2" charset="0"/>
              </a:rPr>
              <a:t>eReader</a:t>
            </a:r>
            <a:endParaRPr lang="en-US" sz="2700">
              <a:solidFill>
                <a:schemeClr val="bg1"/>
              </a:solidFill>
              <a:latin typeface="Roboto" pitchFamily="2" charset="0"/>
              <a:ea typeface="Roboto" pitchFamily="2" charset="0"/>
            </a:endParaRPr>
          </a:p>
          <a:p>
            <a:pPr marL="380981" lvl="8"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Cell phone chargers</a:t>
            </a:r>
          </a:p>
          <a:p>
            <a:pPr marL="380981" lvl="8"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Gaming system</a:t>
            </a:r>
          </a:p>
          <a:p>
            <a:pPr marL="380981" lvl="8"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Video games</a:t>
            </a:r>
          </a:p>
          <a:p>
            <a:pPr marL="380981"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Principal for the day</a:t>
            </a:r>
          </a:p>
          <a:p>
            <a:pPr marL="380981"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Lego sets</a:t>
            </a:r>
          </a:p>
          <a:p>
            <a:pPr marL="380981" indent="-380981">
              <a:buClr>
                <a:schemeClr val="bg1"/>
              </a:buClr>
              <a:buFont typeface="Arial" panose="020B0604020202020204" pitchFamily="34" charset="0"/>
              <a:buChar char="•"/>
            </a:pPr>
            <a:r>
              <a:rPr lang="en-US" sz="2700">
                <a:solidFill>
                  <a:schemeClr val="bg1"/>
                </a:solidFill>
                <a:latin typeface="Roboto" pitchFamily="2" charset="0"/>
                <a:ea typeface="Roboto" pitchFamily="2" charset="0"/>
              </a:rPr>
              <a:t>Gift baskets</a:t>
            </a:r>
          </a:p>
          <a:p>
            <a:endParaRPr lang="en-US" sz="2400" b="1" u="sng">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2547045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1D1ED-7313-4C46-8239-7249CB05D947}"/>
              </a:ext>
            </a:extLst>
          </p:cNvPr>
          <p:cNvPicPr>
            <a:picLocks noChangeAspect="1"/>
          </p:cNvPicPr>
          <p:nvPr/>
        </p:nvPicPr>
        <p:blipFill>
          <a:blip r:embed="rId3"/>
          <a:stretch>
            <a:fillRect/>
          </a:stretch>
        </p:blipFill>
        <p:spPr>
          <a:xfrm>
            <a:off x="-4064" y="740874"/>
            <a:ext cx="12192000" cy="5515236"/>
          </a:xfrm>
          <a:prstGeom prst="rect">
            <a:avLst/>
          </a:prstGeom>
        </p:spPr>
      </p:pic>
      <p:sp>
        <p:nvSpPr>
          <p:cNvPr id="9" name="Title 8">
            <a:extLst>
              <a:ext uri="{FF2B5EF4-FFF2-40B4-BE49-F238E27FC236}">
                <a16:creationId xmlns:a16="http://schemas.microsoft.com/office/drawing/2014/main" id="{715AD791-1442-4531-9CF6-1F26D8295523}"/>
              </a:ext>
            </a:extLst>
          </p:cNvPr>
          <p:cNvSpPr>
            <a:spLocks noGrp="1"/>
          </p:cNvSpPr>
          <p:nvPr>
            <p:ph type="title"/>
          </p:nvPr>
        </p:nvSpPr>
        <p:spPr/>
        <p:txBody>
          <a:bodyPr/>
          <a:lstStyle/>
          <a:p>
            <a:endParaRPr lang="en-US"/>
          </a:p>
        </p:txBody>
      </p:sp>
      <p:sp>
        <p:nvSpPr>
          <p:cNvPr id="11" name="Content Placeholder 10">
            <a:extLst>
              <a:ext uri="{FF2B5EF4-FFF2-40B4-BE49-F238E27FC236}">
                <a16:creationId xmlns:a16="http://schemas.microsoft.com/office/drawing/2014/main" id="{57BA8229-5891-49E5-8862-C20D690B0C7D}"/>
              </a:ext>
            </a:extLst>
          </p:cNvPr>
          <p:cNvSpPr>
            <a:spLocks noGrp="1"/>
          </p:cNvSpPr>
          <p:nvPr>
            <p:ph sz="quarter" idx="1"/>
          </p:nvPr>
        </p:nvSpPr>
        <p:spPr>
          <a:xfrm>
            <a:off x="402337" y="1527048"/>
            <a:ext cx="11132356" cy="4572000"/>
          </a:xfrm>
        </p:spPr>
        <p:txBody>
          <a:bodyPr/>
          <a:lstStyle/>
          <a:p>
            <a:pPr marL="0" indent="0">
              <a:buNone/>
            </a:pPr>
            <a:endParaRPr lang="en-US" sz="3733" u="sng"/>
          </a:p>
          <a:p>
            <a:endParaRPr lang="en-US"/>
          </a:p>
        </p:txBody>
      </p:sp>
      <p:sp>
        <p:nvSpPr>
          <p:cNvPr id="5" name="Rectangle 4">
            <a:extLst>
              <a:ext uri="{FF2B5EF4-FFF2-40B4-BE49-F238E27FC236}">
                <a16:creationId xmlns:a16="http://schemas.microsoft.com/office/drawing/2014/main" id="{B0EBD7BA-4B42-405E-88EB-73BE183CAA78}"/>
              </a:ext>
            </a:extLst>
          </p:cNvPr>
          <p:cNvSpPr/>
          <p:nvPr/>
        </p:nvSpPr>
        <p:spPr>
          <a:xfrm>
            <a:off x="0" y="-35859"/>
            <a:ext cx="12192000" cy="1326776"/>
          </a:xfrm>
          <a:prstGeom prst="rect">
            <a:avLst/>
          </a:prstGeom>
          <a:solidFill>
            <a:srgbClr val="242729">
              <a:lumMod val="90000"/>
              <a:lumOff val="10000"/>
            </a:srgbClr>
          </a:solidFill>
          <a:ln w="11429" cap="flat" cmpd="sng" algn="ctr">
            <a:noFill/>
            <a:prstDash val="sysDash"/>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defRPr/>
            </a:pPr>
            <a:endParaRPr lang="en-US" sz="2489"/>
          </a:p>
        </p:txBody>
      </p:sp>
      <p:sp>
        <p:nvSpPr>
          <p:cNvPr id="8" name="Title 1">
            <a:extLst>
              <a:ext uri="{FF2B5EF4-FFF2-40B4-BE49-F238E27FC236}">
                <a16:creationId xmlns:a16="http://schemas.microsoft.com/office/drawing/2014/main" id="{C37BA975-84EC-4DA6-B2B5-503A7020A9B1}"/>
              </a:ext>
            </a:extLst>
          </p:cNvPr>
          <p:cNvSpPr txBox="1">
            <a:spLocks/>
          </p:cNvSpPr>
          <p:nvPr/>
        </p:nvSpPr>
        <p:spPr>
          <a:xfrm>
            <a:off x="326643" y="350520"/>
            <a:ext cx="11379200" cy="758952"/>
          </a:xfrm>
          <a:prstGeom prst="rect">
            <a:avLst/>
          </a:prstGeom>
        </p:spPr>
        <p:txBody>
          <a:bodyPr vert="horz" anchor="b">
            <a:noAutofit/>
          </a:bodyPr>
          <a:lstStyle>
            <a:lvl1pPr algn="ctr" rtl="0" eaLnBrk="1" latinLnBrk="0" hangingPunct="1">
              <a:spcBef>
                <a:spcPct val="0"/>
              </a:spcBef>
              <a:buNone/>
              <a:defRPr kumimoji="0" sz="3000" b="1" i="0" kern="1200" baseline="0">
                <a:solidFill>
                  <a:schemeClr val="bg1"/>
                </a:solidFill>
                <a:latin typeface="+mj-lt"/>
                <a:ea typeface="+mj-ea"/>
                <a:cs typeface="+mj-cs"/>
              </a:defRPr>
            </a:lvl1pPr>
          </a:lstStyle>
          <a:p>
            <a:pPr>
              <a:buClrTx/>
              <a:buFontTx/>
            </a:pPr>
            <a:r>
              <a:rPr lang="en-US" sz="5867" b="0">
                <a:effectLst>
                  <a:outerShdw blurRad="38100" dist="38100" dir="2700000" algn="tl">
                    <a:srgbClr val="000000">
                      <a:alpha val="43137"/>
                    </a:srgbClr>
                  </a:outerShdw>
                </a:effectLst>
                <a:latin typeface="Roboto" pitchFamily="2" charset="0"/>
                <a:ea typeface="Roboto" pitchFamily="2" charset="0"/>
                <a:cs typeface="Arial" panose="020B0604020202020204" pitchFamily="34" charset="0"/>
              </a:rPr>
              <a:t>Incentives Jackpot!</a:t>
            </a:r>
          </a:p>
        </p:txBody>
      </p:sp>
      <p:pic>
        <p:nvPicPr>
          <p:cNvPr id="12" name="Picture 11">
            <a:extLst>
              <a:ext uri="{FF2B5EF4-FFF2-40B4-BE49-F238E27FC236}">
                <a16:creationId xmlns:a16="http://schemas.microsoft.com/office/drawing/2014/main" id="{A8F4631F-C855-4880-8823-195F719E2B46}"/>
              </a:ext>
            </a:extLst>
          </p:cNvPr>
          <p:cNvPicPr>
            <a:picLocks noChangeAspect="1"/>
          </p:cNvPicPr>
          <p:nvPr/>
        </p:nvPicPr>
        <p:blipFill>
          <a:blip r:embed="rId4"/>
          <a:stretch>
            <a:fillRect/>
          </a:stretch>
        </p:blipFill>
        <p:spPr>
          <a:xfrm>
            <a:off x="326644" y="1738608"/>
            <a:ext cx="11557593" cy="4148880"/>
          </a:xfrm>
          <a:prstGeom prst="rect">
            <a:avLst/>
          </a:prstGeom>
        </p:spPr>
      </p:pic>
    </p:spTree>
    <p:extLst>
      <p:ext uri="{BB962C8B-B14F-4D97-AF65-F5344CB8AC3E}">
        <p14:creationId xmlns:p14="http://schemas.microsoft.com/office/powerpoint/2010/main" val="512985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a78d9fc0e3_2_6"/>
          <p:cNvSpPr/>
          <p:nvPr/>
        </p:nvSpPr>
        <p:spPr>
          <a:xfrm>
            <a:off x="0" y="812800"/>
            <a:ext cx="12192000" cy="30608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74" name="Google Shape;374;ga78d9fc0e3_2_6" descr="Graphical user interface&#10;&#10;Description automatically generated"/>
          <p:cNvPicPr preferRelativeResize="0"/>
          <p:nvPr/>
        </p:nvPicPr>
        <p:blipFill rotWithShape="1">
          <a:blip r:embed="rId3">
            <a:alphaModFix/>
          </a:blip>
          <a:srcRect/>
          <a:stretch/>
        </p:blipFill>
        <p:spPr>
          <a:xfrm>
            <a:off x="0" y="2246784"/>
            <a:ext cx="9474200" cy="4241800"/>
          </a:xfrm>
          <a:prstGeom prst="rect">
            <a:avLst/>
          </a:prstGeom>
          <a:noFill/>
          <a:ln>
            <a:noFill/>
          </a:ln>
        </p:spPr>
      </p:pic>
      <p:sp>
        <p:nvSpPr>
          <p:cNvPr id="375" name="Google Shape;375;ga78d9fc0e3_2_6"/>
          <p:cNvSpPr/>
          <p:nvPr/>
        </p:nvSpPr>
        <p:spPr>
          <a:xfrm>
            <a:off x="5138056" y="647699"/>
            <a:ext cx="6498000" cy="32384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Redeeming in PBIS Rewards</a:t>
            </a:r>
            <a:endParaRPr sz="1600" b="1">
              <a:solidFill>
                <a:srgbClr val="3D5EAB"/>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ga78d9fc0e3_2_57"/>
          <p:cNvPicPr preferRelativeResize="0"/>
          <p:nvPr/>
        </p:nvPicPr>
        <p:blipFill rotWithShape="1">
          <a:blip r:embed="rId3">
            <a:alphaModFix amt="35000"/>
          </a:blip>
          <a:srcRect l="-270" t="1893" r="269" b="-2608"/>
          <a:stretch/>
        </p:blipFill>
        <p:spPr>
          <a:xfrm>
            <a:off x="0" y="366081"/>
            <a:ext cx="12184927" cy="6696636"/>
          </a:xfrm>
          <a:prstGeom prst="rect">
            <a:avLst/>
          </a:prstGeom>
          <a:noFill/>
          <a:ln>
            <a:noFill/>
          </a:ln>
        </p:spPr>
      </p:pic>
      <p:sp>
        <p:nvSpPr>
          <p:cNvPr id="206" name="Google Shape;206;ga78d9fc0e3_2_57"/>
          <p:cNvSpPr/>
          <p:nvPr/>
        </p:nvSpPr>
        <p:spPr>
          <a:xfrm>
            <a:off x="0" y="0"/>
            <a:ext cx="12192000" cy="140880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i="1">
                <a:solidFill>
                  <a:schemeClr val="lt1"/>
                </a:solidFill>
                <a:latin typeface="Roboto"/>
                <a:ea typeface="Roboto"/>
                <a:cs typeface="Roboto"/>
                <a:sym typeface="Roboto"/>
              </a:rPr>
              <a:t>(Trainer Slide) </a:t>
            </a:r>
            <a:r>
              <a:rPr lang="en-US" sz="4800">
                <a:solidFill>
                  <a:schemeClr val="lt1"/>
                </a:solidFill>
                <a:latin typeface="Roboto"/>
                <a:ea typeface="Roboto"/>
                <a:cs typeface="Roboto"/>
                <a:sym typeface="Roboto"/>
              </a:rPr>
              <a:t>Stop Here:  Part 2</a:t>
            </a:r>
            <a:endParaRPr sz="4800">
              <a:solidFill>
                <a:schemeClr val="lt1"/>
              </a:solidFill>
              <a:latin typeface="Arial"/>
              <a:ea typeface="Arial"/>
              <a:cs typeface="Arial"/>
              <a:sym typeface="Arial"/>
            </a:endParaRPr>
          </a:p>
        </p:txBody>
      </p:sp>
      <p:sp>
        <p:nvSpPr>
          <p:cNvPr id="207" name="Google Shape;207;ga78d9fc0e3_2_57"/>
          <p:cNvSpPr txBox="1"/>
          <p:nvPr/>
        </p:nvSpPr>
        <p:spPr>
          <a:xfrm>
            <a:off x="366097" y="-1256576"/>
            <a:ext cx="11379200" cy="758800"/>
          </a:xfrm>
          <a:prstGeom prst="rect">
            <a:avLst/>
          </a:prstGeom>
          <a:noFill/>
          <a:ln>
            <a:noFill/>
          </a:ln>
        </p:spPr>
        <p:txBody>
          <a:bodyPr spcFirstLastPara="1" wrap="square" lIns="121900" tIns="60933" rIns="121900" bIns="60933" anchor="b" anchorCtr="0">
            <a:noAutofit/>
          </a:bodyPr>
          <a:lstStyle/>
          <a:p>
            <a:pPr algn="ctr">
              <a:buClr>
                <a:schemeClr val="lt1"/>
              </a:buClr>
              <a:buSzPts val="3600"/>
            </a:pPr>
            <a:r>
              <a:rPr lang="en-US" sz="4800">
                <a:solidFill>
                  <a:schemeClr val="lt1"/>
                </a:solidFill>
                <a:latin typeface="Roboto"/>
                <a:ea typeface="Roboto"/>
                <a:cs typeface="Roboto"/>
                <a:sym typeface="Roboto"/>
              </a:rPr>
              <a:t>Rewarding/Acknowledgement System </a:t>
            </a:r>
            <a:endParaRPr sz="1867">
              <a:solidFill>
                <a:srgbClr val="000000"/>
              </a:solidFill>
              <a:latin typeface="Arial"/>
              <a:ea typeface="Arial"/>
              <a:cs typeface="Arial"/>
              <a:sym typeface="Arial"/>
            </a:endParaRPr>
          </a:p>
        </p:txBody>
      </p:sp>
      <p:sp>
        <p:nvSpPr>
          <p:cNvPr id="4" name="Rectangle: Folded Corner 3">
            <a:extLst>
              <a:ext uri="{FF2B5EF4-FFF2-40B4-BE49-F238E27FC236}">
                <a16:creationId xmlns:a16="http://schemas.microsoft.com/office/drawing/2014/main" id="{8A6644E7-BEE0-456C-ADC2-9A97C1DE41BF}"/>
              </a:ext>
            </a:extLst>
          </p:cNvPr>
          <p:cNvSpPr/>
          <p:nvPr/>
        </p:nvSpPr>
        <p:spPr>
          <a:xfrm>
            <a:off x="1402727" y="2407355"/>
            <a:ext cx="1761067" cy="2043289"/>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Hide slide when presenting to staff</a:t>
            </a:r>
          </a:p>
        </p:txBody>
      </p:sp>
      <p:pic>
        <p:nvPicPr>
          <p:cNvPr id="1028" name="Picture 4" descr="stop sign clip art - Clip Art Library">
            <a:extLst>
              <a:ext uri="{FF2B5EF4-FFF2-40B4-BE49-F238E27FC236}">
                <a16:creationId xmlns:a16="http://schemas.microsoft.com/office/drawing/2014/main" id="{A8C236F2-C636-4145-A01D-F02C711CC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275" y="1754701"/>
            <a:ext cx="3509962" cy="35099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80FD29-65D6-4A30-AB7B-66AA9C85E03A}"/>
              </a:ext>
            </a:extLst>
          </p:cNvPr>
          <p:cNvSpPr txBox="1"/>
          <p:nvPr/>
        </p:nvSpPr>
        <p:spPr>
          <a:xfrm>
            <a:off x="3704118" y="5476256"/>
            <a:ext cx="5104282" cy="1015663"/>
          </a:xfrm>
          <a:prstGeom prst="rect">
            <a:avLst/>
          </a:prstGeom>
          <a:noFill/>
        </p:spPr>
        <p:txBody>
          <a:bodyPr wrap="none" rtlCol="0">
            <a:spAutoFit/>
          </a:bodyPr>
          <a:lstStyle/>
          <a:p>
            <a:pPr algn="ctr"/>
            <a:r>
              <a:rPr lang="en-US" sz="2000">
                <a:solidFill>
                  <a:schemeClr val="bg1"/>
                </a:solidFill>
                <a:latin typeface="Roboto" panose="02000000000000000000" pitchFamily="2" charset="0"/>
                <a:ea typeface="Roboto" panose="02000000000000000000" pitchFamily="2" charset="0"/>
              </a:rPr>
              <a:t>Great stopping  point for training</a:t>
            </a:r>
          </a:p>
          <a:p>
            <a:pPr algn="ctr"/>
            <a:r>
              <a:rPr lang="en-US" sz="2000">
                <a:solidFill>
                  <a:schemeClr val="bg1"/>
                </a:solidFill>
                <a:latin typeface="Roboto" panose="02000000000000000000" pitchFamily="2" charset="0"/>
                <a:ea typeface="Roboto" panose="02000000000000000000" pitchFamily="2" charset="0"/>
              </a:rPr>
              <a:t>after Redeeming:  Store, Events and Raffles</a:t>
            </a:r>
          </a:p>
          <a:p>
            <a:pPr algn="ctr"/>
            <a:endParaRPr lang="en-US" sz="20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73065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8"/>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81" name="Google Shape;381;p28" descr="Graphical user interface&#10;&#10;Description automatically generated"/>
          <p:cNvPicPr preferRelativeResize="0"/>
          <p:nvPr/>
        </p:nvPicPr>
        <p:blipFill rotWithShape="1">
          <a:blip r:embed="rId3">
            <a:alphaModFix/>
          </a:blip>
          <a:srcRect/>
          <a:stretch/>
        </p:blipFill>
        <p:spPr>
          <a:xfrm>
            <a:off x="0" y="2299316"/>
            <a:ext cx="9474200" cy="4241800"/>
          </a:xfrm>
          <a:prstGeom prst="rect">
            <a:avLst/>
          </a:prstGeom>
          <a:noFill/>
          <a:ln>
            <a:noFill/>
          </a:ln>
        </p:spPr>
      </p:pic>
      <p:sp>
        <p:nvSpPr>
          <p:cNvPr id="382" name="Google Shape;382;p28"/>
          <p:cNvSpPr/>
          <p:nvPr/>
        </p:nvSpPr>
        <p:spPr>
          <a:xfrm>
            <a:off x="4934856" y="647699"/>
            <a:ext cx="6952344"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Helpful Resources</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71D1FB75-D758-44CB-A90F-772342A423F6}"/>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2" name="Rectangle 1">
            <a:extLst>
              <a:ext uri="{FF2B5EF4-FFF2-40B4-BE49-F238E27FC236}">
                <a16:creationId xmlns:a16="http://schemas.microsoft.com/office/drawing/2014/main" id="{282381EF-2F19-4945-987B-0465A0917BCC}"/>
              </a:ext>
            </a:extLst>
          </p:cNvPr>
          <p:cNvSpPr/>
          <p:nvPr/>
        </p:nvSpPr>
        <p:spPr>
          <a:xfrm>
            <a:off x="0" y="1"/>
            <a:ext cx="12192000" cy="1939867"/>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a:solidFill>
                <a:srgbClr val="FFFFFF"/>
              </a:solidFill>
              <a:latin typeface="Trebuchet MS" panose="020B0603020202020204"/>
            </a:endParaRPr>
          </a:p>
        </p:txBody>
      </p:sp>
      <p:sp>
        <p:nvSpPr>
          <p:cNvPr id="3" name="TextBox 2">
            <a:extLst>
              <a:ext uri="{FF2B5EF4-FFF2-40B4-BE49-F238E27FC236}">
                <a16:creationId xmlns:a16="http://schemas.microsoft.com/office/drawing/2014/main" id="{3041B171-247C-44DD-B517-77E28323A2D4}"/>
              </a:ext>
            </a:extLst>
          </p:cNvPr>
          <p:cNvSpPr txBox="1"/>
          <p:nvPr/>
        </p:nvSpPr>
        <p:spPr>
          <a:xfrm>
            <a:off x="125512" y="130456"/>
            <a:ext cx="11887200" cy="1733680"/>
          </a:xfrm>
          <a:prstGeom prst="rect">
            <a:avLst/>
          </a:prstGeom>
          <a:noFill/>
        </p:spPr>
        <p:txBody>
          <a:bodyPr wrap="square" rtlCol="0">
            <a:spAutoFit/>
          </a:bodyPr>
          <a:lstStyle/>
          <a:p>
            <a:pPr algn="ctr" defTabSz="914354"/>
            <a:r>
              <a:rPr lang="en-US" sz="5333">
                <a:solidFill>
                  <a:srgbClr val="FFFFFF"/>
                </a:solidFill>
                <a:effectLst>
                  <a:outerShdw blurRad="38100" dist="38100" dir="2700000" algn="tl">
                    <a:srgbClr val="000000">
                      <a:alpha val="43137"/>
                    </a:srgbClr>
                  </a:outerShdw>
                </a:effectLst>
                <a:latin typeface="Roboto" pitchFamily="2" charset="0"/>
                <a:ea typeface="Roboto" pitchFamily="2" charset="0"/>
              </a:rPr>
              <a:t>Printing Badges </a:t>
            </a:r>
          </a:p>
          <a:p>
            <a:pPr algn="ctr" defTabSz="914354"/>
            <a:r>
              <a:rPr lang="en-US" sz="5333">
                <a:solidFill>
                  <a:srgbClr val="FFFFFF"/>
                </a:solidFill>
                <a:effectLst>
                  <a:outerShdw blurRad="38100" dist="38100" dir="2700000" algn="tl">
                    <a:srgbClr val="000000">
                      <a:alpha val="43137"/>
                    </a:srgbClr>
                  </a:outerShdw>
                </a:effectLst>
                <a:latin typeface="Roboto" pitchFamily="2" charset="0"/>
                <a:ea typeface="Roboto" pitchFamily="2" charset="0"/>
              </a:rPr>
              <a:t>Within PBIS Rewards</a:t>
            </a:r>
          </a:p>
        </p:txBody>
      </p:sp>
      <p:pic>
        <p:nvPicPr>
          <p:cNvPr id="1026" name="Picture 2">
            <a:extLst>
              <a:ext uri="{FF2B5EF4-FFF2-40B4-BE49-F238E27FC236}">
                <a16:creationId xmlns:a16="http://schemas.microsoft.com/office/drawing/2014/main" id="{01CE0234-0434-4DD3-A9BE-C9597ECB8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93684" y="2185513"/>
            <a:ext cx="11604631" cy="400722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948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FFCD715A-9AD2-4AC3-810A-86A97D85DB75}"/>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2" name="Rectangle 1">
            <a:extLst>
              <a:ext uri="{FF2B5EF4-FFF2-40B4-BE49-F238E27FC236}">
                <a16:creationId xmlns:a16="http://schemas.microsoft.com/office/drawing/2014/main" id="{282381EF-2F19-4945-987B-0465A0917BCC}"/>
              </a:ext>
            </a:extLst>
          </p:cNvPr>
          <p:cNvSpPr/>
          <p:nvPr/>
        </p:nvSpPr>
        <p:spPr>
          <a:xfrm>
            <a:off x="0" y="1"/>
            <a:ext cx="12192000" cy="132677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9">
            <a:extLst>
              <a:ext uri="{FF2B5EF4-FFF2-40B4-BE49-F238E27FC236}">
                <a16:creationId xmlns:a16="http://schemas.microsoft.com/office/drawing/2014/main" id="{F177DAFC-9AC3-49BA-AC5E-CA2C0D6A6281}"/>
              </a:ext>
            </a:extLst>
          </p:cNvPr>
          <p:cNvGrpSpPr/>
          <p:nvPr/>
        </p:nvGrpSpPr>
        <p:grpSpPr>
          <a:xfrm>
            <a:off x="189046" y="1463105"/>
            <a:ext cx="3260265" cy="3032183"/>
            <a:chOff x="103655" y="1161209"/>
            <a:chExt cx="2445199" cy="2274137"/>
          </a:xfrm>
        </p:grpSpPr>
        <p:pic>
          <p:nvPicPr>
            <p:cNvPr id="1026" name="Picture 2" descr="Technology, Laptop, Computer, Netbook">
              <a:extLst>
                <a:ext uri="{FF2B5EF4-FFF2-40B4-BE49-F238E27FC236}">
                  <a16:creationId xmlns:a16="http://schemas.microsoft.com/office/drawing/2014/main" id="{AA0B8C5F-9413-4ED8-9575-DCFB04C0B9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318"/>
            <a:stretch/>
          </p:blipFill>
          <p:spPr bwMode="auto">
            <a:xfrm>
              <a:off x="103655" y="1161209"/>
              <a:ext cx="2445199" cy="227413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9BE92A-0A06-41E9-9F9B-BDC63A7446BA}"/>
                </a:ext>
              </a:extLst>
            </p:cNvPr>
            <p:cNvPicPr>
              <a:picLocks noChangeAspect="1"/>
            </p:cNvPicPr>
            <p:nvPr/>
          </p:nvPicPr>
          <p:blipFill>
            <a:blip r:embed="rId5"/>
            <a:stretch>
              <a:fillRect/>
            </a:stretch>
          </p:blipFill>
          <p:spPr>
            <a:xfrm rot="660779">
              <a:off x="1724650" y="1854478"/>
              <a:ext cx="321109" cy="93807"/>
            </a:xfrm>
            <a:prstGeom prst="rect">
              <a:avLst/>
            </a:prstGeom>
            <a:effectLst>
              <a:outerShdw dist="50800" dir="5400000" algn="ctr" rotWithShape="0">
                <a:srgbClr val="000000">
                  <a:alpha val="0"/>
                </a:srgbClr>
              </a:outerShdw>
            </a:effectLst>
          </p:spPr>
        </p:pic>
      </p:grpSp>
      <p:sp>
        <p:nvSpPr>
          <p:cNvPr id="8" name="TextBox 7">
            <a:extLst>
              <a:ext uri="{FF2B5EF4-FFF2-40B4-BE49-F238E27FC236}">
                <a16:creationId xmlns:a16="http://schemas.microsoft.com/office/drawing/2014/main" id="{572B6840-68EF-43FD-BBF5-0F7BC4919F8D}"/>
              </a:ext>
            </a:extLst>
          </p:cNvPr>
          <p:cNvSpPr txBox="1"/>
          <p:nvPr/>
        </p:nvSpPr>
        <p:spPr>
          <a:xfrm>
            <a:off x="69105" y="7645"/>
            <a:ext cx="12053793" cy="1323439"/>
          </a:xfrm>
          <a:prstGeom prst="rect">
            <a:avLst/>
          </a:prstGeom>
          <a:noFill/>
          <a:ln>
            <a:noFill/>
          </a:ln>
        </p:spPr>
        <p:txBody>
          <a:bodyPr wrap="square" rtlCol="0">
            <a:spAutoFit/>
          </a:bodyPr>
          <a:lstStyle/>
          <a:p>
            <a:pPr algn="ctr"/>
            <a:r>
              <a:rPr lang="en-US" sz="4000">
                <a:solidFill>
                  <a:schemeClr val="bg1"/>
                </a:solidFill>
                <a:effectLst>
                  <a:outerShdw blurRad="38100" dist="38100" dir="2700000" algn="tl">
                    <a:srgbClr val="000000">
                      <a:alpha val="43137"/>
                    </a:srgbClr>
                  </a:outerShdw>
                </a:effectLst>
                <a:latin typeface="Roboto" pitchFamily="2" charset="0"/>
                <a:ea typeface="Roboto" pitchFamily="2" charset="0"/>
              </a:rPr>
              <a:t>Think Outside the Badge!</a:t>
            </a:r>
          </a:p>
          <a:p>
            <a:pPr algn="ctr"/>
            <a:r>
              <a:rPr lang="en-US" sz="4000">
                <a:solidFill>
                  <a:schemeClr val="bg1"/>
                </a:solidFill>
                <a:effectLst>
                  <a:outerShdw blurRad="38100" dist="38100" dir="2700000" algn="tl">
                    <a:srgbClr val="000000">
                      <a:alpha val="43137"/>
                    </a:srgbClr>
                  </a:outerShdw>
                </a:effectLst>
                <a:latin typeface="Roboto" pitchFamily="2" charset="0"/>
                <a:ea typeface="Roboto" pitchFamily="2" charset="0"/>
              </a:rPr>
              <a:t>Using Labels and Badges in Creative Ways.</a:t>
            </a:r>
          </a:p>
        </p:txBody>
      </p:sp>
      <p:sp>
        <p:nvSpPr>
          <p:cNvPr id="13" name="Rectangle: Rounded Corners 12">
            <a:extLst>
              <a:ext uri="{FF2B5EF4-FFF2-40B4-BE49-F238E27FC236}">
                <a16:creationId xmlns:a16="http://schemas.microsoft.com/office/drawing/2014/main" id="{BB11D505-4730-47BF-91DA-A22079C6B53C}"/>
              </a:ext>
            </a:extLst>
          </p:cNvPr>
          <p:cNvSpPr/>
          <p:nvPr/>
        </p:nvSpPr>
        <p:spPr>
          <a:xfrm>
            <a:off x="163626" y="4596525"/>
            <a:ext cx="3311103" cy="1940251"/>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a:solidFill>
                  <a:schemeClr val="tx1">
                    <a:lumMod val="75000"/>
                    <a:lumOff val="25000"/>
                  </a:schemeClr>
                </a:solidFill>
                <a:effectLst>
                  <a:outerShdw blurRad="38100" dist="38100" dir="2700000" algn="tl">
                    <a:srgbClr val="000000">
                      <a:alpha val="43137"/>
                    </a:srgbClr>
                  </a:outerShdw>
                </a:effectLst>
                <a:latin typeface="Roboto" pitchFamily="2" charset="0"/>
                <a:ea typeface="Roboto" pitchFamily="2" charset="0"/>
              </a:rPr>
              <a:t>If your students are 1:1 with devices, use a label to identify the computer as well as give easy access for badge scanning while they are working.</a:t>
            </a:r>
          </a:p>
        </p:txBody>
      </p:sp>
      <p:sp>
        <p:nvSpPr>
          <p:cNvPr id="14" name="Rectangle: Rounded Corners 13">
            <a:extLst>
              <a:ext uri="{FF2B5EF4-FFF2-40B4-BE49-F238E27FC236}">
                <a16:creationId xmlns:a16="http://schemas.microsoft.com/office/drawing/2014/main" id="{6D4B85A1-9897-4D66-A8D3-27983CBC411D}"/>
              </a:ext>
            </a:extLst>
          </p:cNvPr>
          <p:cNvSpPr/>
          <p:nvPr/>
        </p:nvSpPr>
        <p:spPr>
          <a:xfrm>
            <a:off x="4465514" y="1491451"/>
            <a:ext cx="5217263" cy="2434552"/>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133">
                <a:solidFill>
                  <a:schemeClr val="tx1">
                    <a:lumMod val="75000"/>
                    <a:lumOff val="25000"/>
                  </a:schemeClr>
                </a:solidFill>
                <a:effectLst>
                  <a:outerShdw blurRad="38100" dist="38100" dir="2700000" algn="tl">
                    <a:srgbClr val="000000">
                      <a:alpha val="43137"/>
                    </a:srgbClr>
                  </a:outerShdw>
                </a:effectLst>
                <a:latin typeface="Roboto" pitchFamily="2" charset="0"/>
                <a:ea typeface="Roboto" pitchFamily="2" charset="0"/>
              </a:rPr>
              <a:t>Use a QR sticker on a student’s folder or agenda for easy access to give points when they turn in homework and assignments.</a:t>
            </a:r>
          </a:p>
        </p:txBody>
      </p:sp>
      <p:grpSp>
        <p:nvGrpSpPr>
          <p:cNvPr id="11" name="Group 10">
            <a:extLst>
              <a:ext uri="{FF2B5EF4-FFF2-40B4-BE49-F238E27FC236}">
                <a16:creationId xmlns:a16="http://schemas.microsoft.com/office/drawing/2014/main" id="{4E107268-E31B-4294-97C0-BC1933E4EFF2}"/>
              </a:ext>
            </a:extLst>
          </p:cNvPr>
          <p:cNvGrpSpPr/>
          <p:nvPr/>
        </p:nvGrpSpPr>
        <p:grpSpPr>
          <a:xfrm>
            <a:off x="8937985" y="2512041"/>
            <a:ext cx="3236635" cy="1849505"/>
            <a:chOff x="3003844" y="3435346"/>
            <a:chExt cx="2427476" cy="1387129"/>
          </a:xfrm>
        </p:grpSpPr>
        <p:pic>
          <p:nvPicPr>
            <p:cNvPr id="1028" name="Picture 4" descr="Binder, File, Folder, Office">
              <a:extLst>
                <a:ext uri="{FF2B5EF4-FFF2-40B4-BE49-F238E27FC236}">
                  <a16:creationId xmlns:a16="http://schemas.microsoft.com/office/drawing/2014/main" id="{8B57B60F-EC89-4F1A-B8F0-D37391C8E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3844" y="3435346"/>
              <a:ext cx="2427476" cy="13871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6D3F9A-E1D8-45E3-AC07-9013F0D057E2}"/>
                </a:ext>
              </a:extLst>
            </p:cNvPr>
            <p:cNvPicPr>
              <a:picLocks noChangeAspect="1"/>
            </p:cNvPicPr>
            <p:nvPr/>
          </p:nvPicPr>
          <p:blipFill>
            <a:blip r:embed="rId7"/>
            <a:stretch>
              <a:fillRect/>
            </a:stretch>
          </p:blipFill>
          <p:spPr>
            <a:xfrm rot="2376386">
              <a:off x="4086113" y="4391039"/>
              <a:ext cx="262935" cy="286437"/>
            </a:xfrm>
            <a:prstGeom prst="rect">
              <a:avLst/>
            </a:prstGeom>
            <a:effectLst>
              <a:outerShdw dir="5400000" algn="ctr" rotWithShape="0">
                <a:srgbClr val="000000">
                  <a:alpha val="0"/>
                </a:srgbClr>
              </a:outerShdw>
            </a:effectLst>
          </p:spPr>
        </p:pic>
      </p:grpSp>
      <p:sp>
        <p:nvSpPr>
          <p:cNvPr id="15" name="Rectangle: Rounded Corners 14">
            <a:extLst>
              <a:ext uri="{FF2B5EF4-FFF2-40B4-BE49-F238E27FC236}">
                <a16:creationId xmlns:a16="http://schemas.microsoft.com/office/drawing/2014/main" id="{6A839D2A-8910-467F-8BD9-F613436599F0}"/>
              </a:ext>
            </a:extLst>
          </p:cNvPr>
          <p:cNvSpPr/>
          <p:nvPr/>
        </p:nvSpPr>
        <p:spPr>
          <a:xfrm>
            <a:off x="4428117" y="4361546"/>
            <a:ext cx="5254659" cy="2232212"/>
          </a:xfrm>
          <a:prstGeom prst="round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r>
              <a:rPr lang="en-US" sz="2400">
                <a:solidFill>
                  <a:schemeClr val="tx1">
                    <a:lumMod val="75000"/>
                    <a:lumOff val="25000"/>
                  </a:schemeClr>
                </a:solidFill>
                <a:effectLst>
                  <a:outerShdw blurRad="38100" dist="38100" dir="2700000" algn="tl">
                    <a:srgbClr val="000000">
                      <a:alpha val="43137"/>
                    </a:srgbClr>
                  </a:outerShdw>
                </a:effectLst>
                <a:latin typeface="Roboto" pitchFamily="2" charset="0"/>
                <a:ea typeface="Roboto" pitchFamily="2" charset="0"/>
              </a:rPr>
              <a:t>Have ID on students’ desks for easy scanning as you walk by, have group QR code posted inside or outside the classroom for easy access for others.</a:t>
            </a:r>
          </a:p>
        </p:txBody>
      </p:sp>
      <p:pic>
        <p:nvPicPr>
          <p:cNvPr id="3" name="Picture 2">
            <a:extLst>
              <a:ext uri="{FF2B5EF4-FFF2-40B4-BE49-F238E27FC236}">
                <a16:creationId xmlns:a16="http://schemas.microsoft.com/office/drawing/2014/main" id="{21777E1F-3F89-454F-B18A-40C365DF41CD}"/>
              </a:ext>
            </a:extLst>
          </p:cNvPr>
          <p:cNvPicPr>
            <a:picLocks noChangeAspect="1"/>
          </p:cNvPicPr>
          <p:nvPr/>
        </p:nvPicPr>
        <p:blipFill>
          <a:blip r:embed="rId8"/>
          <a:stretch>
            <a:fillRect/>
          </a:stretch>
        </p:blipFill>
        <p:spPr>
          <a:xfrm>
            <a:off x="9187578" y="4495287"/>
            <a:ext cx="2242252" cy="2355069"/>
          </a:xfrm>
          <a:prstGeom prst="rect">
            <a:avLst/>
          </a:prstGeom>
          <a:ln>
            <a:noFill/>
          </a:ln>
        </p:spPr>
      </p:pic>
    </p:spTree>
    <p:extLst>
      <p:ext uri="{BB962C8B-B14F-4D97-AF65-F5344CB8AC3E}">
        <p14:creationId xmlns:p14="http://schemas.microsoft.com/office/powerpoint/2010/main" val="350536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30"/>
          <p:cNvPicPr preferRelativeResize="0"/>
          <p:nvPr/>
        </p:nvPicPr>
        <p:blipFill rotWithShape="1">
          <a:blip r:embed="rId3">
            <a:alphaModFix amt="35000"/>
          </a:blip>
          <a:srcRect l="-265" t="1895" r="265" b="-2609"/>
          <a:stretch/>
        </p:blipFill>
        <p:spPr>
          <a:xfrm>
            <a:off x="0" y="161366"/>
            <a:ext cx="12184928" cy="6696636"/>
          </a:xfrm>
          <a:prstGeom prst="rect">
            <a:avLst/>
          </a:prstGeom>
          <a:noFill/>
          <a:ln>
            <a:noFill/>
          </a:ln>
        </p:spPr>
      </p:pic>
      <p:sp>
        <p:nvSpPr>
          <p:cNvPr id="417" name="Google Shape;417;p30"/>
          <p:cNvSpPr/>
          <p:nvPr/>
        </p:nvSpPr>
        <p:spPr>
          <a:xfrm>
            <a:off x="0" y="2"/>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Family Access – App only</a:t>
            </a:r>
            <a:endParaRPr sz="4800">
              <a:solidFill>
                <a:schemeClr val="lt1"/>
              </a:solidFill>
            </a:endParaRPr>
          </a:p>
        </p:txBody>
      </p:sp>
      <p:sp>
        <p:nvSpPr>
          <p:cNvPr id="418" name="Google Shape;418;p30"/>
          <p:cNvSpPr/>
          <p:nvPr/>
        </p:nvSpPr>
        <p:spPr>
          <a:xfrm>
            <a:off x="361073" y="5061545"/>
            <a:ext cx="5626259" cy="1458527"/>
          </a:xfrm>
          <a:prstGeom prst="roundRect">
            <a:avLst>
              <a:gd name="adj" fmla="val 16667"/>
            </a:avLst>
          </a:prstGeom>
          <a:solidFill>
            <a:schemeClr val="lt1"/>
          </a:solidFill>
          <a:ln>
            <a:noFill/>
          </a:ln>
          <a:effectLst>
            <a:outerShdw blurRad="50800" dist="25400" dir="5400000" rotWithShape="0">
              <a:srgbClr val="000000">
                <a:alpha val="44313"/>
              </a:srgbClr>
            </a:outerShdw>
          </a:effectLst>
        </p:spPr>
        <p:txBody>
          <a:bodyPr spcFirstLastPara="1" wrap="square" lIns="121900" tIns="60933" rIns="121900" bIns="60933" anchor="ctr" anchorCtr="0">
            <a:noAutofit/>
          </a:bodyPr>
          <a:lstStyle/>
          <a:p>
            <a:pPr algn="ctr">
              <a:buClr>
                <a:srgbClr val="000000"/>
              </a:buClr>
              <a:buSzPts val="1050"/>
            </a:pPr>
            <a:r>
              <a:rPr lang="en-US" sz="1400">
                <a:solidFill>
                  <a:srgbClr val="373C3A"/>
                </a:solidFill>
                <a:latin typeface="Roboto"/>
                <a:ea typeface="Roboto"/>
                <a:cs typeface="Roboto"/>
                <a:sym typeface="Roboto"/>
              </a:rPr>
              <a:t>The PBIS Rewards family app includes point details, referrals (if applicable), purchases, upcoming events, registered events, list of teachers with contact info, and parent messaging.</a:t>
            </a:r>
            <a:endParaRPr sz="2400"/>
          </a:p>
        </p:txBody>
      </p:sp>
      <p:pic>
        <p:nvPicPr>
          <p:cNvPr id="419" name="Google Shape;419;p30"/>
          <p:cNvPicPr preferRelativeResize="0"/>
          <p:nvPr/>
        </p:nvPicPr>
        <p:blipFill rotWithShape="1">
          <a:blip r:embed="rId4">
            <a:alphaModFix/>
          </a:blip>
          <a:srcRect/>
          <a:stretch/>
        </p:blipFill>
        <p:spPr>
          <a:xfrm rot="-690899">
            <a:off x="6795620" y="1928132"/>
            <a:ext cx="2574664" cy="3517864"/>
          </a:xfrm>
          <a:prstGeom prst="rect">
            <a:avLst/>
          </a:prstGeom>
          <a:noFill/>
          <a:ln>
            <a:noFill/>
          </a:ln>
        </p:spPr>
      </p:pic>
      <p:pic>
        <p:nvPicPr>
          <p:cNvPr id="421" name="Google Shape;421;p30">
            <a:hlinkClick r:id="rId5"/>
          </p:cNvPr>
          <p:cNvPicPr preferRelativeResize="0"/>
          <p:nvPr/>
        </p:nvPicPr>
        <p:blipFill>
          <a:blip r:embed="rId6">
            <a:extLst>
              <a:ext uri="{28A0092B-C50C-407E-A947-70E740481C1C}">
                <a14:useLocalDpi xmlns:a14="http://schemas.microsoft.com/office/drawing/2010/main" val="0"/>
              </a:ext>
            </a:extLst>
          </a:blip>
          <a:srcRect t="2293" b="2293"/>
          <a:stretch/>
        </p:blipFill>
        <p:spPr>
          <a:xfrm rot="725721">
            <a:off x="9112847" y="2132715"/>
            <a:ext cx="2348934" cy="3961246"/>
          </a:xfrm>
          <a:prstGeom prst="rect">
            <a:avLst/>
          </a:prstGeom>
          <a:noFill/>
          <a:ln>
            <a:noFill/>
          </a:ln>
        </p:spPr>
      </p:pic>
      <p:grpSp>
        <p:nvGrpSpPr>
          <p:cNvPr id="422" name="Google Shape;422;p30"/>
          <p:cNvGrpSpPr/>
          <p:nvPr/>
        </p:nvGrpSpPr>
        <p:grpSpPr>
          <a:xfrm rot="703930">
            <a:off x="9071638" y="1685988"/>
            <a:ext cx="2430735" cy="4839301"/>
            <a:chOff x="2547150" y="238125"/>
            <a:chExt cx="2525675" cy="5238750"/>
          </a:xfrm>
        </p:grpSpPr>
        <p:sp>
          <p:nvSpPr>
            <p:cNvPr id="423" name="Google Shape;423;p30"/>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0000"/>
            </a:solidFill>
            <a:ln>
              <a:noFill/>
            </a:ln>
          </p:spPr>
          <p:txBody>
            <a:bodyPr spcFirstLastPara="1" wrap="square" lIns="121900" tIns="121900" rIns="121900" bIns="121900" anchor="ctr" anchorCtr="0">
              <a:noAutofit/>
            </a:bodyPr>
            <a:lstStyle/>
            <a:p>
              <a:pPr>
                <a:buClr>
                  <a:srgbClr val="000000"/>
                </a:buClr>
                <a:buSzPts val="1800"/>
              </a:pPr>
              <a:endParaRPr sz="2400"/>
            </a:p>
          </p:txBody>
        </p:sp>
        <p:sp>
          <p:nvSpPr>
            <p:cNvPr id="424" name="Google Shape;424;p30"/>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434343"/>
            </a:solidFill>
            <a:ln>
              <a:noFill/>
            </a:ln>
          </p:spPr>
          <p:txBody>
            <a:bodyPr spcFirstLastPara="1" wrap="square" lIns="121900" tIns="121900" rIns="121900" bIns="121900" anchor="ctr" anchorCtr="0">
              <a:noAutofit/>
            </a:bodyPr>
            <a:lstStyle/>
            <a:p>
              <a:pPr>
                <a:buClr>
                  <a:srgbClr val="000000"/>
                </a:buClr>
                <a:buSzPts val="1800"/>
              </a:pPr>
              <a:endParaRPr sz="2400"/>
            </a:p>
          </p:txBody>
        </p:sp>
        <p:sp>
          <p:nvSpPr>
            <p:cNvPr id="425" name="Google Shape;425;p30"/>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434343"/>
            </a:solidFill>
            <a:ln>
              <a:noFill/>
            </a:ln>
          </p:spPr>
          <p:txBody>
            <a:bodyPr spcFirstLastPara="1" wrap="square" lIns="121900" tIns="121900" rIns="121900" bIns="121900" anchor="ctr" anchorCtr="0">
              <a:noAutofit/>
            </a:bodyPr>
            <a:lstStyle/>
            <a:p>
              <a:pPr>
                <a:buClr>
                  <a:srgbClr val="000000"/>
                </a:buClr>
                <a:buSzPts val="1800"/>
              </a:pPr>
              <a:endParaRPr sz="2400"/>
            </a:p>
          </p:txBody>
        </p:sp>
        <p:sp>
          <p:nvSpPr>
            <p:cNvPr id="426" name="Google Shape;426;p30"/>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434343"/>
            </a:solidFill>
            <a:ln>
              <a:noFill/>
            </a:ln>
          </p:spPr>
          <p:txBody>
            <a:bodyPr spcFirstLastPara="1" wrap="square" lIns="121900" tIns="121900" rIns="121900" bIns="121900" anchor="ctr" anchorCtr="0">
              <a:noAutofit/>
            </a:bodyPr>
            <a:lstStyle/>
            <a:p>
              <a:pPr>
                <a:buClr>
                  <a:srgbClr val="000000"/>
                </a:buClr>
                <a:buSzPts val="1800"/>
              </a:pPr>
              <a:endParaRPr sz="2400"/>
            </a:p>
          </p:txBody>
        </p:sp>
      </p:grpSp>
      <p:pic>
        <p:nvPicPr>
          <p:cNvPr id="3" name="Picture 2" descr="A group of people using laptops&#10;&#10;Description automatically generated with medium confidence">
            <a:extLst>
              <a:ext uri="{FF2B5EF4-FFF2-40B4-BE49-F238E27FC236}">
                <a16:creationId xmlns:a16="http://schemas.microsoft.com/office/drawing/2014/main" id="{58EA5A0B-7818-45C0-A4F2-A2D1DCC702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389" y="1758807"/>
            <a:ext cx="5708651" cy="2952751"/>
          </a:xfrm>
          <a:prstGeom prst="flowChartAlternateProcess">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1"/>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432" name="Google Shape;432;p31"/>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        	Messaging - Staff Web Portal</a:t>
            </a:r>
            <a:endParaRPr sz="480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D1840652-5C28-5148-3167-4BC68D2BEC3A}"/>
              </a:ext>
            </a:extLst>
          </p:cNvPr>
          <p:cNvPicPr>
            <a:picLocks noChangeAspect="1"/>
          </p:cNvPicPr>
          <p:nvPr/>
        </p:nvPicPr>
        <p:blipFill>
          <a:blip r:embed="rId4"/>
          <a:stretch>
            <a:fillRect/>
          </a:stretch>
        </p:blipFill>
        <p:spPr>
          <a:xfrm>
            <a:off x="0" y="-1"/>
            <a:ext cx="2307801" cy="6858000"/>
          </a:xfrm>
          <a:prstGeom prst="rect">
            <a:avLst/>
          </a:prstGeom>
        </p:spPr>
      </p:pic>
      <p:sp>
        <p:nvSpPr>
          <p:cNvPr id="435" name="Google Shape;435;p31"/>
          <p:cNvSpPr/>
          <p:nvPr/>
        </p:nvSpPr>
        <p:spPr>
          <a:xfrm>
            <a:off x="-7073" y="6167057"/>
            <a:ext cx="2314873" cy="319468"/>
          </a:xfrm>
          <a:prstGeom prst="rect">
            <a:avLst/>
          </a:prstGeom>
          <a:noFill/>
          <a:ln w="57150" cap="flat" cmpd="sng">
            <a:solidFill>
              <a:srgbClr val="E1272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50"/>
            </a:pPr>
            <a:endParaRPr sz="1400">
              <a:solidFill>
                <a:srgbClr val="FFFFFF"/>
              </a:solidFill>
              <a:latin typeface="Trebuchet MS"/>
              <a:ea typeface="Trebuchet MS"/>
              <a:cs typeface="Trebuchet MS"/>
              <a:sym typeface="Trebuchet MS"/>
            </a:endParaRPr>
          </a:p>
        </p:txBody>
      </p:sp>
      <p:pic>
        <p:nvPicPr>
          <p:cNvPr id="436" name="Google Shape;436;p31"/>
          <p:cNvPicPr preferRelativeResize="0"/>
          <p:nvPr/>
        </p:nvPicPr>
        <p:blipFill rotWithShape="1">
          <a:blip r:embed="rId5">
            <a:alphaModFix/>
          </a:blip>
          <a:srcRect l="15404"/>
          <a:stretch/>
        </p:blipFill>
        <p:spPr>
          <a:xfrm>
            <a:off x="2859125" y="1703569"/>
            <a:ext cx="8441971" cy="4855088"/>
          </a:xfrm>
          <a:prstGeom prst="rect">
            <a:avLst/>
          </a:prstGeom>
          <a:noFill/>
          <a:ln w="19050" cap="flat" cmpd="sng">
            <a:solidFill>
              <a:srgbClr val="D8D8D8"/>
            </a:solidFill>
            <a:prstDash val="solid"/>
            <a:round/>
            <a:headEnd type="none" w="sm" len="sm"/>
            <a:tailEnd type="none" w="sm" len="sm"/>
          </a:ln>
          <a:effectLst>
            <a:outerShdw blurRad="63500" sx="102000" sy="102000" algn="ctr" rotWithShape="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2"/>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442" name="Google Shape;442;p32"/>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Messaging - Staff App </a:t>
            </a:r>
            <a:endParaRPr sz="4800">
              <a:solidFill>
                <a:schemeClr val="lt1"/>
              </a:solidFill>
              <a:latin typeface="Arial"/>
              <a:ea typeface="Arial"/>
              <a:cs typeface="Arial"/>
              <a:sym typeface="Arial"/>
            </a:endParaRPr>
          </a:p>
        </p:txBody>
      </p:sp>
      <p:pic>
        <p:nvPicPr>
          <p:cNvPr id="443" name="Google Shape;443;p32"/>
          <p:cNvPicPr preferRelativeResize="0"/>
          <p:nvPr/>
        </p:nvPicPr>
        <p:blipFill rotWithShape="1">
          <a:blip r:embed="rId4">
            <a:alphaModFix/>
          </a:blip>
          <a:srcRect/>
          <a:stretch/>
        </p:blipFill>
        <p:spPr>
          <a:xfrm>
            <a:off x="1219810" y="1641886"/>
            <a:ext cx="9752381" cy="49142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5"/>
          <p:cNvPicPr preferRelativeResize="0"/>
          <p:nvPr/>
        </p:nvPicPr>
        <p:blipFill rotWithShape="1">
          <a:blip r:embed="rId3">
            <a:alphaModFix amt="35000"/>
          </a:blip>
          <a:srcRect t="2077" r="2078"/>
          <a:stretch/>
        </p:blipFill>
        <p:spPr>
          <a:xfrm>
            <a:off x="0" y="0"/>
            <a:ext cx="12184928" cy="7018696"/>
          </a:xfrm>
          <a:prstGeom prst="rect">
            <a:avLst/>
          </a:prstGeom>
          <a:noFill/>
          <a:ln>
            <a:noFill/>
          </a:ln>
        </p:spPr>
      </p:pic>
      <p:sp>
        <p:nvSpPr>
          <p:cNvPr id="71" name="Google Shape;71;p5"/>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2" name="Google Shape;72;p5"/>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PBIS Foundations </a:t>
            </a:r>
            <a:endParaRPr sz="1600" b="1">
              <a:solidFill>
                <a:srgbClr val="3D5EAB"/>
              </a:solidFill>
              <a:latin typeface="Roboto"/>
              <a:ea typeface="Roboto"/>
              <a:cs typeface="Roboto"/>
              <a:sym typeface="Roboto"/>
            </a:endParaRPr>
          </a:p>
        </p:txBody>
      </p:sp>
      <p:pic>
        <p:nvPicPr>
          <p:cNvPr id="73" name="Google Shape;73;p5" descr="Graphical user interface&#10;&#10;Description automatically generated"/>
          <p:cNvPicPr preferRelativeResize="0"/>
          <p:nvPr/>
        </p:nvPicPr>
        <p:blipFill rotWithShape="1">
          <a:blip r:embed="rId4">
            <a:alphaModFix/>
          </a:blip>
          <a:srcRect/>
          <a:stretch/>
        </p:blipFill>
        <p:spPr>
          <a:xfrm>
            <a:off x="0" y="2246784"/>
            <a:ext cx="9474200" cy="4241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3"/>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449" name="Google Shape;449;p33"/>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4800">
                <a:solidFill>
                  <a:schemeClr val="lt1"/>
                </a:solidFill>
                <a:latin typeface="Roboto"/>
                <a:ea typeface="Roboto"/>
                <a:cs typeface="Roboto"/>
                <a:sym typeface="Roboto"/>
              </a:rPr>
              <a:t>Messaging - Family App</a:t>
            </a:r>
            <a:endParaRPr sz="4800">
              <a:solidFill>
                <a:schemeClr val="lt1"/>
              </a:solidFill>
              <a:latin typeface="Arial"/>
              <a:ea typeface="Arial"/>
              <a:cs typeface="Arial"/>
              <a:sym typeface="Arial"/>
            </a:endParaRPr>
          </a:p>
        </p:txBody>
      </p:sp>
      <p:pic>
        <p:nvPicPr>
          <p:cNvPr id="450" name="Google Shape;450;p33"/>
          <p:cNvPicPr preferRelativeResize="0"/>
          <p:nvPr/>
        </p:nvPicPr>
        <p:blipFill>
          <a:blip r:embed="rId4">
            <a:extLst>
              <a:ext uri="{28A0092B-C50C-407E-A947-70E740481C1C}">
                <a14:useLocalDpi xmlns:a14="http://schemas.microsoft.com/office/drawing/2010/main" val="0"/>
              </a:ext>
            </a:extLst>
          </a:blip>
          <a:srcRect t="4864" b="4864"/>
          <a:stretch/>
        </p:blipFill>
        <p:spPr>
          <a:xfrm>
            <a:off x="4477634" y="1492496"/>
            <a:ext cx="3229659" cy="5281829"/>
          </a:xfrm>
          <a:prstGeom prst="rect">
            <a:avLst/>
          </a:prstGeom>
          <a:noFill/>
          <a:ln w="57150">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2032352-921D-4021-9E71-7F9A692FF19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EC39F11-D486-4A85-A0EC-F7645CFB61AD}"/>
              </a:ext>
            </a:extLst>
          </p:cNvPr>
          <p:cNvSpPr>
            <a:spLocks noGrp="1"/>
          </p:cNvSpPr>
          <p:nvPr>
            <p:ph type="ctrTitle" idx="4294967295"/>
          </p:nvPr>
        </p:nvSpPr>
        <p:spPr>
          <a:xfrm>
            <a:off x="5321905" y="997989"/>
            <a:ext cx="6269704" cy="3423287"/>
          </a:xfrm>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666">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ARS</a:t>
            </a:r>
            <a:br>
              <a:rPr lang="en-US" sz="8666">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5333">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Advanced Referral System:</a:t>
            </a:r>
            <a:br>
              <a:rPr lang="en-US" sz="5333">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5333" b="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Staff Focus</a:t>
            </a:r>
            <a:endParaRPr lang="en-US" sz="6667" b="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366D818-551B-41F3-B306-43BC6754B527}"/>
              </a:ext>
            </a:extLst>
          </p:cNvPr>
          <p:cNvSpPr/>
          <p:nvPr/>
        </p:nvSpPr>
        <p:spPr>
          <a:xfrm>
            <a:off x="5526594" y="6519445"/>
            <a:ext cx="7053943" cy="338554"/>
          </a:xfrm>
          <a:prstGeom prst="rect">
            <a:avLst/>
          </a:prstGeom>
        </p:spPr>
        <p:txBody>
          <a:bodyPr wrap="square" lIns="121920" tIns="60960" rIns="121920" bIns="60960" anchor="t">
            <a:spAutoFit/>
          </a:bodyPr>
          <a:lstStyle/>
          <a:p>
            <a:r>
              <a:rPr lang="en-US" sz="1400">
                <a:latin typeface="Roboto"/>
              </a:rPr>
              <a:t>Copyright © 2023 Motivating Systems, LLC dba PBIS Rewards. All Rights Reserved</a:t>
            </a:r>
          </a:p>
        </p:txBody>
      </p:sp>
    </p:spTree>
    <p:extLst>
      <p:ext uri="{BB962C8B-B14F-4D97-AF65-F5344CB8AC3E}">
        <p14:creationId xmlns:p14="http://schemas.microsoft.com/office/powerpoint/2010/main" val="1944496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4E02879A-6256-4216-AD85-99043AE2B41B}"/>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10" name="Google Shape;176;p13">
            <a:extLst>
              <a:ext uri="{FF2B5EF4-FFF2-40B4-BE49-F238E27FC236}">
                <a16:creationId xmlns:a16="http://schemas.microsoft.com/office/drawing/2014/main" id="{B70F6889-CD16-4DA1-9624-8940E3307DE8}"/>
              </a:ext>
            </a:extLst>
          </p:cNvPr>
          <p:cNvSpPr/>
          <p:nvPr/>
        </p:nvSpPr>
        <p:spPr>
          <a:xfrm>
            <a:off x="0" y="1"/>
            <a:ext cx="12192000" cy="1408820"/>
          </a:xfrm>
          <a:prstGeom prst="rect">
            <a:avLst/>
          </a:prstGeom>
          <a:solidFill>
            <a:schemeClr val="tx1">
              <a:lumMod val="90000"/>
              <a:lumOff val="10000"/>
            </a:schemeClr>
          </a:solidFill>
          <a:ln>
            <a:noFill/>
          </a:ln>
        </p:spPr>
        <p:txBody>
          <a:bodyPr spcFirstLastPara="1" wrap="square" lIns="121900" tIns="60933" rIns="121900" bIns="60933" anchor="ctr" anchorCtr="0">
            <a:noAutofit/>
          </a:bodyPr>
          <a:lstStyle/>
          <a:p>
            <a:pPr algn="ctr">
              <a:lnSpc>
                <a:spcPct val="107000"/>
              </a:lnSpc>
            </a:pPr>
            <a:r>
              <a:rPr lang="en-US" sz="5400" b="1">
                <a:solidFill>
                  <a:schemeClr val="bg1"/>
                </a:solidFill>
                <a:latin typeface="Roboto"/>
                <a:ea typeface="Roboto"/>
              </a:rPr>
              <a:t>Writing Minor Referral</a:t>
            </a:r>
            <a:endParaRPr lang="en-US" sz="5400" b="1">
              <a:solidFill>
                <a:schemeClr val="bg1"/>
              </a:solidFill>
            </a:endParaRPr>
          </a:p>
        </p:txBody>
      </p:sp>
      <p:pic>
        <p:nvPicPr>
          <p:cNvPr id="12" name="Picture 11">
            <a:extLst>
              <a:ext uri="{FF2B5EF4-FFF2-40B4-BE49-F238E27FC236}">
                <a16:creationId xmlns:a16="http://schemas.microsoft.com/office/drawing/2014/main" id="{FB7F44CA-91E6-4202-BE15-D420FA9AC368}"/>
              </a:ext>
            </a:extLst>
          </p:cNvPr>
          <p:cNvPicPr>
            <a:picLocks noChangeAspect="1"/>
          </p:cNvPicPr>
          <p:nvPr/>
        </p:nvPicPr>
        <p:blipFill>
          <a:blip r:embed="rId4"/>
          <a:stretch>
            <a:fillRect/>
          </a:stretch>
        </p:blipFill>
        <p:spPr>
          <a:xfrm>
            <a:off x="207818" y="1678109"/>
            <a:ext cx="8451273" cy="4679359"/>
          </a:xfrm>
          <a:prstGeom prst="rect">
            <a:avLst/>
          </a:prstGeom>
        </p:spPr>
      </p:pic>
      <p:sp>
        <p:nvSpPr>
          <p:cNvPr id="13" name="Rectangle 12">
            <a:extLst>
              <a:ext uri="{FF2B5EF4-FFF2-40B4-BE49-F238E27FC236}">
                <a16:creationId xmlns:a16="http://schemas.microsoft.com/office/drawing/2014/main" id="{07AB95AB-ABC9-4AC3-9D00-D746439B5D9B}"/>
              </a:ext>
            </a:extLst>
          </p:cNvPr>
          <p:cNvSpPr/>
          <p:nvPr/>
        </p:nvSpPr>
        <p:spPr>
          <a:xfrm>
            <a:off x="218209" y="2109357"/>
            <a:ext cx="1070264" cy="21820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8" name="Group 27">
            <a:extLst>
              <a:ext uri="{FF2B5EF4-FFF2-40B4-BE49-F238E27FC236}">
                <a16:creationId xmlns:a16="http://schemas.microsoft.com/office/drawing/2014/main" id="{6E473F3E-5C5D-46B8-B7FF-A0807D85A906}"/>
              </a:ext>
            </a:extLst>
          </p:cNvPr>
          <p:cNvGrpSpPr/>
          <p:nvPr/>
        </p:nvGrpSpPr>
        <p:grpSpPr>
          <a:xfrm>
            <a:off x="1175905" y="2218461"/>
            <a:ext cx="3915640" cy="1626177"/>
            <a:chOff x="1175905" y="2218459"/>
            <a:chExt cx="3915640" cy="1626177"/>
          </a:xfrm>
        </p:grpSpPr>
        <p:sp>
          <p:nvSpPr>
            <p:cNvPr id="18" name="Rectangle 17">
              <a:extLst>
                <a:ext uri="{FF2B5EF4-FFF2-40B4-BE49-F238E27FC236}">
                  <a16:creationId xmlns:a16="http://schemas.microsoft.com/office/drawing/2014/main" id="{4F2D5F17-B329-41A9-90B5-41A67FEC0D8B}"/>
                </a:ext>
              </a:extLst>
            </p:cNvPr>
            <p:cNvSpPr/>
            <p:nvPr/>
          </p:nvSpPr>
          <p:spPr>
            <a:xfrm>
              <a:off x="4173681" y="2718955"/>
              <a:ext cx="917864" cy="112568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a:extLst>
                <a:ext uri="{FF2B5EF4-FFF2-40B4-BE49-F238E27FC236}">
                  <a16:creationId xmlns:a16="http://schemas.microsoft.com/office/drawing/2014/main" id="{49FB5C8A-8F0A-476B-A67D-5E07A2EE70CE}"/>
                </a:ext>
              </a:extLst>
            </p:cNvPr>
            <p:cNvCxnSpPr>
              <a:cxnSpLocks/>
            </p:cNvCxnSpPr>
            <p:nvPr/>
          </p:nvCxnSpPr>
          <p:spPr>
            <a:xfrm>
              <a:off x="1175905" y="2218459"/>
              <a:ext cx="3323359" cy="13248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BBEEB4D-62AB-42A3-A613-F987269B7BE5}"/>
              </a:ext>
            </a:extLst>
          </p:cNvPr>
          <p:cNvGrpSpPr/>
          <p:nvPr/>
        </p:nvGrpSpPr>
        <p:grpSpPr>
          <a:xfrm>
            <a:off x="4831774" y="2007179"/>
            <a:ext cx="1513609" cy="1525731"/>
            <a:chOff x="4831773" y="2007178"/>
            <a:chExt cx="1513609" cy="1525731"/>
          </a:xfrm>
        </p:grpSpPr>
        <p:sp>
          <p:nvSpPr>
            <p:cNvPr id="19" name="Rectangle 18">
              <a:extLst>
                <a:ext uri="{FF2B5EF4-FFF2-40B4-BE49-F238E27FC236}">
                  <a16:creationId xmlns:a16="http://schemas.microsoft.com/office/drawing/2014/main" id="{CF6A221C-DF8D-437B-B686-59941879091D}"/>
                </a:ext>
              </a:extLst>
            </p:cNvPr>
            <p:cNvSpPr/>
            <p:nvPr/>
          </p:nvSpPr>
          <p:spPr>
            <a:xfrm>
              <a:off x="5275118" y="2007178"/>
              <a:ext cx="1070264" cy="81914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3" name="Straight Arrow Connector 22">
              <a:extLst>
                <a:ext uri="{FF2B5EF4-FFF2-40B4-BE49-F238E27FC236}">
                  <a16:creationId xmlns:a16="http://schemas.microsoft.com/office/drawing/2014/main" id="{658F63F0-1571-45D9-BB6C-6A3263BABE44}"/>
                </a:ext>
              </a:extLst>
            </p:cNvPr>
            <p:cNvCxnSpPr>
              <a:cxnSpLocks/>
            </p:cNvCxnSpPr>
            <p:nvPr/>
          </p:nvCxnSpPr>
          <p:spPr>
            <a:xfrm flipV="1">
              <a:off x="4831773" y="2559629"/>
              <a:ext cx="665020" cy="9732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ABDA7DC7-1D55-4FD6-A72E-47BA5030BABB}"/>
              </a:ext>
            </a:extLst>
          </p:cNvPr>
          <p:cNvPicPr>
            <a:picLocks noChangeAspect="1"/>
          </p:cNvPicPr>
          <p:nvPr/>
        </p:nvPicPr>
        <p:blipFill>
          <a:blip r:embed="rId5"/>
          <a:stretch>
            <a:fillRect/>
          </a:stretch>
        </p:blipFill>
        <p:spPr>
          <a:xfrm>
            <a:off x="2792558" y="4017787"/>
            <a:ext cx="9095509" cy="254730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32" name="Rectangle 31">
            <a:extLst>
              <a:ext uri="{FF2B5EF4-FFF2-40B4-BE49-F238E27FC236}">
                <a16:creationId xmlns:a16="http://schemas.microsoft.com/office/drawing/2014/main" id="{300540EE-9091-4662-8C00-962D7B044477}"/>
              </a:ext>
            </a:extLst>
          </p:cNvPr>
          <p:cNvSpPr/>
          <p:nvPr/>
        </p:nvSpPr>
        <p:spPr>
          <a:xfrm>
            <a:off x="9677834" y="4610102"/>
            <a:ext cx="1461221" cy="12191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a:extLst>
              <a:ext uri="{FF2B5EF4-FFF2-40B4-BE49-F238E27FC236}">
                <a16:creationId xmlns:a16="http://schemas.microsoft.com/office/drawing/2014/main" id="{E7076ED8-D28B-4AE8-ABC3-ACAAC04377CD}"/>
              </a:ext>
            </a:extLst>
          </p:cNvPr>
          <p:cNvSpPr/>
          <p:nvPr/>
        </p:nvSpPr>
        <p:spPr>
          <a:xfrm>
            <a:off x="10759354" y="4149454"/>
            <a:ext cx="930420" cy="30824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5025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F7141-7F48-4422-B082-5D3E2F71F9AE}"/>
              </a:ext>
            </a:extLst>
          </p:cNvPr>
          <p:cNvPicPr>
            <a:picLocks noChangeAspect="1"/>
          </p:cNvPicPr>
          <p:nvPr/>
        </p:nvPicPr>
        <p:blipFill rotWithShape="1">
          <a:blip r:embed="rId3"/>
          <a:srcRect l="3124" t="-557" r="4624" b="2424"/>
          <a:stretch/>
        </p:blipFill>
        <p:spPr>
          <a:xfrm>
            <a:off x="557646" y="13782"/>
            <a:ext cx="11076711" cy="672991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07AB95AB-ABC9-4AC3-9D00-D746439B5D9B}"/>
              </a:ext>
            </a:extLst>
          </p:cNvPr>
          <p:cNvSpPr/>
          <p:nvPr/>
        </p:nvSpPr>
        <p:spPr>
          <a:xfrm>
            <a:off x="557644" y="2524993"/>
            <a:ext cx="4617029" cy="17664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3A39BF12-3650-4EA6-A895-10C6C6DF5281}"/>
              </a:ext>
            </a:extLst>
          </p:cNvPr>
          <p:cNvSpPr/>
          <p:nvPr/>
        </p:nvSpPr>
        <p:spPr>
          <a:xfrm>
            <a:off x="5448299" y="2524992"/>
            <a:ext cx="3851567" cy="17664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319343C2-D3D3-4038-B262-2506ACF8F4A0}"/>
              </a:ext>
            </a:extLst>
          </p:cNvPr>
          <p:cNvSpPr/>
          <p:nvPr/>
        </p:nvSpPr>
        <p:spPr>
          <a:xfrm>
            <a:off x="9417629" y="2524991"/>
            <a:ext cx="2092035" cy="17664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02D1EDA4-FE67-43DF-A2D9-36685509B21D}"/>
              </a:ext>
            </a:extLst>
          </p:cNvPr>
          <p:cNvSpPr/>
          <p:nvPr/>
        </p:nvSpPr>
        <p:spPr>
          <a:xfrm>
            <a:off x="11222183" y="6407729"/>
            <a:ext cx="412173" cy="33597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A6AF0B0B-F701-4B6C-BCB3-89017B717CB9}"/>
              </a:ext>
            </a:extLst>
          </p:cNvPr>
          <p:cNvSpPr/>
          <p:nvPr/>
        </p:nvSpPr>
        <p:spPr>
          <a:xfrm>
            <a:off x="557645" y="5628408"/>
            <a:ext cx="1021775" cy="17664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9" name="Group 8">
            <a:extLst>
              <a:ext uri="{FF2B5EF4-FFF2-40B4-BE49-F238E27FC236}">
                <a16:creationId xmlns:a16="http://schemas.microsoft.com/office/drawing/2014/main" id="{F5E6BC4E-7808-470A-9245-78F3421F5F77}"/>
              </a:ext>
            </a:extLst>
          </p:cNvPr>
          <p:cNvGrpSpPr/>
          <p:nvPr/>
        </p:nvGrpSpPr>
        <p:grpSpPr>
          <a:xfrm>
            <a:off x="3165766" y="264970"/>
            <a:ext cx="3354529" cy="1647839"/>
            <a:chOff x="3165765" y="264969"/>
            <a:chExt cx="3354529" cy="1647839"/>
          </a:xfrm>
        </p:grpSpPr>
        <p:sp>
          <p:nvSpPr>
            <p:cNvPr id="5" name="Arrow: Left 4">
              <a:extLst>
                <a:ext uri="{FF2B5EF4-FFF2-40B4-BE49-F238E27FC236}">
                  <a16:creationId xmlns:a16="http://schemas.microsoft.com/office/drawing/2014/main" id="{4251CBAD-44F8-4B0D-9FF1-09EBBF8D765F}"/>
                </a:ext>
              </a:extLst>
            </p:cNvPr>
            <p:cNvSpPr/>
            <p:nvPr/>
          </p:nvSpPr>
          <p:spPr>
            <a:xfrm>
              <a:off x="4140775" y="789710"/>
              <a:ext cx="2379519" cy="10213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Roboto" panose="02000000000000000000" pitchFamily="2" charset="0"/>
                  <a:ea typeface="Roboto" panose="02000000000000000000" pitchFamily="2" charset="0"/>
                </a:rPr>
                <a:t>Some fields automatically </a:t>
              </a:r>
              <a:r>
                <a:rPr lang="en-US" sz="1600">
                  <a:solidFill>
                    <a:schemeClr val="accent1"/>
                  </a:solidFill>
                  <a:latin typeface="Roboto" panose="02000000000000000000" pitchFamily="2" charset="0"/>
                  <a:ea typeface="Roboto" panose="02000000000000000000" pitchFamily="2" charset="0"/>
                </a:rPr>
                <a:t>filled</a:t>
              </a:r>
            </a:p>
          </p:txBody>
        </p:sp>
        <p:pic>
          <p:nvPicPr>
            <p:cNvPr id="8" name="Graphic 7" descr="Checkmark with solid fill">
              <a:extLst>
                <a:ext uri="{FF2B5EF4-FFF2-40B4-BE49-F238E27FC236}">
                  <a16:creationId xmlns:a16="http://schemas.microsoft.com/office/drawing/2014/main" id="{19406DED-4659-4B7A-89D0-E7BB35296D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5765" y="264969"/>
              <a:ext cx="379268" cy="379268"/>
            </a:xfrm>
            <a:prstGeom prst="rect">
              <a:avLst/>
            </a:prstGeom>
          </p:spPr>
        </p:pic>
        <p:pic>
          <p:nvPicPr>
            <p:cNvPr id="25" name="Graphic 24" descr="Checkmark with solid fill">
              <a:extLst>
                <a:ext uri="{FF2B5EF4-FFF2-40B4-BE49-F238E27FC236}">
                  <a16:creationId xmlns:a16="http://schemas.microsoft.com/office/drawing/2014/main" id="{03FE9A7C-5223-4FDE-A597-AA40357935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6936" y="1533540"/>
              <a:ext cx="379268" cy="379268"/>
            </a:xfrm>
            <a:prstGeom prst="rect">
              <a:avLst/>
            </a:prstGeom>
          </p:spPr>
        </p:pic>
        <p:pic>
          <p:nvPicPr>
            <p:cNvPr id="26" name="Graphic 25" descr="Checkmark with solid fill">
              <a:extLst>
                <a:ext uri="{FF2B5EF4-FFF2-40B4-BE49-F238E27FC236}">
                  <a16:creationId xmlns:a16="http://schemas.microsoft.com/office/drawing/2014/main" id="{BD2E11F9-AF60-49BF-AC1D-15718CAF9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1828" y="627359"/>
              <a:ext cx="379268" cy="379268"/>
            </a:xfrm>
            <a:prstGeom prst="rect">
              <a:avLst/>
            </a:prstGeom>
          </p:spPr>
        </p:pic>
      </p:grpSp>
      <p:grpSp>
        <p:nvGrpSpPr>
          <p:cNvPr id="15" name="Group 14">
            <a:extLst>
              <a:ext uri="{FF2B5EF4-FFF2-40B4-BE49-F238E27FC236}">
                <a16:creationId xmlns:a16="http://schemas.microsoft.com/office/drawing/2014/main" id="{E4B3FE98-77E8-4FBE-A8CD-3B366F88ED17}"/>
              </a:ext>
            </a:extLst>
          </p:cNvPr>
          <p:cNvGrpSpPr/>
          <p:nvPr/>
        </p:nvGrpSpPr>
        <p:grpSpPr>
          <a:xfrm>
            <a:off x="1818409" y="3210791"/>
            <a:ext cx="3291312" cy="2331027"/>
            <a:chOff x="1818410" y="3210791"/>
            <a:chExt cx="3291311" cy="2331026"/>
          </a:xfrm>
        </p:grpSpPr>
        <p:sp>
          <p:nvSpPr>
            <p:cNvPr id="11" name="Right Brace 10">
              <a:extLst>
                <a:ext uri="{FF2B5EF4-FFF2-40B4-BE49-F238E27FC236}">
                  <a16:creationId xmlns:a16="http://schemas.microsoft.com/office/drawing/2014/main" id="{7993B761-18DC-4AA7-8C7F-DAF1FC23B1B8}"/>
                </a:ext>
              </a:extLst>
            </p:cNvPr>
            <p:cNvSpPr/>
            <p:nvPr/>
          </p:nvSpPr>
          <p:spPr>
            <a:xfrm>
              <a:off x="1818410" y="3210791"/>
              <a:ext cx="571499" cy="2331026"/>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4" name="TextBox 13">
              <a:extLst>
                <a:ext uri="{FF2B5EF4-FFF2-40B4-BE49-F238E27FC236}">
                  <a16:creationId xmlns:a16="http://schemas.microsoft.com/office/drawing/2014/main" id="{039936BC-8590-49EA-99E0-059907036807}"/>
                </a:ext>
              </a:extLst>
            </p:cNvPr>
            <p:cNvSpPr txBox="1"/>
            <p:nvPr/>
          </p:nvSpPr>
          <p:spPr>
            <a:xfrm>
              <a:off x="2507728" y="4223448"/>
              <a:ext cx="2601993" cy="338554"/>
            </a:xfrm>
            <a:prstGeom prst="rect">
              <a:avLst/>
            </a:prstGeom>
            <a:noFill/>
          </p:spPr>
          <p:txBody>
            <a:bodyPr wrap="none" rtlCol="0">
              <a:spAutoFit/>
            </a:bodyPr>
            <a:lstStyle/>
            <a:p>
              <a:r>
                <a:rPr lang="en-US" sz="1600">
                  <a:solidFill>
                    <a:srgbClr val="FF0000"/>
                  </a:solidFill>
                  <a:latin typeface="Roboto" panose="02000000000000000000" pitchFamily="2" charset="0"/>
                  <a:ea typeface="Roboto" panose="02000000000000000000" pitchFamily="2" charset="0"/>
                </a:rPr>
                <a:t>Secondary MINOR Issue(s)</a:t>
              </a:r>
            </a:p>
          </p:txBody>
        </p:sp>
      </p:grpSp>
      <p:sp>
        <p:nvSpPr>
          <p:cNvPr id="16" name="Arrow: Left 15">
            <a:extLst>
              <a:ext uri="{FF2B5EF4-FFF2-40B4-BE49-F238E27FC236}">
                <a16:creationId xmlns:a16="http://schemas.microsoft.com/office/drawing/2014/main" id="{AC70FF9A-4A6E-4CA0-B97D-3FC3F7E8D146}"/>
              </a:ext>
            </a:extLst>
          </p:cNvPr>
          <p:cNvSpPr/>
          <p:nvPr/>
        </p:nvSpPr>
        <p:spPr>
          <a:xfrm>
            <a:off x="1994034" y="2783017"/>
            <a:ext cx="2146743" cy="4347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Roboto" panose="02000000000000000000" pitchFamily="2" charset="0"/>
                <a:ea typeface="Roboto" panose="02000000000000000000" pitchFamily="2" charset="0"/>
              </a:rPr>
              <a:t>Primary MINOR Issue</a:t>
            </a:r>
          </a:p>
        </p:txBody>
      </p:sp>
    </p:spTree>
    <p:extLst>
      <p:ext uri="{BB962C8B-B14F-4D97-AF65-F5344CB8AC3E}">
        <p14:creationId xmlns:p14="http://schemas.microsoft.com/office/powerpoint/2010/main" val="22004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1" grpId="0" animBg="1"/>
      <p:bldP spid="22" grpId="0" animBg="1"/>
      <p:bldP spid="24"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E9B58577-FD6E-4A5C-BEE7-17019CFA6710}"/>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10" name="Google Shape;176;p13">
            <a:extLst>
              <a:ext uri="{FF2B5EF4-FFF2-40B4-BE49-F238E27FC236}">
                <a16:creationId xmlns:a16="http://schemas.microsoft.com/office/drawing/2014/main" id="{B70F6889-CD16-4DA1-9624-8940E3307DE8}"/>
              </a:ext>
            </a:extLst>
          </p:cNvPr>
          <p:cNvSpPr/>
          <p:nvPr/>
        </p:nvSpPr>
        <p:spPr>
          <a:xfrm>
            <a:off x="0" y="1"/>
            <a:ext cx="12192000" cy="1408820"/>
          </a:xfrm>
          <a:prstGeom prst="rect">
            <a:avLst/>
          </a:prstGeom>
          <a:solidFill>
            <a:schemeClr val="tx1">
              <a:lumMod val="90000"/>
              <a:lumOff val="10000"/>
            </a:schemeClr>
          </a:solidFill>
          <a:ln>
            <a:solidFill>
              <a:srgbClr val="FF9900"/>
            </a:solidFill>
          </a:ln>
        </p:spPr>
        <p:txBody>
          <a:bodyPr spcFirstLastPara="1" wrap="square" lIns="121900" tIns="60933" rIns="121900" bIns="60933" anchor="ctr" anchorCtr="0">
            <a:noAutofit/>
          </a:bodyPr>
          <a:lstStyle/>
          <a:p>
            <a:pPr algn="ctr">
              <a:lnSpc>
                <a:spcPct val="107000"/>
              </a:lnSpc>
            </a:pPr>
            <a:r>
              <a:rPr lang="en-US" sz="5400" b="1">
                <a:solidFill>
                  <a:schemeClr val="bg1"/>
                </a:solidFill>
                <a:latin typeface="Roboto"/>
                <a:ea typeface="Roboto"/>
              </a:rPr>
              <a:t>Writing Major Referral</a:t>
            </a:r>
            <a:endParaRPr lang="en-US" sz="5400" b="1">
              <a:solidFill>
                <a:schemeClr val="bg1"/>
              </a:solidFill>
            </a:endParaRPr>
          </a:p>
        </p:txBody>
      </p:sp>
      <p:pic>
        <p:nvPicPr>
          <p:cNvPr id="12" name="Picture 11">
            <a:extLst>
              <a:ext uri="{FF2B5EF4-FFF2-40B4-BE49-F238E27FC236}">
                <a16:creationId xmlns:a16="http://schemas.microsoft.com/office/drawing/2014/main" id="{FB7F44CA-91E6-4202-BE15-D420FA9AC368}"/>
              </a:ext>
            </a:extLst>
          </p:cNvPr>
          <p:cNvPicPr>
            <a:picLocks noChangeAspect="1"/>
          </p:cNvPicPr>
          <p:nvPr/>
        </p:nvPicPr>
        <p:blipFill>
          <a:blip r:embed="rId4"/>
          <a:stretch>
            <a:fillRect/>
          </a:stretch>
        </p:blipFill>
        <p:spPr>
          <a:xfrm>
            <a:off x="207818" y="1678109"/>
            <a:ext cx="8451273" cy="4679359"/>
          </a:xfrm>
          <a:prstGeom prst="rect">
            <a:avLst/>
          </a:prstGeom>
          <a:ln>
            <a:solidFill>
              <a:srgbClr val="FF9900"/>
            </a:solidFill>
          </a:ln>
        </p:spPr>
      </p:pic>
      <p:sp>
        <p:nvSpPr>
          <p:cNvPr id="13" name="Rectangle 12">
            <a:extLst>
              <a:ext uri="{FF2B5EF4-FFF2-40B4-BE49-F238E27FC236}">
                <a16:creationId xmlns:a16="http://schemas.microsoft.com/office/drawing/2014/main" id="{07AB95AB-ABC9-4AC3-9D00-D746439B5D9B}"/>
              </a:ext>
            </a:extLst>
          </p:cNvPr>
          <p:cNvSpPr/>
          <p:nvPr/>
        </p:nvSpPr>
        <p:spPr>
          <a:xfrm>
            <a:off x="218209" y="2109357"/>
            <a:ext cx="1070264" cy="218209"/>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8" name="Group 27">
            <a:extLst>
              <a:ext uri="{FF2B5EF4-FFF2-40B4-BE49-F238E27FC236}">
                <a16:creationId xmlns:a16="http://schemas.microsoft.com/office/drawing/2014/main" id="{6E473F3E-5C5D-46B8-B7FF-A0807D85A906}"/>
              </a:ext>
            </a:extLst>
          </p:cNvPr>
          <p:cNvGrpSpPr/>
          <p:nvPr/>
        </p:nvGrpSpPr>
        <p:grpSpPr>
          <a:xfrm>
            <a:off x="1175905" y="2218461"/>
            <a:ext cx="3915640" cy="1626177"/>
            <a:chOff x="1175905" y="2218459"/>
            <a:chExt cx="3915640" cy="1626177"/>
          </a:xfrm>
        </p:grpSpPr>
        <p:sp>
          <p:nvSpPr>
            <p:cNvPr id="18" name="Rectangle 17">
              <a:extLst>
                <a:ext uri="{FF2B5EF4-FFF2-40B4-BE49-F238E27FC236}">
                  <a16:creationId xmlns:a16="http://schemas.microsoft.com/office/drawing/2014/main" id="{4F2D5F17-B329-41A9-90B5-41A67FEC0D8B}"/>
                </a:ext>
              </a:extLst>
            </p:cNvPr>
            <p:cNvSpPr/>
            <p:nvPr/>
          </p:nvSpPr>
          <p:spPr>
            <a:xfrm>
              <a:off x="4173681" y="2718955"/>
              <a:ext cx="917864" cy="1125681"/>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a:extLst>
                <a:ext uri="{FF2B5EF4-FFF2-40B4-BE49-F238E27FC236}">
                  <a16:creationId xmlns:a16="http://schemas.microsoft.com/office/drawing/2014/main" id="{49FB5C8A-8F0A-476B-A67D-5E07A2EE70CE}"/>
                </a:ext>
              </a:extLst>
            </p:cNvPr>
            <p:cNvCxnSpPr>
              <a:cxnSpLocks/>
            </p:cNvCxnSpPr>
            <p:nvPr/>
          </p:nvCxnSpPr>
          <p:spPr>
            <a:xfrm>
              <a:off x="1175905" y="2218459"/>
              <a:ext cx="3323359" cy="1324841"/>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BBEEB4D-62AB-42A3-A613-F987269B7BE5}"/>
              </a:ext>
            </a:extLst>
          </p:cNvPr>
          <p:cNvGrpSpPr/>
          <p:nvPr/>
        </p:nvGrpSpPr>
        <p:grpSpPr>
          <a:xfrm>
            <a:off x="4831774" y="2007179"/>
            <a:ext cx="1513609" cy="1525731"/>
            <a:chOff x="4831773" y="2007178"/>
            <a:chExt cx="1513609" cy="1525731"/>
          </a:xfrm>
        </p:grpSpPr>
        <p:sp>
          <p:nvSpPr>
            <p:cNvPr id="19" name="Rectangle 18">
              <a:extLst>
                <a:ext uri="{FF2B5EF4-FFF2-40B4-BE49-F238E27FC236}">
                  <a16:creationId xmlns:a16="http://schemas.microsoft.com/office/drawing/2014/main" id="{CF6A221C-DF8D-437B-B686-59941879091D}"/>
                </a:ext>
              </a:extLst>
            </p:cNvPr>
            <p:cNvSpPr/>
            <p:nvPr/>
          </p:nvSpPr>
          <p:spPr>
            <a:xfrm>
              <a:off x="5275118" y="2007178"/>
              <a:ext cx="1070264" cy="819149"/>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3" name="Straight Arrow Connector 22">
              <a:extLst>
                <a:ext uri="{FF2B5EF4-FFF2-40B4-BE49-F238E27FC236}">
                  <a16:creationId xmlns:a16="http://schemas.microsoft.com/office/drawing/2014/main" id="{658F63F0-1571-45D9-BB6C-6A3263BABE44}"/>
                </a:ext>
              </a:extLst>
            </p:cNvPr>
            <p:cNvCxnSpPr>
              <a:cxnSpLocks/>
            </p:cNvCxnSpPr>
            <p:nvPr/>
          </p:nvCxnSpPr>
          <p:spPr>
            <a:xfrm flipV="1">
              <a:off x="4831773" y="2559629"/>
              <a:ext cx="665020" cy="973280"/>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25F7544-39A7-45D6-A6A2-F5146A3FF1BD}"/>
              </a:ext>
            </a:extLst>
          </p:cNvPr>
          <p:cNvGrpSpPr/>
          <p:nvPr/>
        </p:nvGrpSpPr>
        <p:grpSpPr>
          <a:xfrm>
            <a:off x="5867400" y="2559630"/>
            <a:ext cx="5895203" cy="3954145"/>
            <a:chOff x="5867399" y="2559629"/>
            <a:chExt cx="5895203" cy="3954145"/>
          </a:xfrm>
        </p:grpSpPr>
        <p:pic>
          <p:nvPicPr>
            <p:cNvPr id="5" name="Picture 4">
              <a:extLst>
                <a:ext uri="{FF2B5EF4-FFF2-40B4-BE49-F238E27FC236}">
                  <a16:creationId xmlns:a16="http://schemas.microsoft.com/office/drawing/2014/main" id="{AB71BDA4-4646-46F3-B974-5B3FB24F6482}"/>
                </a:ext>
              </a:extLst>
            </p:cNvPr>
            <p:cNvPicPr>
              <a:picLocks noChangeAspect="1"/>
            </p:cNvPicPr>
            <p:nvPr/>
          </p:nvPicPr>
          <p:blipFill>
            <a:blip r:embed="rId5"/>
            <a:stretch>
              <a:fillRect/>
            </a:stretch>
          </p:blipFill>
          <p:spPr>
            <a:xfrm>
              <a:off x="7268440" y="2878281"/>
              <a:ext cx="4494162" cy="3635493"/>
            </a:xfrm>
            <a:prstGeom prst="rect">
              <a:avLst/>
            </a:prstGeom>
            <a:ln w="38100" cap="sq">
              <a:solidFill>
                <a:srgbClr val="FF9900"/>
              </a:solidFill>
              <a:prstDash val="solid"/>
              <a:miter lim="800000"/>
            </a:ln>
            <a:effectLst>
              <a:outerShdw blurRad="50800" dist="38100" dir="2700000" algn="tl" rotWithShape="0">
                <a:srgbClr val="000000">
                  <a:alpha val="43000"/>
                </a:srgbClr>
              </a:outerShdw>
            </a:effectLst>
          </p:spPr>
        </p:pic>
        <p:cxnSp>
          <p:nvCxnSpPr>
            <p:cNvPr id="21" name="Straight Arrow Connector 20">
              <a:extLst>
                <a:ext uri="{FF2B5EF4-FFF2-40B4-BE49-F238E27FC236}">
                  <a16:creationId xmlns:a16="http://schemas.microsoft.com/office/drawing/2014/main" id="{4222FD80-0422-4E44-93A1-958EED67F33B}"/>
                </a:ext>
              </a:extLst>
            </p:cNvPr>
            <p:cNvCxnSpPr>
              <a:cxnSpLocks/>
            </p:cNvCxnSpPr>
            <p:nvPr/>
          </p:nvCxnSpPr>
          <p:spPr>
            <a:xfrm>
              <a:off x="5867399" y="2559629"/>
              <a:ext cx="2218459" cy="2136398"/>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11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4" name="Picture 23" descr="A close up of a logo&#10;&#10;Description automatically generated">
            <a:extLst>
              <a:ext uri="{FF2B5EF4-FFF2-40B4-BE49-F238E27FC236}">
                <a16:creationId xmlns:a16="http://schemas.microsoft.com/office/drawing/2014/main" id="{76D996CC-B106-438D-B1DF-03985DC3358E}"/>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207" name="Google Shape;207;ga78d9fc0e3_2_57"/>
          <p:cNvSpPr txBox="1"/>
          <p:nvPr/>
        </p:nvSpPr>
        <p:spPr>
          <a:xfrm>
            <a:off x="366097" y="-1256576"/>
            <a:ext cx="11379200" cy="758800"/>
          </a:xfrm>
          <a:prstGeom prst="rect">
            <a:avLst/>
          </a:prstGeom>
          <a:noFill/>
          <a:ln>
            <a:noFill/>
          </a:ln>
        </p:spPr>
        <p:txBody>
          <a:bodyPr spcFirstLastPara="1" wrap="square" lIns="121900" tIns="60933" rIns="121900" bIns="60933" anchor="b" anchorCtr="0">
            <a:noAutofit/>
          </a:bodyPr>
          <a:lstStyle/>
          <a:p>
            <a:pPr algn="ctr">
              <a:buClr>
                <a:schemeClr val="lt1"/>
              </a:buClr>
              <a:buSzPts val="3600"/>
            </a:pPr>
            <a:r>
              <a:rPr lang="en-US" sz="4800">
                <a:solidFill>
                  <a:schemeClr val="lt1"/>
                </a:solidFill>
                <a:latin typeface="Roboto"/>
                <a:ea typeface="Roboto"/>
                <a:cs typeface="Roboto"/>
                <a:sym typeface="Roboto"/>
              </a:rPr>
              <a:t>Rewarding/Acknowledgement System </a:t>
            </a:r>
            <a:endParaRPr sz="2400"/>
          </a:p>
        </p:txBody>
      </p:sp>
      <p:pic>
        <p:nvPicPr>
          <p:cNvPr id="3" name="Picture 2">
            <a:extLst>
              <a:ext uri="{FF2B5EF4-FFF2-40B4-BE49-F238E27FC236}">
                <a16:creationId xmlns:a16="http://schemas.microsoft.com/office/drawing/2014/main" id="{A91B9B4B-04AA-4EF8-900D-2B3CDF104B9F}"/>
              </a:ext>
            </a:extLst>
          </p:cNvPr>
          <p:cNvPicPr>
            <a:picLocks noChangeAspect="1"/>
          </p:cNvPicPr>
          <p:nvPr/>
        </p:nvPicPr>
        <p:blipFill rotWithShape="1">
          <a:blip r:embed="rId4"/>
          <a:srcRect l="13809" t="5303" r="2517"/>
          <a:stretch/>
        </p:blipFill>
        <p:spPr>
          <a:xfrm>
            <a:off x="1336965" y="136389"/>
            <a:ext cx="9289473" cy="6494319"/>
          </a:xfrm>
          <a:prstGeom prst="rect">
            <a:avLst/>
          </a:prstGeom>
          <a:noFill/>
          <a:ln w="38100" cap="sq">
            <a:solidFill>
              <a:srgbClr val="FF99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DF88A9B9-E5D5-4720-B0E7-693F8EAFB8AE}"/>
              </a:ext>
            </a:extLst>
          </p:cNvPr>
          <p:cNvSpPr/>
          <p:nvPr/>
        </p:nvSpPr>
        <p:spPr>
          <a:xfrm>
            <a:off x="1478973" y="2108854"/>
            <a:ext cx="3072247" cy="156367"/>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06F176B4-EA62-4C7F-B838-7925D63751D3}"/>
              </a:ext>
            </a:extLst>
          </p:cNvPr>
          <p:cNvSpPr/>
          <p:nvPr/>
        </p:nvSpPr>
        <p:spPr>
          <a:xfrm>
            <a:off x="4651664" y="2105467"/>
            <a:ext cx="2864427" cy="170144"/>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2BC1C157-9DF5-47A8-948F-334A198018C5}"/>
              </a:ext>
            </a:extLst>
          </p:cNvPr>
          <p:cNvSpPr/>
          <p:nvPr/>
        </p:nvSpPr>
        <p:spPr>
          <a:xfrm>
            <a:off x="7741228" y="2095076"/>
            <a:ext cx="2597729" cy="170144"/>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6">
            <a:extLst>
              <a:ext uri="{FF2B5EF4-FFF2-40B4-BE49-F238E27FC236}">
                <a16:creationId xmlns:a16="http://schemas.microsoft.com/office/drawing/2014/main" id="{9FDFFB0B-EBCB-470F-9918-61AEDEE3517F}"/>
              </a:ext>
            </a:extLst>
          </p:cNvPr>
          <p:cNvGrpSpPr/>
          <p:nvPr/>
        </p:nvGrpSpPr>
        <p:grpSpPr>
          <a:xfrm>
            <a:off x="2888675" y="2856443"/>
            <a:ext cx="1514847" cy="1842639"/>
            <a:chOff x="1702500" y="3210791"/>
            <a:chExt cx="1602137" cy="2331026"/>
          </a:xfrm>
        </p:grpSpPr>
        <p:sp>
          <p:nvSpPr>
            <p:cNvPr id="18" name="Right Brace 17">
              <a:extLst>
                <a:ext uri="{FF2B5EF4-FFF2-40B4-BE49-F238E27FC236}">
                  <a16:creationId xmlns:a16="http://schemas.microsoft.com/office/drawing/2014/main" id="{30B96FB3-A324-41E7-A3B9-236EAC519902}"/>
                </a:ext>
              </a:extLst>
            </p:cNvPr>
            <p:cNvSpPr/>
            <p:nvPr/>
          </p:nvSpPr>
          <p:spPr>
            <a:xfrm>
              <a:off x="1702500" y="3210791"/>
              <a:ext cx="571501" cy="2331026"/>
            </a:xfrm>
            <a:prstGeom prst="rightBrace">
              <a:avLst/>
            </a:prstGeom>
            <a:noFill/>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9" name="TextBox 18">
              <a:extLst>
                <a:ext uri="{FF2B5EF4-FFF2-40B4-BE49-F238E27FC236}">
                  <a16:creationId xmlns:a16="http://schemas.microsoft.com/office/drawing/2014/main" id="{3E66918B-1434-4241-82F1-66DA45041782}"/>
                </a:ext>
              </a:extLst>
            </p:cNvPr>
            <p:cNvSpPr txBox="1"/>
            <p:nvPr/>
          </p:nvSpPr>
          <p:spPr>
            <a:xfrm>
              <a:off x="2227737" y="3934921"/>
              <a:ext cx="1076900" cy="934445"/>
            </a:xfrm>
            <a:prstGeom prst="rect">
              <a:avLst/>
            </a:prstGeom>
            <a:noFill/>
            <a:ln>
              <a:noFill/>
            </a:ln>
          </p:spPr>
          <p:txBody>
            <a:bodyPr wrap="none" rtlCol="0">
              <a:spAutoFit/>
            </a:bodyPr>
            <a:lstStyle/>
            <a:p>
              <a:r>
                <a:rPr lang="en-US" sz="1400">
                  <a:solidFill>
                    <a:srgbClr val="FF9900"/>
                  </a:solidFill>
                  <a:latin typeface="Roboto" panose="02000000000000000000" pitchFamily="2" charset="0"/>
                  <a:ea typeface="Roboto" panose="02000000000000000000" pitchFamily="2" charset="0"/>
                </a:rPr>
                <a:t>Secondary</a:t>
              </a:r>
            </a:p>
            <a:p>
              <a:r>
                <a:rPr lang="en-US" sz="1400">
                  <a:solidFill>
                    <a:srgbClr val="FF9900"/>
                  </a:solidFill>
                  <a:latin typeface="Roboto" panose="02000000000000000000" pitchFamily="2" charset="0"/>
                  <a:ea typeface="Roboto" panose="02000000000000000000" pitchFamily="2" charset="0"/>
                </a:rPr>
                <a:t>MAJOR</a:t>
              </a:r>
            </a:p>
            <a:p>
              <a:r>
                <a:rPr lang="en-US" sz="1400">
                  <a:solidFill>
                    <a:srgbClr val="FF9900"/>
                  </a:solidFill>
                  <a:latin typeface="Roboto" panose="02000000000000000000" pitchFamily="2" charset="0"/>
                  <a:ea typeface="Roboto" panose="02000000000000000000" pitchFamily="2" charset="0"/>
                </a:rPr>
                <a:t>Issue(s)</a:t>
              </a:r>
            </a:p>
          </p:txBody>
        </p:sp>
      </p:grpSp>
      <p:sp>
        <p:nvSpPr>
          <p:cNvPr id="20" name="Arrow: Left 19">
            <a:extLst>
              <a:ext uri="{FF2B5EF4-FFF2-40B4-BE49-F238E27FC236}">
                <a16:creationId xmlns:a16="http://schemas.microsoft.com/office/drawing/2014/main" id="{02CF8BB6-D92F-4E52-9F4D-9EBA3B61CD5C}"/>
              </a:ext>
            </a:extLst>
          </p:cNvPr>
          <p:cNvSpPr/>
          <p:nvPr/>
        </p:nvSpPr>
        <p:spPr>
          <a:xfrm>
            <a:off x="2792299" y="2215546"/>
            <a:ext cx="1809143" cy="647791"/>
          </a:xfrm>
          <a:prstGeom prst="lef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Roboto" panose="02000000000000000000" pitchFamily="2" charset="0"/>
                <a:ea typeface="Roboto" panose="02000000000000000000" pitchFamily="2" charset="0"/>
              </a:rPr>
              <a:t>Primary MAJOR Issue</a:t>
            </a:r>
          </a:p>
        </p:txBody>
      </p:sp>
      <p:sp>
        <p:nvSpPr>
          <p:cNvPr id="21" name="Rectangle 20">
            <a:extLst>
              <a:ext uri="{FF2B5EF4-FFF2-40B4-BE49-F238E27FC236}">
                <a16:creationId xmlns:a16="http://schemas.microsoft.com/office/drawing/2014/main" id="{1922769E-6351-4576-8674-EBF0C6937C7A}"/>
              </a:ext>
            </a:extLst>
          </p:cNvPr>
          <p:cNvSpPr/>
          <p:nvPr/>
        </p:nvSpPr>
        <p:spPr>
          <a:xfrm>
            <a:off x="1478974" y="4796358"/>
            <a:ext cx="1087583" cy="156367"/>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AEE0327A-5F12-494C-A3E4-632C6CB01179}"/>
              </a:ext>
            </a:extLst>
          </p:cNvPr>
          <p:cNvSpPr/>
          <p:nvPr/>
        </p:nvSpPr>
        <p:spPr>
          <a:xfrm>
            <a:off x="5552210" y="5437130"/>
            <a:ext cx="890156" cy="277871"/>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6" name="Group 25">
            <a:extLst>
              <a:ext uri="{FF2B5EF4-FFF2-40B4-BE49-F238E27FC236}">
                <a16:creationId xmlns:a16="http://schemas.microsoft.com/office/drawing/2014/main" id="{2FC89F66-1AB5-42B0-8886-D698EDD10D3F}"/>
              </a:ext>
            </a:extLst>
          </p:cNvPr>
          <p:cNvGrpSpPr/>
          <p:nvPr/>
        </p:nvGrpSpPr>
        <p:grpSpPr>
          <a:xfrm>
            <a:off x="3015097" y="5457133"/>
            <a:ext cx="7517825" cy="546760"/>
            <a:chOff x="3015095" y="5457133"/>
            <a:chExt cx="7517825" cy="546760"/>
          </a:xfrm>
        </p:grpSpPr>
        <p:sp>
          <p:nvSpPr>
            <p:cNvPr id="23" name="Rectangle 22">
              <a:extLst>
                <a:ext uri="{FF2B5EF4-FFF2-40B4-BE49-F238E27FC236}">
                  <a16:creationId xmlns:a16="http://schemas.microsoft.com/office/drawing/2014/main" id="{DE7DC2B5-46EC-44DE-A6EA-AD4D45A00FE6}"/>
                </a:ext>
              </a:extLst>
            </p:cNvPr>
            <p:cNvSpPr/>
            <p:nvPr/>
          </p:nvSpPr>
          <p:spPr>
            <a:xfrm>
              <a:off x="9642764" y="5457133"/>
              <a:ext cx="890156" cy="277870"/>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 name="Straight Arrow Connector 4">
              <a:extLst>
                <a:ext uri="{FF2B5EF4-FFF2-40B4-BE49-F238E27FC236}">
                  <a16:creationId xmlns:a16="http://schemas.microsoft.com/office/drawing/2014/main" id="{CC27AB9E-4B15-4EBC-A18C-5835B9675CFB}"/>
                </a:ext>
              </a:extLst>
            </p:cNvPr>
            <p:cNvCxnSpPr>
              <a:cxnSpLocks/>
            </p:cNvCxnSpPr>
            <p:nvPr/>
          </p:nvCxnSpPr>
          <p:spPr>
            <a:xfrm flipH="1">
              <a:off x="3015095" y="5596068"/>
              <a:ext cx="6721187" cy="407825"/>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781C889-45E5-4E6D-AFF2-DD83335FBE8C}"/>
              </a:ext>
            </a:extLst>
          </p:cNvPr>
          <p:cNvGrpSpPr/>
          <p:nvPr/>
        </p:nvGrpSpPr>
        <p:grpSpPr>
          <a:xfrm>
            <a:off x="3498275" y="379269"/>
            <a:ext cx="3032411" cy="1356891"/>
            <a:chOff x="3498274" y="379269"/>
            <a:chExt cx="3032411" cy="1356891"/>
          </a:xfrm>
        </p:grpSpPr>
        <p:grpSp>
          <p:nvGrpSpPr>
            <p:cNvPr id="7" name="Group 6">
              <a:extLst>
                <a:ext uri="{FF2B5EF4-FFF2-40B4-BE49-F238E27FC236}">
                  <a16:creationId xmlns:a16="http://schemas.microsoft.com/office/drawing/2014/main" id="{260C1979-4D50-4DFF-8821-BF2A3A885449}"/>
                </a:ext>
              </a:extLst>
            </p:cNvPr>
            <p:cNvGrpSpPr/>
            <p:nvPr/>
          </p:nvGrpSpPr>
          <p:grpSpPr>
            <a:xfrm>
              <a:off x="3498274" y="379269"/>
              <a:ext cx="3032411" cy="1356891"/>
              <a:chOff x="3165765" y="264969"/>
              <a:chExt cx="3032411" cy="1356891"/>
            </a:xfrm>
          </p:grpSpPr>
          <p:sp>
            <p:nvSpPr>
              <p:cNvPr id="8" name="Arrow: Left 7">
                <a:extLst>
                  <a:ext uri="{FF2B5EF4-FFF2-40B4-BE49-F238E27FC236}">
                    <a16:creationId xmlns:a16="http://schemas.microsoft.com/office/drawing/2014/main" id="{383CFE42-1B40-4044-A87E-10527A5946C0}"/>
                  </a:ext>
                </a:extLst>
              </p:cNvPr>
              <p:cNvSpPr/>
              <p:nvPr/>
            </p:nvSpPr>
            <p:spPr>
              <a:xfrm>
                <a:off x="3818657" y="495961"/>
                <a:ext cx="2379519" cy="1021332"/>
              </a:xfrm>
              <a:prstGeom prst="lef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Roboto" panose="02000000000000000000" pitchFamily="2" charset="0"/>
                    <a:ea typeface="Roboto" panose="02000000000000000000" pitchFamily="2" charset="0"/>
                  </a:rPr>
                  <a:t>Some fields automatically </a:t>
                </a:r>
                <a:r>
                  <a:rPr lang="en-US" sz="1600">
                    <a:solidFill>
                      <a:schemeClr val="accent1"/>
                    </a:solidFill>
                    <a:latin typeface="Roboto" panose="02000000000000000000" pitchFamily="2" charset="0"/>
                    <a:ea typeface="Roboto" panose="02000000000000000000" pitchFamily="2" charset="0"/>
                  </a:rPr>
                  <a:t>filled</a:t>
                </a:r>
              </a:p>
            </p:txBody>
          </p:sp>
          <p:pic>
            <p:nvPicPr>
              <p:cNvPr id="9" name="Graphic 8" descr="Checkmark with solid fill">
                <a:extLst>
                  <a:ext uri="{FF2B5EF4-FFF2-40B4-BE49-F238E27FC236}">
                    <a16:creationId xmlns:a16="http://schemas.microsoft.com/office/drawing/2014/main" id="{0BCAF8B0-60B8-45EA-840D-5E46885EDE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5765" y="264969"/>
                <a:ext cx="379268" cy="379268"/>
              </a:xfrm>
              <a:prstGeom prst="rect">
                <a:avLst/>
              </a:prstGeom>
            </p:spPr>
          </p:pic>
          <p:pic>
            <p:nvPicPr>
              <p:cNvPr id="10" name="Graphic 9" descr="Checkmark with solid fill">
                <a:extLst>
                  <a:ext uri="{FF2B5EF4-FFF2-40B4-BE49-F238E27FC236}">
                    <a16:creationId xmlns:a16="http://schemas.microsoft.com/office/drawing/2014/main" id="{27CE9570-673E-41B3-ACC5-B2E1956726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6936" y="1242592"/>
                <a:ext cx="379268" cy="379268"/>
              </a:xfrm>
              <a:prstGeom prst="rect">
                <a:avLst/>
              </a:prstGeom>
            </p:spPr>
          </p:pic>
          <p:pic>
            <p:nvPicPr>
              <p:cNvPr id="12" name="Graphic 11" descr="Checkmark with solid fill">
                <a:extLst>
                  <a:ext uri="{FF2B5EF4-FFF2-40B4-BE49-F238E27FC236}">
                    <a16:creationId xmlns:a16="http://schemas.microsoft.com/office/drawing/2014/main" id="{17B50BDC-C600-48C4-A913-E1C26775C4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1828" y="627359"/>
                <a:ext cx="379268" cy="379268"/>
              </a:xfrm>
              <a:prstGeom prst="rect">
                <a:avLst/>
              </a:prstGeom>
            </p:spPr>
          </p:pic>
        </p:grpSp>
        <p:pic>
          <p:nvPicPr>
            <p:cNvPr id="29" name="Graphic 28" descr="Checkmark with solid fill">
              <a:extLst>
                <a:ext uri="{FF2B5EF4-FFF2-40B4-BE49-F238E27FC236}">
                  <a16:creationId xmlns:a16="http://schemas.microsoft.com/office/drawing/2014/main" id="{7D67BA26-287C-4C7E-9361-07B03A8921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2045" y="1060315"/>
              <a:ext cx="379268" cy="379268"/>
            </a:xfrm>
            <a:prstGeom prst="rect">
              <a:avLst/>
            </a:prstGeom>
          </p:spPr>
        </p:pic>
      </p:grpSp>
    </p:spTree>
    <p:extLst>
      <p:ext uri="{BB962C8B-B14F-4D97-AF65-F5344CB8AC3E}">
        <p14:creationId xmlns:p14="http://schemas.microsoft.com/office/powerpoint/2010/main" val="18054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64316673-7E3E-4ECB-B6AB-6F5272B35391}"/>
              </a:ext>
            </a:extLst>
          </p:cNvPr>
          <p:cNvPicPr>
            <a:picLocks noChangeAspect="1"/>
          </p:cNvPicPr>
          <p:nvPr/>
        </p:nvPicPr>
        <p:blipFill rotWithShape="1">
          <a:blip r:embed="rId3"/>
          <a:srcRect b="22638"/>
          <a:stretch/>
        </p:blipFill>
        <p:spPr>
          <a:xfrm>
            <a:off x="0" y="1340057"/>
            <a:ext cx="12192000" cy="5517945"/>
          </a:xfrm>
          <a:prstGeom prst="rect">
            <a:avLst/>
          </a:prstGeom>
        </p:spPr>
      </p:pic>
      <p:sp>
        <p:nvSpPr>
          <p:cNvPr id="206" name="Google Shape;206;ga78d9fc0e3_2_57"/>
          <p:cNvSpPr/>
          <p:nvPr/>
        </p:nvSpPr>
        <p:spPr>
          <a:xfrm>
            <a:off x="0" y="0"/>
            <a:ext cx="12192000" cy="1408800"/>
          </a:xfrm>
          <a:prstGeom prst="rect">
            <a:avLst/>
          </a:prstGeom>
          <a:solidFill>
            <a:schemeClr val="tx1">
              <a:lumMod val="90000"/>
              <a:lumOff val="10000"/>
            </a:schemeClr>
          </a:solidFill>
          <a:ln>
            <a:noFill/>
          </a:ln>
        </p:spPr>
        <p:txBody>
          <a:bodyPr spcFirstLastPara="1" wrap="square" lIns="121900" tIns="60933" rIns="121900" bIns="60933" anchor="ctr" anchorCtr="0">
            <a:noAutofit/>
          </a:bodyPr>
          <a:lstStyle/>
          <a:p>
            <a:pPr algn="ctr">
              <a:lnSpc>
                <a:spcPct val="107000"/>
              </a:lnSpc>
              <a:buClr>
                <a:schemeClr val="lt1"/>
              </a:buClr>
              <a:buSzPts val="4290"/>
            </a:pPr>
            <a:r>
              <a:rPr lang="en-US" sz="5400">
                <a:solidFill>
                  <a:schemeClr val="bg1"/>
                </a:solidFill>
              </a:rPr>
              <a:t>Parent/Family Notification with ARS</a:t>
            </a:r>
            <a:endParaRPr sz="5400">
              <a:solidFill>
                <a:schemeClr val="bg1"/>
              </a:solidFill>
            </a:endParaRPr>
          </a:p>
        </p:txBody>
      </p:sp>
      <p:pic>
        <p:nvPicPr>
          <p:cNvPr id="1026" name="Picture 2">
            <a:extLst>
              <a:ext uri="{FF2B5EF4-FFF2-40B4-BE49-F238E27FC236}">
                <a16:creationId xmlns:a16="http://schemas.microsoft.com/office/drawing/2014/main" id="{2C2B7D60-248A-43A1-A81C-449D5642B0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55" b="31149"/>
          <a:stretch/>
        </p:blipFill>
        <p:spPr bwMode="auto">
          <a:xfrm>
            <a:off x="657016" y="1589320"/>
            <a:ext cx="3622257" cy="488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3AAE25E-62E7-4C27-B6C3-CC701E457A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881" b="22227"/>
          <a:stretch/>
        </p:blipFill>
        <p:spPr bwMode="auto">
          <a:xfrm>
            <a:off x="7889025" y="1605640"/>
            <a:ext cx="3645961" cy="488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xplosion: 14 Points 2">
            <a:extLst>
              <a:ext uri="{FF2B5EF4-FFF2-40B4-BE49-F238E27FC236}">
                <a16:creationId xmlns:a16="http://schemas.microsoft.com/office/drawing/2014/main" id="{5C92F580-98AD-C1F3-5C3B-C7BA153D958F}"/>
              </a:ext>
            </a:extLst>
          </p:cNvPr>
          <p:cNvSpPr/>
          <p:nvPr/>
        </p:nvSpPr>
        <p:spPr>
          <a:xfrm>
            <a:off x="4559686" y="2826815"/>
            <a:ext cx="3072628" cy="2441375"/>
          </a:xfrm>
          <a:prstGeom prst="irregularSeal2">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latin typeface="Roboto"/>
                <a:ea typeface="Roboto"/>
                <a:cs typeface="Roboto"/>
              </a:rPr>
              <a:t>The Family App Can Be Translated Into Several Languages!</a:t>
            </a:r>
          </a:p>
        </p:txBody>
      </p:sp>
    </p:spTree>
    <p:extLst>
      <p:ext uri="{BB962C8B-B14F-4D97-AF65-F5344CB8AC3E}">
        <p14:creationId xmlns:p14="http://schemas.microsoft.com/office/powerpoint/2010/main" val="503056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8FB27A-E2F5-4CA0-9BFF-B27C38C26333}"/>
              </a:ext>
            </a:extLst>
          </p:cNvPr>
          <p:cNvPicPr>
            <a:picLocks noChangeAspect="1"/>
          </p:cNvPicPr>
          <p:nvPr/>
        </p:nvPicPr>
        <p:blipFill>
          <a:blip r:embed="rId3"/>
          <a:stretch>
            <a:fillRect/>
          </a:stretch>
        </p:blipFill>
        <p:spPr>
          <a:xfrm>
            <a:off x="0" y="2222"/>
            <a:ext cx="12192000" cy="5518912"/>
          </a:xfrm>
          <a:prstGeom prst="rect">
            <a:avLst/>
          </a:prstGeom>
        </p:spPr>
      </p:pic>
      <p:sp>
        <p:nvSpPr>
          <p:cNvPr id="2" name="Rectangle 1">
            <a:extLst>
              <a:ext uri="{FF2B5EF4-FFF2-40B4-BE49-F238E27FC236}">
                <a16:creationId xmlns:a16="http://schemas.microsoft.com/office/drawing/2014/main" id="{D3BBD7B2-437E-4C36-A633-54E00C7868F1}"/>
              </a:ext>
            </a:extLst>
          </p:cNvPr>
          <p:cNvSpPr/>
          <p:nvPr/>
        </p:nvSpPr>
        <p:spPr>
          <a:xfrm>
            <a:off x="0" y="5482553"/>
            <a:ext cx="12192000" cy="13754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p>
        </p:txBody>
      </p:sp>
      <p:sp>
        <p:nvSpPr>
          <p:cNvPr id="4" name="Title 3">
            <a:extLst>
              <a:ext uri="{FF2B5EF4-FFF2-40B4-BE49-F238E27FC236}">
                <a16:creationId xmlns:a16="http://schemas.microsoft.com/office/drawing/2014/main" id="{FEC39F11-D486-4A85-A0EC-F7645CFB61AD}"/>
              </a:ext>
            </a:extLst>
          </p:cNvPr>
          <p:cNvSpPr>
            <a:spLocks noGrp="1"/>
          </p:cNvSpPr>
          <p:nvPr>
            <p:ph type="ctrTitle" idx="4294967295"/>
          </p:nvPr>
        </p:nvSpPr>
        <p:spPr>
          <a:xfrm>
            <a:off x="2273405" y="1222048"/>
            <a:ext cx="7478245" cy="3449781"/>
          </a:xfrm>
        </p:spPr>
        <p:txBody>
          <a:bodyPr vert="horz" lIns="91440" tIns="45720" rIns="91440" bIns="4572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9600" dirty="0">
                <a:solidFill>
                  <a:schemeClr val="bg1"/>
                </a:solidFill>
                <a:effectLst>
                  <a:outerShdw blurRad="38100" dist="38100" dir="2700000" algn="tl">
                    <a:srgbClr val="000000">
                      <a:alpha val="43137"/>
                    </a:srgbClr>
                  </a:outerShdw>
                </a:effectLst>
                <a:latin typeface="Roboto"/>
                <a:ea typeface="Roboto"/>
              </a:rPr>
              <a:t>THANK YOU!</a:t>
            </a:r>
            <a:br>
              <a:rPr lang="en-US" sz="9600" dirty="0">
                <a:effectLst>
                  <a:outerShdw blurRad="38100" dist="38100" dir="2700000" algn="tl">
                    <a:srgbClr val="000000">
                      <a:alpha val="43137"/>
                    </a:srgbClr>
                  </a:outerShdw>
                </a:effectLst>
                <a:latin typeface="Roboto" pitchFamily="2" charset="0"/>
                <a:ea typeface="Roboto" pitchFamily="2" charset="0"/>
              </a:rPr>
            </a:br>
            <a:endParaRPr lang="en-US" sz="4250">
              <a:solidFill>
                <a:schemeClr val="bg1"/>
              </a:solidFill>
              <a:effectLst>
                <a:outerShdw blurRad="38100" dist="38100" dir="2700000" algn="tl">
                  <a:srgbClr val="000000">
                    <a:alpha val="43137"/>
                  </a:srgbClr>
                </a:outerShdw>
              </a:effectLst>
              <a:latin typeface="Roboto"/>
              <a:ea typeface="Roboto"/>
            </a:endParaRPr>
          </a:p>
        </p:txBody>
      </p:sp>
      <p:sp>
        <p:nvSpPr>
          <p:cNvPr id="5" name="Rectangle 4">
            <a:extLst>
              <a:ext uri="{FF2B5EF4-FFF2-40B4-BE49-F238E27FC236}">
                <a16:creationId xmlns:a16="http://schemas.microsoft.com/office/drawing/2014/main" id="{29A7ABB5-DF9C-43E0-9C8F-D6610C38A405}"/>
              </a:ext>
            </a:extLst>
          </p:cNvPr>
          <p:cNvSpPr/>
          <p:nvPr/>
        </p:nvSpPr>
        <p:spPr>
          <a:xfrm>
            <a:off x="5526595" y="6519445"/>
            <a:ext cx="7053943" cy="30777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400">
                <a:latin typeface="Roboto" panose="02000000000000000000" pitchFamily="2" charset="0"/>
              </a:rPr>
              <a:t>Copyright © 2024 Navigate360, LLC dba PBIS Rewards. All Rights Reserved</a:t>
            </a:r>
          </a:p>
        </p:txBody>
      </p:sp>
      <p:pic>
        <p:nvPicPr>
          <p:cNvPr id="11" name="Picture 10">
            <a:extLst>
              <a:ext uri="{FF2B5EF4-FFF2-40B4-BE49-F238E27FC236}">
                <a16:creationId xmlns:a16="http://schemas.microsoft.com/office/drawing/2014/main" id="{D35EC0F2-5945-45AC-83E6-8944B65703AF}"/>
              </a:ext>
            </a:extLst>
          </p:cNvPr>
          <p:cNvPicPr>
            <a:picLocks noChangeAspect="1"/>
          </p:cNvPicPr>
          <p:nvPr/>
        </p:nvPicPr>
        <p:blipFill>
          <a:blip r:embed="rId4"/>
          <a:stretch>
            <a:fillRect/>
          </a:stretch>
        </p:blipFill>
        <p:spPr>
          <a:xfrm>
            <a:off x="6393986" y="5586137"/>
            <a:ext cx="4238095" cy="904763"/>
          </a:xfrm>
          <a:prstGeom prst="rect">
            <a:avLst/>
          </a:prstGeom>
        </p:spPr>
      </p:pic>
    </p:spTree>
    <p:extLst>
      <p:ext uri="{BB962C8B-B14F-4D97-AF65-F5344CB8AC3E}">
        <p14:creationId xmlns:p14="http://schemas.microsoft.com/office/powerpoint/2010/main" val="3650620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6"/>
          <p:cNvPicPr preferRelativeResize="0"/>
          <p:nvPr/>
        </p:nvPicPr>
        <p:blipFill rotWithShape="1">
          <a:blip r:embed="rId3">
            <a:alphaModFix/>
          </a:blip>
          <a:srcRect/>
          <a:stretch/>
        </p:blipFill>
        <p:spPr>
          <a:xfrm>
            <a:off x="594" y="0"/>
            <a:ext cx="1219081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D60671-8C20-4C51-BD3A-079D15D58ED4}"/>
              </a:ext>
            </a:extLst>
          </p:cNvPr>
          <p:cNvPicPr>
            <a:picLocks noChangeAspect="1"/>
          </p:cNvPicPr>
          <p:nvPr/>
        </p:nvPicPr>
        <p:blipFill>
          <a:blip r:embed="rId3"/>
          <a:stretch>
            <a:fillRect/>
          </a:stretch>
        </p:blipFill>
        <p:spPr>
          <a:xfrm>
            <a:off x="0" y="1403219"/>
            <a:ext cx="12192000" cy="5518912"/>
          </a:xfrm>
          <a:prstGeom prst="rect">
            <a:avLst/>
          </a:prstGeom>
        </p:spPr>
      </p:pic>
      <p:sp>
        <p:nvSpPr>
          <p:cNvPr id="2" name="Title 1">
            <a:extLst>
              <a:ext uri="{FF2B5EF4-FFF2-40B4-BE49-F238E27FC236}">
                <a16:creationId xmlns:a16="http://schemas.microsoft.com/office/drawing/2014/main" id="{1AE0909E-7AE9-44E8-985C-21640CF09648}"/>
              </a:ext>
            </a:extLst>
          </p:cNvPr>
          <p:cNvSpPr>
            <a:spLocks noGrp="1"/>
          </p:cNvSpPr>
          <p:nvPr>
            <p:ph type="title"/>
          </p:nvPr>
        </p:nvSpPr>
        <p:spPr/>
        <p:txBody>
          <a:bodyPr>
            <a:noAutofit/>
          </a:bodyPr>
          <a:lstStyle/>
          <a:p>
            <a:r>
              <a:rPr lang="en-US" sz="6400" b="0">
                <a:latin typeface="Roboto" pitchFamily="2" charset="0"/>
                <a:ea typeface="Roboto" pitchFamily="2" charset="0"/>
              </a:rPr>
              <a:t>Impact of PBIS </a:t>
            </a:r>
          </a:p>
        </p:txBody>
      </p:sp>
      <p:graphicFrame>
        <p:nvGraphicFramePr>
          <p:cNvPr id="5" name="Diagram 4">
            <a:extLst>
              <a:ext uri="{FF2B5EF4-FFF2-40B4-BE49-F238E27FC236}">
                <a16:creationId xmlns:a16="http://schemas.microsoft.com/office/drawing/2014/main" id="{43BB6161-B85E-45ED-9C2D-4D4D7C61C700}"/>
              </a:ext>
            </a:extLst>
          </p:cNvPr>
          <p:cNvGraphicFramePr/>
          <p:nvPr>
            <p:extLst>
              <p:ext uri="{D42A27DB-BD31-4B8C-83A1-F6EECF244321}">
                <p14:modId xmlns:p14="http://schemas.microsoft.com/office/powerpoint/2010/main" val="876287847"/>
              </p:ext>
            </p:extLst>
          </p:nvPr>
        </p:nvGraphicFramePr>
        <p:xfrm>
          <a:off x="402336" y="779362"/>
          <a:ext cx="8575040" cy="5787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08CF2265-2CAC-4DB2-BAEA-B10F9706171C}"/>
              </a:ext>
            </a:extLst>
          </p:cNvPr>
          <p:cNvGrpSpPr/>
          <p:nvPr/>
        </p:nvGrpSpPr>
        <p:grpSpPr>
          <a:xfrm>
            <a:off x="9176512" y="2050765"/>
            <a:ext cx="2816352" cy="3511725"/>
            <a:chOff x="6848856" y="1254852"/>
            <a:chExt cx="2112264" cy="2633794"/>
          </a:xfrm>
          <a:solidFill>
            <a:schemeClr val="bg1"/>
          </a:solidFill>
        </p:grpSpPr>
        <p:sp>
          <p:nvSpPr>
            <p:cNvPr id="9" name="Rectangle 8">
              <a:extLst>
                <a:ext uri="{FF2B5EF4-FFF2-40B4-BE49-F238E27FC236}">
                  <a16:creationId xmlns:a16="http://schemas.microsoft.com/office/drawing/2014/main" id="{F0D90499-1221-4D60-983A-B0012E56C5F6}"/>
                </a:ext>
              </a:extLst>
            </p:cNvPr>
            <p:cNvSpPr/>
            <p:nvPr/>
          </p:nvSpPr>
          <p:spPr>
            <a:xfrm>
              <a:off x="6848856" y="1254852"/>
              <a:ext cx="2112264" cy="26337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0F27CA03-CA1D-49BC-9FDB-38B4F1D56E49}"/>
                </a:ext>
              </a:extLst>
            </p:cNvPr>
            <p:cNvSpPr txBox="1"/>
            <p:nvPr/>
          </p:nvSpPr>
          <p:spPr>
            <a:xfrm>
              <a:off x="6848856" y="1448365"/>
              <a:ext cx="2112264" cy="2223445"/>
            </a:xfrm>
            <a:prstGeom prst="rect">
              <a:avLst/>
            </a:prstGeom>
            <a:grpFill/>
            <a:effectLst>
              <a:softEdge rad="0"/>
            </a:effectLst>
          </p:spPr>
          <p:txBody>
            <a:bodyPr wrap="square" rtlCol="0">
              <a:spAutoFit/>
            </a:bodyPr>
            <a:lstStyle/>
            <a:p>
              <a:pPr algn="ctr"/>
              <a:r>
                <a:rPr lang="en-US" sz="3733">
                  <a:solidFill>
                    <a:sysClr val="windowText" lastClr="000000"/>
                  </a:solidFill>
                  <a:latin typeface="Roboto" pitchFamily="2" charset="0"/>
                  <a:ea typeface="Roboto" pitchFamily="2" charset="0"/>
                </a:rPr>
                <a:t>Increased Student Exposure to Classroom Instruction </a:t>
              </a:r>
            </a:p>
          </p:txBody>
        </p:sp>
      </p:grpSp>
    </p:spTree>
    <p:extLst>
      <p:ext uri="{BB962C8B-B14F-4D97-AF65-F5344CB8AC3E}">
        <p14:creationId xmlns:p14="http://schemas.microsoft.com/office/powerpoint/2010/main" val="31407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5A0BEDB-F95C-4296-AABF-E4A035EAEDE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D17DCB5F-B73B-426E-AF40-FE8F775D91C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F55E8CE7-93A3-48DE-98CA-27142B0B611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FAC9C52F-9B38-462A-AA1D-054ABB742A2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CA641F7-2B82-4B7D-AD57-38BA0ED2421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9AACF6DC-DE11-43CD-A72B-5AC66A49E6D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175313-C674-48B6-8EEC-6B8D0C9DF6A9}"/>
              </a:ext>
            </a:extLst>
          </p:cNvPr>
          <p:cNvPicPr>
            <a:picLocks noChangeAspect="1"/>
          </p:cNvPicPr>
          <p:nvPr/>
        </p:nvPicPr>
        <p:blipFill>
          <a:blip r:embed="rId3"/>
          <a:stretch>
            <a:fillRect/>
          </a:stretch>
        </p:blipFill>
        <p:spPr>
          <a:xfrm>
            <a:off x="0" y="1339088"/>
            <a:ext cx="12192000" cy="5518912"/>
          </a:xfrm>
          <a:prstGeom prst="rect">
            <a:avLst/>
          </a:prstGeom>
        </p:spPr>
      </p:pic>
      <p:sp>
        <p:nvSpPr>
          <p:cNvPr id="2" name="Title 1">
            <a:extLst>
              <a:ext uri="{FF2B5EF4-FFF2-40B4-BE49-F238E27FC236}">
                <a16:creationId xmlns:a16="http://schemas.microsoft.com/office/drawing/2014/main" id="{E1363F44-F381-433B-B959-55E269084A2D}"/>
              </a:ext>
            </a:extLst>
          </p:cNvPr>
          <p:cNvSpPr>
            <a:spLocks noGrp="1"/>
          </p:cNvSpPr>
          <p:nvPr>
            <p:ph type="title"/>
          </p:nvPr>
        </p:nvSpPr>
        <p:spPr/>
        <p:txBody>
          <a:bodyPr>
            <a:noAutofit/>
          </a:bodyPr>
          <a:lstStyle/>
          <a:p>
            <a:r>
              <a:rPr lang="en-US" sz="5333">
                <a:latin typeface="Roboto" pitchFamily="2" charset="0"/>
                <a:ea typeface="Roboto" pitchFamily="2" charset="0"/>
              </a:rPr>
              <a:t>Cost of Office Referrals</a:t>
            </a:r>
          </a:p>
        </p:txBody>
      </p:sp>
      <p:graphicFrame>
        <p:nvGraphicFramePr>
          <p:cNvPr id="8" name="Content Placeholder 7">
            <a:extLst>
              <a:ext uri="{FF2B5EF4-FFF2-40B4-BE49-F238E27FC236}">
                <a16:creationId xmlns:a16="http://schemas.microsoft.com/office/drawing/2014/main" id="{61A64B98-B5EB-41EE-8CAD-A1533D66071A}"/>
              </a:ext>
            </a:extLst>
          </p:cNvPr>
          <p:cNvGraphicFramePr>
            <a:graphicFrameLocks noGrp="1"/>
          </p:cNvGraphicFramePr>
          <p:nvPr>
            <p:ph sz="quarter" idx="1"/>
            <p:extLst>
              <p:ext uri="{D42A27DB-BD31-4B8C-83A1-F6EECF244321}">
                <p14:modId xmlns:p14="http://schemas.microsoft.com/office/powerpoint/2010/main" val="3571611625"/>
              </p:ext>
            </p:extLst>
          </p:nvPr>
        </p:nvGraphicFramePr>
        <p:xfrm>
          <a:off x="402166" y="1526117"/>
          <a:ext cx="11692729"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Arrow: Left-Right 8">
            <a:extLst>
              <a:ext uri="{FF2B5EF4-FFF2-40B4-BE49-F238E27FC236}">
                <a16:creationId xmlns:a16="http://schemas.microsoft.com/office/drawing/2014/main" id="{C1E1EF53-480E-4A48-A7E5-A98C1DD061E4}"/>
              </a:ext>
            </a:extLst>
          </p:cNvPr>
          <p:cNvSpPr/>
          <p:nvPr/>
        </p:nvSpPr>
        <p:spPr>
          <a:xfrm>
            <a:off x="572015" y="5939885"/>
            <a:ext cx="11039841" cy="690521"/>
          </a:xfrm>
          <a:prstGeom prst="leftRightArrow">
            <a:avLst>
              <a:gd name="adj1" fmla="val 53125"/>
              <a:gd name="adj2" fmla="val 79688"/>
            </a:avLst>
          </a:prstGeom>
          <a:solidFill>
            <a:srgbClr val="BD4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chemeClr val="bg1"/>
                </a:solidFill>
                <a:latin typeface="Roboto" pitchFamily="2" charset="0"/>
                <a:ea typeface="Roboto" pitchFamily="2" charset="0"/>
              </a:rPr>
              <a:t>PBIS reduces time out of class, buying back quality instructional time</a:t>
            </a:r>
          </a:p>
        </p:txBody>
      </p:sp>
    </p:spTree>
    <p:extLst>
      <p:ext uri="{BB962C8B-B14F-4D97-AF65-F5344CB8AC3E}">
        <p14:creationId xmlns:p14="http://schemas.microsoft.com/office/powerpoint/2010/main" val="2107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7A8FE433-1CA3-487B-AA18-582BF630C57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1F3BF74-A4B6-4BAB-9FEF-87CBCDB5E9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93207F09-644D-40B6-A4A3-227AC2EF156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A2CECA26-DF55-4B57-8B0C-DBA60A5A009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E00931F6-9FA1-4A0F-A38A-8A4C79EA17C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7BEE5AB2-5E81-4E16-909C-361CB7D018E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A13EE24F-51E2-4F2A-A0D6-B366F56A115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7A9A23CB-FBCC-4576-AFBF-6949381AEC1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EF4077A9-F179-4577-90F9-A54AC594E0A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9"/>
          <p:cNvPicPr preferRelativeResize="0"/>
          <p:nvPr/>
        </p:nvPicPr>
        <p:blipFill rotWithShape="1">
          <a:blip r:embed="rId3">
            <a:alphaModFix amt="35000"/>
          </a:blip>
          <a:srcRect t="2077" r="2078"/>
          <a:stretch/>
        </p:blipFill>
        <p:spPr>
          <a:xfrm>
            <a:off x="0" y="0"/>
            <a:ext cx="12184928" cy="7018696"/>
          </a:xfrm>
          <a:prstGeom prst="rect">
            <a:avLst/>
          </a:prstGeom>
          <a:noFill/>
          <a:ln>
            <a:noFill/>
          </a:ln>
        </p:spPr>
      </p:pic>
      <p:sp>
        <p:nvSpPr>
          <p:cNvPr id="130" name="Google Shape;130;p9"/>
          <p:cNvSpPr/>
          <p:nvPr/>
        </p:nvSpPr>
        <p:spPr>
          <a:xfrm>
            <a:off x="0" y="812801"/>
            <a:ext cx="12192000" cy="3060700"/>
          </a:xfrm>
          <a:prstGeom prst="rect">
            <a:avLst/>
          </a:prstGeom>
          <a:solidFill>
            <a:srgbClr val="FEFED0"/>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31" name="Google Shape;131;p9"/>
          <p:cNvSpPr/>
          <p:nvPr/>
        </p:nvSpPr>
        <p:spPr>
          <a:xfrm>
            <a:off x="5138057" y="647699"/>
            <a:ext cx="6497935" cy="3238500"/>
          </a:xfrm>
          <a:prstGeom prst="rect">
            <a:avLst/>
          </a:prstGeom>
          <a:noFill/>
          <a:ln>
            <a:noFill/>
          </a:ln>
        </p:spPr>
        <p:txBody>
          <a:bodyPr spcFirstLastPara="1" wrap="square" lIns="121900" tIns="60933" rIns="121900" bIns="60933" anchor="ctr" anchorCtr="0">
            <a:noAutofit/>
          </a:bodyPr>
          <a:lstStyle/>
          <a:p>
            <a:pPr algn="ctr">
              <a:buClr>
                <a:srgbClr val="000000"/>
              </a:buClr>
              <a:buSzPts val="5400"/>
            </a:pPr>
            <a:r>
              <a:rPr lang="en-US" sz="7200" b="1">
                <a:solidFill>
                  <a:srgbClr val="3D5EAB"/>
                </a:solidFill>
                <a:latin typeface="Roboto"/>
                <a:ea typeface="Roboto"/>
                <a:cs typeface="Roboto"/>
                <a:sym typeface="Roboto"/>
              </a:rPr>
              <a:t>Why PBIS Rewards? </a:t>
            </a:r>
            <a:endParaRPr sz="1600" b="1">
              <a:solidFill>
                <a:srgbClr val="3D5EAB"/>
              </a:solidFill>
              <a:latin typeface="Roboto"/>
              <a:ea typeface="Roboto"/>
              <a:cs typeface="Roboto"/>
              <a:sym typeface="Roboto"/>
            </a:endParaRPr>
          </a:p>
        </p:txBody>
      </p:sp>
      <p:pic>
        <p:nvPicPr>
          <p:cNvPr id="132" name="Google Shape;132;p9" descr="Graphical user interface&#10;&#10;Description automatically generated"/>
          <p:cNvPicPr preferRelativeResize="0"/>
          <p:nvPr/>
        </p:nvPicPr>
        <p:blipFill rotWithShape="1">
          <a:blip r:embed="rId4">
            <a:alphaModFix/>
          </a:blip>
          <a:srcRect/>
          <a:stretch/>
        </p:blipFill>
        <p:spPr>
          <a:xfrm>
            <a:off x="0" y="2246784"/>
            <a:ext cx="9474200" cy="4241800"/>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de9c1e1a-aab6-4417-b3be-8c079f357479" xsi:nil="true"/>
    <TaxCatchAll xmlns="50f5959b-3453-4eb9-99c6-42fa903d6fb9" xsi:nil="true"/>
    <lcf76f155ced4ddcb4097134ff3c332f xmlns="de9c1e1a-aab6-4417-b3be-8c079f357479">
      <Terms xmlns="http://schemas.microsoft.com/office/infopath/2007/PartnerControls"/>
    </lcf76f155ced4ddcb4097134ff3c332f>
    <SharedWithUsers xmlns="50f5959b-3453-4eb9-99c6-42fa903d6fb9">
      <UserInfo>
        <DisplayName>Lindsay Lindquist</DisplayName>
        <AccountId>26</AccountId>
        <AccountType/>
      </UserInfo>
      <UserInfo>
        <DisplayName>Liz Hamilton</DisplayName>
        <AccountId>413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FDC963B159714DB565EBB1A9CFF4F4" ma:contentTypeVersion="15" ma:contentTypeDescription="Create a new document." ma:contentTypeScope="" ma:versionID="5ebdb3e6ae9bd1099438cde35a7adf94">
  <xsd:schema xmlns:xsd="http://www.w3.org/2001/XMLSchema" xmlns:xs="http://www.w3.org/2001/XMLSchema" xmlns:p="http://schemas.microsoft.com/office/2006/metadata/properties" xmlns:ns2="de9c1e1a-aab6-4417-b3be-8c079f357479" xmlns:ns3="50f5959b-3453-4eb9-99c6-42fa903d6fb9" targetNamespace="http://schemas.microsoft.com/office/2006/metadata/properties" ma:root="true" ma:fieldsID="dd1a7718bbd6d861e65be97da6ff3d15" ns2:_="" ns3:_="">
    <xsd:import namespace="de9c1e1a-aab6-4417-b3be-8c079f357479"/>
    <xsd:import namespace="50f5959b-3453-4eb9-99c6-42fa903d6f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c1e1a-aab6-4417-b3be-8c079f357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7c6658d-f847-4dd3-8b22-4488dbeeea68"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5959b-3453-4eb9-99c6-42fa903d6f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73bc7f1-3619-4100-a9c3-4a66d0b58c7e}" ma:internalName="TaxCatchAll" ma:showField="CatchAllData" ma:web="50f5959b-3453-4eb9-99c6-42fa903d6f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805D01-52F4-47B3-8B32-5B1B4AC40582}">
  <ds:schemaRefs>
    <ds:schemaRef ds:uri="http://schemas.microsoft.com/office/2006/documentManagement/types"/>
    <ds:schemaRef ds:uri="http://schemas.microsoft.com/office/infopath/2007/PartnerControls"/>
    <ds:schemaRef ds:uri="http://purl.org/dc/terms/"/>
    <ds:schemaRef ds:uri="http://purl.org/dc/dcmitype/"/>
    <ds:schemaRef ds:uri="http://www.w3.org/XML/1998/namespace"/>
    <ds:schemaRef ds:uri="http://schemas.microsoft.com/office/2006/metadata/properties"/>
    <ds:schemaRef ds:uri="http://purl.org/dc/elements/1.1/"/>
    <ds:schemaRef ds:uri="http://schemas.openxmlformats.org/package/2006/metadata/core-properties"/>
    <ds:schemaRef ds:uri="50f5959b-3453-4eb9-99c6-42fa903d6fb9"/>
    <ds:schemaRef ds:uri="de9c1e1a-aab6-4417-b3be-8c079f357479"/>
  </ds:schemaRefs>
</ds:datastoreItem>
</file>

<file path=customXml/itemProps2.xml><?xml version="1.0" encoding="utf-8"?>
<ds:datastoreItem xmlns:ds="http://schemas.openxmlformats.org/officeDocument/2006/customXml" ds:itemID="{05C522A2-D41F-4179-A3A0-0C0C5E387104}">
  <ds:schemaRefs>
    <ds:schemaRef ds:uri="http://schemas.microsoft.com/sharepoint/v3/contenttype/forms"/>
  </ds:schemaRefs>
</ds:datastoreItem>
</file>

<file path=customXml/itemProps3.xml><?xml version="1.0" encoding="utf-8"?>
<ds:datastoreItem xmlns:ds="http://schemas.openxmlformats.org/officeDocument/2006/customXml" ds:itemID="{1E1196DE-1C63-454C-8E08-386EB43C836E}">
  <ds:schemaRefs>
    <ds:schemaRef ds:uri="50f5959b-3453-4eb9-99c6-42fa903d6fb9"/>
    <ds:schemaRef ds:uri="de9c1e1a-aab6-4417-b3be-8c079f3574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4288</Words>
  <Application>Microsoft Office PowerPoint</Application>
  <PresentationFormat>Widescreen</PresentationFormat>
  <Paragraphs>509</Paragraphs>
  <Slides>57</Slides>
  <Notes>57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57</vt:i4>
      </vt:variant>
    </vt:vector>
  </HeadingPairs>
  <TitlesOfParts>
    <vt:vector size="72" baseType="lpstr">
      <vt:lpstr>Arial</vt:lpstr>
      <vt:lpstr>Arial,Sans-Serif</vt:lpstr>
      <vt:lpstr>Calibri</vt:lpstr>
      <vt:lpstr>Courier New</vt:lpstr>
      <vt:lpstr>Noto Sans Symbols</vt:lpstr>
      <vt:lpstr>Roboto</vt:lpstr>
      <vt:lpstr>Times New Roman</vt:lpstr>
      <vt:lpstr>Trebuchet MS</vt:lpstr>
      <vt:lpstr>Wingdings</vt:lpstr>
      <vt:lpstr>Wingdings 2</vt:lpstr>
      <vt:lpstr>1_Civic</vt:lpstr>
      <vt:lpstr>Civic</vt:lpstr>
      <vt:lpstr>Civic</vt:lpstr>
      <vt:lpstr>Civic</vt:lpstr>
      <vt:lpstr>3_Civic</vt:lpstr>
      <vt:lpstr>Getting Started with PBIS Rewards</vt:lpstr>
      <vt:lpstr>PowerPoint Presentation</vt:lpstr>
      <vt:lpstr>PowerPoint Presentation</vt:lpstr>
      <vt:lpstr>PowerPoint Presentation</vt:lpstr>
      <vt:lpstr>PowerPoint Presentation</vt:lpstr>
      <vt:lpstr>PowerPoint Presentation</vt:lpstr>
      <vt:lpstr>Impact of PBIS </vt:lpstr>
      <vt:lpstr>Cost of Office Referrals</vt:lpstr>
      <vt:lpstr>PowerPoint Presentation</vt:lpstr>
      <vt:lpstr>PowerPoint Presentation</vt:lpstr>
      <vt:lpstr>PowerPoint Presentation</vt:lpstr>
      <vt:lpstr>(Trainer Slide) Sending Staff Log-In Email</vt:lpstr>
      <vt:lpstr>Step 1: Web Portal Log In</vt:lpstr>
      <vt:lpstr>Step 1: Web Portal Log In</vt:lpstr>
      <vt:lpstr>PowerPoint Presentation</vt:lpstr>
      <vt:lpstr>Step 3: Staff App Log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School Store vs. My Store</vt:lpstr>
      <vt:lpstr>PowerPoint Presentation</vt:lpstr>
      <vt:lpstr>PowerPoint Presentation</vt:lpstr>
      <vt:lpstr>PowerPoint Presentation</vt:lpstr>
      <vt:lpstr>Elementary EVENT IDEAS....</vt:lpstr>
      <vt:lpstr>Secondary EVENT IDEAS....</vt:lpstr>
      <vt:lpstr>PowerPoint Presentation</vt:lpstr>
      <vt:lpstr>PowerPoint Presentation</vt:lpstr>
      <vt:lpstr>RAFFLES/DRAWINGS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ARS Advanced Referral System: Staff Focus</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your launch wizard from your email.</dc:title>
  <dc:creator>Jill Hanson</dc:creator>
  <cp:lastModifiedBy>Liz Hamilton</cp:lastModifiedBy>
  <cp:revision>81</cp:revision>
  <dcterms:created xsi:type="dcterms:W3CDTF">2020-10-27T17:56:21Z</dcterms:created>
  <dcterms:modified xsi:type="dcterms:W3CDTF">2024-03-27T20:05:09Z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0x010100CBFDC963B159714DB565EBB1A9CFF4F4</vt:lpwstr>
  </property>
  <property fmtid="{D5CDD505-2E9C-101B-9397-08002B2CF9AE}" pid="3" name="Order">
    <vt:r8>201200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MigrationWizIdVersion">
    <vt:lpwstr>a04f34de-666a-4c7d-922a-fb9ed85c14ee-638088973110000000</vt:lpwstr>
  </property>
  <property fmtid="{D5CDD505-2E9C-101B-9397-08002B2CF9AE}" pid="12" name="MigrationWizId">
    <vt:lpwstr>a04f34de-666a-4c7d-922a-fb9ed85c14ee</vt:lpwstr>
  </property>
</Properties>
</file>