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703" r:id="rId5"/>
    <p:sldId id="969" r:id="rId6"/>
    <p:sldId id="910" r:id="rId7"/>
    <p:sldId id="913" r:id="rId8"/>
    <p:sldId id="384" r:id="rId9"/>
    <p:sldId id="292" r:id="rId10"/>
    <p:sldId id="971" r:id="rId11"/>
    <p:sldId id="915" r:id="rId12"/>
    <p:sldId id="917" r:id="rId13"/>
    <p:sldId id="972" r:id="rId14"/>
    <p:sldId id="923" r:id="rId15"/>
    <p:sldId id="859" r:id="rId16"/>
    <p:sldId id="970" r:id="rId17"/>
    <p:sldId id="927" r:id="rId18"/>
    <p:sldId id="9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88F65-8E8F-4412-B906-C2547370ACA1}" v="2" dt="2022-03-24T15:22:55.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30" autoAdjust="0"/>
  </p:normalViewPr>
  <p:slideViewPr>
    <p:cSldViewPr snapToGrid="0">
      <p:cViewPr varScale="1">
        <p:scale>
          <a:sx n="89" d="100"/>
          <a:sy n="89" d="100"/>
        </p:scale>
        <p:origin x="13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ia Williams" userId="S::india.williams@pbisrewards.com::125bd459-c3f4-4898-b44f-0778256308ca" providerId="AD" clId="Web-{9483B4D0-4456-4ED2-8CF6-383D8DE271C0}"/>
    <pc:docChg chg="modSld">
      <pc:chgData name="India Williams" userId="S::india.williams@pbisrewards.com::125bd459-c3f4-4898-b44f-0778256308ca" providerId="AD" clId="Web-{9483B4D0-4456-4ED2-8CF6-383D8DE271C0}" dt="2022-02-11T17:59:09.934" v="1" actId="1076"/>
      <pc:docMkLst>
        <pc:docMk/>
      </pc:docMkLst>
      <pc:sldChg chg="addSp delSp modSp">
        <pc:chgData name="India Williams" userId="S::india.williams@pbisrewards.com::125bd459-c3f4-4898-b44f-0778256308ca" providerId="AD" clId="Web-{9483B4D0-4456-4ED2-8CF6-383D8DE271C0}" dt="2022-02-11T17:59:09.934" v="1" actId="1076"/>
        <pc:sldMkLst>
          <pc:docMk/>
          <pc:sldMk cId="1174745610" sldId="972"/>
        </pc:sldMkLst>
        <pc:spChg chg="del">
          <ac:chgData name="India Williams" userId="S::india.williams@pbisrewards.com::125bd459-c3f4-4898-b44f-0778256308ca" providerId="AD" clId="Web-{9483B4D0-4456-4ED2-8CF6-383D8DE271C0}" dt="2022-02-11T17:58:30.496" v="0"/>
          <ac:spMkLst>
            <pc:docMk/>
            <pc:sldMk cId="1174745610" sldId="972"/>
            <ac:spMk id="6" creationId="{6EEFA185-5CD7-4E18-9243-2B3D3B4CF74D}"/>
          </ac:spMkLst>
        </pc:spChg>
        <pc:picChg chg="add mod ord">
          <ac:chgData name="India Williams" userId="S::india.williams@pbisrewards.com::125bd459-c3f4-4898-b44f-0778256308ca" providerId="AD" clId="Web-{9483B4D0-4456-4ED2-8CF6-383D8DE271C0}" dt="2022-02-11T17:59:09.934" v="1" actId="1076"/>
          <ac:picMkLst>
            <pc:docMk/>
            <pc:sldMk cId="1174745610" sldId="972"/>
            <ac:picMk id="3" creationId="{D4071761-3A8F-4CE6-9FE5-7DBCDEF0039D}"/>
          </ac:picMkLst>
        </pc:picChg>
      </pc:sldChg>
    </pc:docChg>
  </pc:docChgLst>
  <pc:docChgLst>
    <pc:chgData name="Anna Michaels" userId="d2ce5c16-9c5a-406c-b354-d4def8c899a9" providerId="ADAL" clId="{58688F65-8E8F-4412-B906-C2547370ACA1}"/>
    <pc:docChg chg="custSel delSld modSld delMainMaster">
      <pc:chgData name="Anna Michaels" userId="d2ce5c16-9c5a-406c-b354-d4def8c899a9" providerId="ADAL" clId="{58688F65-8E8F-4412-B906-C2547370ACA1}" dt="2022-03-24T15:24:07.302" v="46" actId="1076"/>
      <pc:docMkLst>
        <pc:docMk/>
      </pc:docMkLst>
      <pc:sldChg chg="modNotes modNotesTx">
        <pc:chgData name="Anna Michaels" userId="d2ce5c16-9c5a-406c-b354-d4def8c899a9" providerId="ADAL" clId="{58688F65-8E8F-4412-B906-C2547370ACA1}" dt="2022-03-24T15:23:27.969" v="33" actId="20577"/>
        <pc:sldMkLst>
          <pc:docMk/>
          <pc:sldMk cId="0" sldId="292"/>
        </pc:sldMkLst>
      </pc:sldChg>
      <pc:sldChg chg="modNotes modNotesTx">
        <pc:chgData name="Anna Michaels" userId="d2ce5c16-9c5a-406c-b354-d4def8c899a9" providerId="ADAL" clId="{58688F65-8E8F-4412-B906-C2547370ACA1}" dt="2022-03-24T15:23:23.539" v="31" actId="20577"/>
        <pc:sldMkLst>
          <pc:docMk/>
          <pc:sldMk cId="1213740130" sldId="384"/>
        </pc:sldMkLst>
      </pc:sldChg>
      <pc:sldChg chg="modNotes">
        <pc:chgData name="Anna Michaels" userId="d2ce5c16-9c5a-406c-b354-d4def8c899a9" providerId="ADAL" clId="{58688F65-8E8F-4412-B906-C2547370ACA1}" dt="2022-03-24T15:22:40.372" v="18"/>
        <pc:sldMkLst>
          <pc:docMk/>
          <pc:sldMk cId="1541029599" sldId="703"/>
        </pc:sldMkLst>
      </pc:sldChg>
      <pc:sldChg chg="del">
        <pc:chgData name="Anna Michaels" userId="d2ce5c16-9c5a-406c-b354-d4def8c899a9" providerId="ADAL" clId="{58688F65-8E8F-4412-B906-C2547370ACA1}" dt="2022-02-11T16:54:59.436" v="0" actId="47"/>
        <pc:sldMkLst>
          <pc:docMk/>
          <pc:sldMk cId="524407744" sldId="806"/>
        </pc:sldMkLst>
      </pc:sldChg>
      <pc:sldChg chg="del">
        <pc:chgData name="Anna Michaels" userId="d2ce5c16-9c5a-406c-b354-d4def8c899a9" providerId="ADAL" clId="{58688F65-8E8F-4412-B906-C2547370ACA1}" dt="2022-02-11T16:54:59.436" v="0" actId="47"/>
        <pc:sldMkLst>
          <pc:docMk/>
          <pc:sldMk cId="3147478339" sldId="807"/>
        </pc:sldMkLst>
      </pc:sldChg>
      <pc:sldChg chg="del">
        <pc:chgData name="Anna Michaels" userId="d2ce5c16-9c5a-406c-b354-d4def8c899a9" providerId="ADAL" clId="{58688F65-8E8F-4412-B906-C2547370ACA1}" dt="2022-02-11T16:55:08.688" v="1" actId="47"/>
        <pc:sldMkLst>
          <pc:docMk/>
          <pc:sldMk cId="2695165263" sldId="808"/>
        </pc:sldMkLst>
      </pc:sldChg>
      <pc:sldChg chg="modNotes">
        <pc:chgData name="Anna Michaels" userId="d2ce5c16-9c5a-406c-b354-d4def8c899a9" providerId="ADAL" clId="{58688F65-8E8F-4412-B906-C2547370ACA1}" dt="2022-03-24T15:22:40.372" v="18"/>
        <pc:sldMkLst>
          <pc:docMk/>
          <pc:sldMk cId="3435520056" sldId="859"/>
        </pc:sldMkLst>
      </pc:sldChg>
      <pc:sldChg chg="del">
        <pc:chgData name="Anna Michaels" userId="d2ce5c16-9c5a-406c-b354-d4def8c899a9" providerId="ADAL" clId="{58688F65-8E8F-4412-B906-C2547370ACA1}" dt="2022-02-11T16:54:59.436" v="0" actId="47"/>
        <pc:sldMkLst>
          <pc:docMk/>
          <pc:sldMk cId="4031952548" sldId="872"/>
        </pc:sldMkLst>
      </pc:sldChg>
      <pc:sldChg chg="modNotes">
        <pc:chgData name="Anna Michaels" userId="d2ce5c16-9c5a-406c-b354-d4def8c899a9" providerId="ADAL" clId="{58688F65-8E8F-4412-B906-C2547370ACA1}" dt="2022-03-24T15:22:55.162" v="19"/>
        <pc:sldMkLst>
          <pc:docMk/>
          <pc:sldMk cId="755745667" sldId="902"/>
        </pc:sldMkLst>
      </pc:sldChg>
      <pc:sldChg chg="del">
        <pc:chgData name="Anna Michaels" userId="d2ce5c16-9c5a-406c-b354-d4def8c899a9" providerId="ADAL" clId="{58688F65-8E8F-4412-B906-C2547370ACA1}" dt="2022-02-11T16:55:25.574" v="2" actId="47"/>
        <pc:sldMkLst>
          <pc:docMk/>
          <pc:sldMk cId="289043084" sldId="909"/>
        </pc:sldMkLst>
      </pc:sldChg>
      <pc:sldChg chg="addSp modSp mod modNotes modNotesTx">
        <pc:chgData name="Anna Michaels" userId="d2ce5c16-9c5a-406c-b354-d4def8c899a9" providerId="ADAL" clId="{58688F65-8E8F-4412-B906-C2547370ACA1}" dt="2022-03-24T15:23:12.531" v="23" actId="20577"/>
        <pc:sldMkLst>
          <pc:docMk/>
          <pc:sldMk cId="2719369876" sldId="910"/>
        </pc:sldMkLst>
        <pc:spChg chg="add mod">
          <ac:chgData name="Anna Michaels" userId="d2ce5c16-9c5a-406c-b354-d4def8c899a9" providerId="ADAL" clId="{58688F65-8E8F-4412-B906-C2547370ACA1}" dt="2022-02-11T16:56:11.089" v="9" actId="14100"/>
          <ac:spMkLst>
            <pc:docMk/>
            <pc:sldMk cId="2719369876" sldId="910"/>
            <ac:spMk id="2" creationId="{B8028F65-647C-4297-AFD2-D950CDE13C87}"/>
          </ac:spMkLst>
        </pc:spChg>
      </pc:sldChg>
      <pc:sldChg chg="del">
        <pc:chgData name="Anna Michaels" userId="d2ce5c16-9c5a-406c-b354-d4def8c899a9" providerId="ADAL" clId="{58688F65-8E8F-4412-B906-C2547370ACA1}" dt="2022-02-11T16:55:25.574" v="2" actId="47"/>
        <pc:sldMkLst>
          <pc:docMk/>
          <pc:sldMk cId="3988100521" sldId="911"/>
        </pc:sldMkLst>
      </pc:sldChg>
      <pc:sldChg chg="del">
        <pc:chgData name="Anna Michaels" userId="d2ce5c16-9c5a-406c-b354-d4def8c899a9" providerId="ADAL" clId="{58688F65-8E8F-4412-B906-C2547370ACA1}" dt="2022-02-11T16:55:25.574" v="2" actId="47"/>
        <pc:sldMkLst>
          <pc:docMk/>
          <pc:sldMk cId="3668968480" sldId="912"/>
        </pc:sldMkLst>
      </pc:sldChg>
      <pc:sldChg chg="modNotes modNotesTx">
        <pc:chgData name="Anna Michaels" userId="d2ce5c16-9c5a-406c-b354-d4def8c899a9" providerId="ADAL" clId="{58688F65-8E8F-4412-B906-C2547370ACA1}" dt="2022-03-24T15:23:15.704" v="26" actId="6549"/>
        <pc:sldMkLst>
          <pc:docMk/>
          <pc:sldMk cId="1262951312" sldId="913"/>
        </pc:sldMkLst>
      </pc:sldChg>
      <pc:sldChg chg="del">
        <pc:chgData name="Anna Michaels" userId="d2ce5c16-9c5a-406c-b354-d4def8c899a9" providerId="ADAL" clId="{58688F65-8E8F-4412-B906-C2547370ACA1}" dt="2022-02-11T16:55:08.688" v="1" actId="47"/>
        <pc:sldMkLst>
          <pc:docMk/>
          <pc:sldMk cId="4214230690" sldId="914"/>
        </pc:sldMkLst>
      </pc:sldChg>
      <pc:sldChg chg="modNotes modNotesTx">
        <pc:chgData name="Anna Michaels" userId="d2ce5c16-9c5a-406c-b354-d4def8c899a9" providerId="ADAL" clId="{58688F65-8E8F-4412-B906-C2547370ACA1}" dt="2022-03-24T15:23:40.238" v="43" actId="20577"/>
        <pc:sldMkLst>
          <pc:docMk/>
          <pc:sldMk cId="4163907115" sldId="915"/>
        </pc:sldMkLst>
      </pc:sldChg>
      <pc:sldChg chg="del">
        <pc:chgData name="Anna Michaels" userId="d2ce5c16-9c5a-406c-b354-d4def8c899a9" providerId="ADAL" clId="{58688F65-8E8F-4412-B906-C2547370ACA1}" dt="2022-02-11T16:56:54.307" v="10" actId="47"/>
        <pc:sldMkLst>
          <pc:docMk/>
          <pc:sldMk cId="1755888250" sldId="916"/>
        </pc:sldMkLst>
      </pc:sldChg>
      <pc:sldChg chg="modNotes">
        <pc:chgData name="Anna Michaels" userId="d2ce5c16-9c5a-406c-b354-d4def8c899a9" providerId="ADAL" clId="{58688F65-8E8F-4412-B906-C2547370ACA1}" dt="2022-03-24T15:22:55.162" v="19"/>
        <pc:sldMkLst>
          <pc:docMk/>
          <pc:sldMk cId="3528717581" sldId="917"/>
        </pc:sldMkLst>
      </pc:sldChg>
      <pc:sldChg chg="del">
        <pc:chgData name="Anna Michaels" userId="d2ce5c16-9c5a-406c-b354-d4def8c899a9" providerId="ADAL" clId="{58688F65-8E8F-4412-B906-C2547370ACA1}" dt="2022-02-11T16:57:58.630" v="13" actId="47"/>
        <pc:sldMkLst>
          <pc:docMk/>
          <pc:sldMk cId="521072598" sldId="922"/>
        </pc:sldMkLst>
      </pc:sldChg>
      <pc:sldChg chg="modNotes">
        <pc:chgData name="Anna Michaels" userId="d2ce5c16-9c5a-406c-b354-d4def8c899a9" providerId="ADAL" clId="{58688F65-8E8F-4412-B906-C2547370ACA1}" dt="2022-03-24T15:22:40.372" v="18"/>
        <pc:sldMkLst>
          <pc:docMk/>
          <pc:sldMk cId="2230661888" sldId="923"/>
        </pc:sldMkLst>
      </pc:sldChg>
      <pc:sldChg chg="modSp mod modNotes">
        <pc:chgData name="Anna Michaels" userId="d2ce5c16-9c5a-406c-b354-d4def8c899a9" providerId="ADAL" clId="{58688F65-8E8F-4412-B906-C2547370ACA1}" dt="2022-03-24T15:24:07.302" v="46" actId="1076"/>
        <pc:sldMkLst>
          <pc:docMk/>
          <pc:sldMk cId="1299769939" sldId="927"/>
        </pc:sldMkLst>
        <pc:picChg chg="mod modCrop">
          <ac:chgData name="Anna Michaels" userId="d2ce5c16-9c5a-406c-b354-d4def8c899a9" providerId="ADAL" clId="{58688F65-8E8F-4412-B906-C2547370ACA1}" dt="2022-03-24T15:24:07.302" v="46" actId="1076"/>
          <ac:picMkLst>
            <pc:docMk/>
            <pc:sldMk cId="1299769939" sldId="927"/>
            <ac:picMk id="7" creationId="{A501E6DC-64C8-407D-BBD4-176A02343AC6}"/>
          </ac:picMkLst>
        </pc:picChg>
      </pc:sldChg>
      <pc:sldChg chg="del">
        <pc:chgData name="Anna Michaels" userId="d2ce5c16-9c5a-406c-b354-d4def8c899a9" providerId="ADAL" clId="{58688F65-8E8F-4412-B906-C2547370ACA1}" dt="2022-02-11T16:54:59.436" v="0" actId="47"/>
        <pc:sldMkLst>
          <pc:docMk/>
          <pc:sldMk cId="3687283604" sldId="931"/>
        </pc:sldMkLst>
      </pc:sldChg>
      <pc:sldChg chg="del">
        <pc:chgData name="Anna Michaels" userId="d2ce5c16-9c5a-406c-b354-d4def8c899a9" providerId="ADAL" clId="{58688F65-8E8F-4412-B906-C2547370ACA1}" dt="2022-02-11T16:57:59.922" v="14" actId="47"/>
        <pc:sldMkLst>
          <pc:docMk/>
          <pc:sldMk cId="1624645832" sldId="960"/>
        </pc:sldMkLst>
      </pc:sldChg>
      <pc:sldChg chg="modNotes modNotesTx">
        <pc:chgData name="Anna Michaels" userId="d2ce5c16-9c5a-406c-b354-d4def8c899a9" providerId="ADAL" clId="{58688F65-8E8F-4412-B906-C2547370ACA1}" dt="2022-03-24T15:23:08.495" v="21" actId="20577"/>
        <pc:sldMkLst>
          <pc:docMk/>
          <pc:sldMk cId="1356457825" sldId="969"/>
        </pc:sldMkLst>
      </pc:sldChg>
      <pc:sldChg chg="delSp mod delAnim modNotes modNotesTx">
        <pc:chgData name="Anna Michaels" userId="d2ce5c16-9c5a-406c-b354-d4def8c899a9" providerId="ADAL" clId="{58688F65-8E8F-4412-B906-C2547370ACA1}" dt="2022-03-24T15:23:53.731" v="44" actId="20577"/>
        <pc:sldMkLst>
          <pc:docMk/>
          <pc:sldMk cId="1193536997" sldId="970"/>
        </pc:sldMkLst>
        <pc:picChg chg="del">
          <ac:chgData name="Anna Michaels" userId="d2ce5c16-9c5a-406c-b354-d4def8c899a9" providerId="ADAL" clId="{58688F65-8E8F-4412-B906-C2547370ACA1}" dt="2022-02-11T16:57:53.274" v="12" actId="478"/>
          <ac:picMkLst>
            <pc:docMk/>
            <pc:sldMk cId="1193536997" sldId="970"/>
            <ac:picMk id="9" creationId="{4AD77EDC-B3F1-4730-A430-D65973CDBD7D}"/>
          </ac:picMkLst>
        </pc:picChg>
      </pc:sldChg>
      <pc:sldChg chg="modNotes modNotesTx">
        <pc:chgData name="Anna Michaels" userId="d2ce5c16-9c5a-406c-b354-d4def8c899a9" providerId="ADAL" clId="{58688F65-8E8F-4412-B906-C2547370ACA1}" dt="2022-03-24T15:23:31.337" v="35" actId="20577"/>
        <pc:sldMkLst>
          <pc:docMk/>
          <pc:sldMk cId="3013004102" sldId="971"/>
        </pc:sldMkLst>
      </pc:sldChg>
      <pc:sldChg chg="addSp delSp modSp mod">
        <pc:chgData name="Anna Michaels" userId="d2ce5c16-9c5a-406c-b354-d4def8c899a9" providerId="ADAL" clId="{58688F65-8E8F-4412-B906-C2547370ACA1}" dt="2022-02-11T16:58:22.831" v="17" actId="27636"/>
        <pc:sldMkLst>
          <pc:docMk/>
          <pc:sldMk cId="1174745610" sldId="972"/>
        </pc:sldMkLst>
        <pc:spChg chg="mod">
          <ac:chgData name="Anna Michaels" userId="d2ce5c16-9c5a-406c-b354-d4def8c899a9" providerId="ADAL" clId="{58688F65-8E8F-4412-B906-C2547370ACA1}" dt="2022-02-11T16:58:22.831" v="17" actId="27636"/>
          <ac:spMkLst>
            <pc:docMk/>
            <pc:sldMk cId="1174745610" sldId="972"/>
            <ac:spMk id="2" creationId="{30583FAF-A337-4CC5-AB9E-F343B935743E}"/>
          </ac:spMkLst>
        </pc:spChg>
        <pc:spChg chg="add mod">
          <ac:chgData name="Anna Michaels" userId="d2ce5c16-9c5a-406c-b354-d4def8c899a9" providerId="ADAL" clId="{58688F65-8E8F-4412-B906-C2547370ACA1}" dt="2022-02-11T16:57:36.812" v="11" actId="478"/>
          <ac:spMkLst>
            <pc:docMk/>
            <pc:sldMk cId="1174745610" sldId="972"/>
            <ac:spMk id="6" creationId="{6EEFA185-5CD7-4E18-9243-2B3D3B4CF74D}"/>
          </ac:spMkLst>
        </pc:spChg>
        <pc:picChg chg="del">
          <ac:chgData name="Anna Michaels" userId="d2ce5c16-9c5a-406c-b354-d4def8c899a9" providerId="ADAL" clId="{58688F65-8E8F-4412-B906-C2547370ACA1}" dt="2022-02-11T16:57:36.812" v="11" actId="478"/>
          <ac:picMkLst>
            <pc:docMk/>
            <pc:sldMk cId="1174745610" sldId="972"/>
            <ac:picMk id="4" creationId="{24178F9E-9209-4303-9834-14EDA77BD025}"/>
          </ac:picMkLst>
        </pc:picChg>
      </pc:sldChg>
      <pc:sldMasterChg chg="del delSldLayout">
        <pc:chgData name="Anna Michaels" userId="d2ce5c16-9c5a-406c-b354-d4def8c899a9" providerId="ADAL" clId="{58688F65-8E8F-4412-B906-C2547370ACA1}" dt="2022-02-11T16:54:59.436" v="0" actId="47"/>
        <pc:sldMasterMkLst>
          <pc:docMk/>
          <pc:sldMasterMk cId="1624868166" sldId="2147483694"/>
        </pc:sldMasterMkLst>
        <pc:sldLayoutChg chg="del">
          <pc:chgData name="Anna Michaels" userId="d2ce5c16-9c5a-406c-b354-d4def8c899a9" providerId="ADAL" clId="{58688F65-8E8F-4412-B906-C2547370ACA1}" dt="2022-02-11T16:54:59.436" v="0" actId="47"/>
          <pc:sldLayoutMkLst>
            <pc:docMk/>
            <pc:sldMasterMk cId="1624868166" sldId="2147483694"/>
            <pc:sldLayoutMk cId="3528102831" sldId="2147483695"/>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901668923" sldId="2147483696"/>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4228613881" sldId="2147483697"/>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2620922566" sldId="2147483698"/>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2245148342" sldId="2147483699"/>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1029121098" sldId="2147483700"/>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965127561" sldId="2147483701"/>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812938653" sldId="2147483702"/>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3323675345" sldId="2147483703"/>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2261397566" sldId="2147483704"/>
          </pc:sldLayoutMkLst>
        </pc:sldLayoutChg>
        <pc:sldLayoutChg chg="del">
          <pc:chgData name="Anna Michaels" userId="d2ce5c16-9c5a-406c-b354-d4def8c899a9" providerId="ADAL" clId="{58688F65-8E8F-4412-B906-C2547370ACA1}" dt="2022-02-11T16:54:59.436" v="0" actId="47"/>
          <pc:sldLayoutMkLst>
            <pc:docMk/>
            <pc:sldMasterMk cId="1624868166" sldId="2147483694"/>
            <pc:sldLayoutMk cId="1097512055" sldId="2147483705"/>
          </pc:sldLayoutMkLst>
        </pc:sldLayoutChg>
      </pc:sldMasterChg>
    </pc:docChg>
  </pc:docChgLst>
  <pc:docChgLst>
    <pc:chgData name="India Williams" userId="S::india.williams@pbisrewards.com::125bd459-c3f4-4898-b44f-0778256308ca" providerId="AD" clId="Web-{FF6DB14C-627F-4ED5-8D1F-39F85F2C0260}"/>
    <pc:docChg chg="modSld">
      <pc:chgData name="India Williams" userId="S::india.williams@pbisrewards.com::125bd459-c3f4-4898-b44f-0778256308ca" providerId="AD" clId="Web-{FF6DB14C-627F-4ED5-8D1F-39F85F2C0260}" dt="2022-02-11T18:02:22.569" v="1"/>
      <pc:docMkLst>
        <pc:docMk/>
      </pc:docMkLst>
      <pc:sldChg chg="addSp delSp modSp">
        <pc:chgData name="India Williams" userId="S::india.williams@pbisrewards.com::125bd459-c3f4-4898-b44f-0778256308ca" providerId="AD" clId="Web-{FF6DB14C-627F-4ED5-8D1F-39F85F2C0260}" dt="2022-02-11T18:02:22.569" v="1"/>
        <pc:sldMkLst>
          <pc:docMk/>
          <pc:sldMk cId="1174745610" sldId="972"/>
        </pc:sldMkLst>
        <pc:picChg chg="add del mod">
          <ac:chgData name="India Williams" userId="S::india.williams@pbisrewards.com::125bd459-c3f4-4898-b44f-0778256308ca" providerId="AD" clId="Web-{FF6DB14C-627F-4ED5-8D1F-39F85F2C0260}" dt="2022-02-11T18:02:22.569" v="1"/>
          <ac:picMkLst>
            <pc:docMk/>
            <pc:sldMk cId="1174745610" sldId="972"/>
            <ac:picMk id="4" creationId="{033AE443-9D6B-4500-8F99-03FA4432A8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8C0DC-20B9-4265-BF88-7E1E23C01B81}"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11150-3BA9-4E36-8ECE-E0C20F0DB180}" type="slidenum">
              <a:rPr lang="en-US" smtClean="0"/>
              <a:t>‹#›</a:t>
            </a:fld>
            <a:endParaRPr lang="en-US"/>
          </a:p>
        </p:txBody>
      </p:sp>
    </p:spTree>
    <p:extLst>
      <p:ext uri="{BB962C8B-B14F-4D97-AF65-F5344CB8AC3E}">
        <p14:creationId xmlns:p14="http://schemas.microsoft.com/office/powerpoint/2010/main" val="12609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6gO5c9KGZj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upport.pbisrewards.com/guides/two-way-parent-communic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38060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 View YouTube Video: </a:t>
            </a:r>
            <a:r>
              <a:rPr lang="en-US">
                <a:hlinkClick r:id="rId3"/>
              </a:rPr>
              <a:t>https://www.youtube.com/watch?v=6gO5c9KGZjE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15711150-3BA9-4E36-8ECE-E0C20F0DB180}" type="slidenum">
              <a:rPr lang="en-US" smtClean="0"/>
              <a:t>10</a:t>
            </a:fld>
            <a:endParaRPr lang="en-US"/>
          </a:p>
        </p:txBody>
      </p:sp>
    </p:spTree>
    <p:extLst>
      <p:ext uri="{BB962C8B-B14F-4D97-AF65-F5344CB8AC3E}">
        <p14:creationId xmlns:p14="http://schemas.microsoft.com/office/powerpoint/2010/main" val="25713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r>
              <a:rPr lang="en-US" dirty="0"/>
              <a:t>Give praise and give points!</a:t>
            </a:r>
          </a:p>
        </p:txBody>
      </p:sp>
    </p:spTree>
    <p:extLst>
      <p:ext uri="{BB962C8B-B14F-4D97-AF65-F5344CB8AC3E}">
        <p14:creationId xmlns:p14="http://schemas.microsoft.com/office/powerpoint/2010/main" val="361634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solidFill>
                <a:schemeClr val="tx1"/>
              </a:solidFill>
            </a:endParaRPr>
          </a:p>
        </p:txBody>
      </p:sp>
    </p:spTree>
    <p:extLst>
      <p:ext uri="{BB962C8B-B14F-4D97-AF65-F5344CB8AC3E}">
        <p14:creationId xmlns:p14="http://schemas.microsoft.com/office/powerpoint/2010/main" val="357889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 Support Page: https://support.pbisrewards.com/</a:t>
            </a:r>
          </a:p>
        </p:txBody>
      </p:sp>
    </p:spTree>
    <p:extLst>
      <p:ext uri="{BB962C8B-B14F-4D97-AF65-F5344CB8AC3E}">
        <p14:creationId xmlns:p14="http://schemas.microsoft.com/office/powerpoint/2010/main" val="248028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https://www.pbisrewards.com/training/calendar/ </a:t>
            </a:r>
          </a:p>
        </p:txBody>
      </p:sp>
    </p:spTree>
    <p:extLst>
      <p:ext uri="{BB962C8B-B14F-4D97-AF65-F5344CB8AC3E}">
        <p14:creationId xmlns:p14="http://schemas.microsoft.com/office/powerpoint/2010/main" val="44016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a:p>
            <a:r>
              <a:rPr lang="en-US" sz="1200" dirty="0"/>
              <a:t>User Group Link: https://www.facebook.com/groups/pbisbreakroom</a:t>
            </a:r>
            <a:r>
              <a:rPr lang="en-US" dirty="0"/>
              <a:t> </a:t>
            </a:r>
          </a:p>
        </p:txBody>
      </p:sp>
    </p:spTree>
    <p:extLst>
      <p:ext uri="{BB962C8B-B14F-4D97-AF65-F5344CB8AC3E}">
        <p14:creationId xmlns:p14="http://schemas.microsoft.com/office/powerpoint/2010/main" val="370690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goals for schools and educators is to help children lead successful and productive lives. Please type in the chat some of the keys to a child’s or student’s success. According to former Arizona Governor, Jane Hull, the most overwhelming key to a child’s success is the positive involvement of parents.</a:t>
            </a:r>
            <a:endParaRPr lang="en-US" dirty="0">
              <a:cs typeface="Calibri"/>
            </a:endParaRPr>
          </a:p>
        </p:txBody>
      </p:sp>
      <p:sp>
        <p:nvSpPr>
          <p:cNvPr id="4" name="Slide Number Placeholder 3"/>
          <p:cNvSpPr>
            <a:spLocks noGrp="1"/>
          </p:cNvSpPr>
          <p:nvPr>
            <p:ph type="sldNum" sz="quarter" idx="5"/>
          </p:nvPr>
        </p:nvSpPr>
        <p:spPr/>
        <p:txBody>
          <a:bodyPr/>
          <a:lstStyle/>
          <a:p>
            <a:fld id="{B8AF78E9-1EDB-4101-A099-0B3796C9E1AB}" type="slidenum">
              <a:rPr lang="en-US" smtClean="0"/>
              <a:t>2</a:t>
            </a:fld>
            <a:endParaRPr lang="en-US"/>
          </a:p>
        </p:txBody>
      </p:sp>
    </p:spTree>
    <p:extLst>
      <p:ext uri="{BB962C8B-B14F-4D97-AF65-F5344CB8AC3E}">
        <p14:creationId xmlns:p14="http://schemas.microsoft.com/office/powerpoint/2010/main" val="49285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professor and author, Joyce Epstein (School, Family and Community Partnerships), there are 6 types of involvement that are keys to successful school, family, and community partnerships. These keys include parenting, communicating, volunteering, learning at home, decision making, and collaborating with community. PBIS Rewards can help with several of these keys including, collaborating with community, decision making, volunteering, and communicating.</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8AF78E9-1EDB-4101-A099-0B3796C9E1AB}" type="slidenum">
              <a:rPr lang="en-US" smtClean="0"/>
              <a:t>3</a:t>
            </a:fld>
            <a:endParaRPr lang="en-US"/>
          </a:p>
        </p:txBody>
      </p:sp>
    </p:spTree>
    <p:extLst>
      <p:ext uri="{BB962C8B-B14F-4D97-AF65-F5344CB8AC3E}">
        <p14:creationId xmlns:p14="http://schemas.microsoft.com/office/powerpoint/2010/main" val="203611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PBIS Rewards Parent App to share important school and student information.</a:t>
            </a:r>
          </a:p>
          <a:p>
            <a:endParaRPr lang="en-US" dirty="0">
              <a:cs typeface="Calibri" panose="020F0502020204030204"/>
            </a:endParaRPr>
          </a:p>
          <a:p>
            <a:r>
              <a:rPr lang="en-US" dirty="0">
                <a:cs typeface="Calibri" panose="020F0502020204030204"/>
              </a:rPr>
              <a:t>Parent Access: https://support.pbisrewards.com/guides/parent-access/</a:t>
            </a:r>
          </a:p>
        </p:txBody>
      </p:sp>
      <p:sp>
        <p:nvSpPr>
          <p:cNvPr id="4" name="Slide Number Placeholder 3"/>
          <p:cNvSpPr>
            <a:spLocks noGrp="1"/>
          </p:cNvSpPr>
          <p:nvPr>
            <p:ph type="sldNum" sz="quarter" idx="5"/>
          </p:nvPr>
        </p:nvSpPr>
        <p:spPr/>
        <p:txBody>
          <a:bodyPr/>
          <a:lstStyle/>
          <a:p>
            <a:fld id="{B8AF78E9-1EDB-4101-A099-0B3796C9E1AB}" type="slidenum">
              <a:rPr lang="en-US" smtClean="0"/>
              <a:t>4</a:t>
            </a:fld>
            <a:endParaRPr lang="en-US"/>
          </a:p>
        </p:txBody>
      </p:sp>
    </p:spTree>
    <p:extLst>
      <p:ext uri="{BB962C8B-B14F-4D97-AF65-F5344CB8AC3E}">
        <p14:creationId xmlns:p14="http://schemas.microsoft.com/office/powerpoint/2010/main" val="342458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Parent App: https://support.pbisrewards.com/guides/parent-access/</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How do parents see their child’s info? From the parent app.</a:t>
            </a:r>
            <a:endParaRPr lang="en-US" dirty="0"/>
          </a:p>
          <a:p>
            <a:endParaRPr lang="en-US" dirty="0"/>
          </a:p>
          <a:p>
            <a:r>
              <a:rPr lang="en-US" dirty="0"/>
              <a:t>There is only an app for parents</a:t>
            </a:r>
          </a:p>
          <a:p>
            <a:r>
              <a:rPr lang="en-US" sz="1100" b="0" u="none" strike="noStrike" cap="none" dirty="0">
                <a:solidFill>
                  <a:srgbClr val="000000"/>
                </a:solidFill>
                <a:effectLst/>
                <a:latin typeface="Arial"/>
                <a:ea typeface="Arial"/>
                <a:cs typeface="Arial"/>
                <a:sym typeface="Arial"/>
              </a:rPr>
              <a:t>Access and edit the parent letter from the parent link in the Staff Web Portal</a:t>
            </a:r>
            <a:r>
              <a:rPr lang="en-US" sz="1100" b="0" i="0" u="none" strike="noStrike" cap="none" dirty="0">
                <a:solidFill>
                  <a:srgbClr val="000000"/>
                </a:solidFill>
                <a:effectLst/>
                <a:latin typeface="Arial"/>
                <a:ea typeface="Arial"/>
                <a:cs typeface="Arial"/>
                <a:sym typeface="Arial"/>
              </a:rPr>
              <a:t>.</a:t>
            </a:r>
            <a:r>
              <a:rPr lang="en-US" dirty="0"/>
              <a:t> </a:t>
            </a:r>
          </a:p>
          <a:p>
            <a:pPr lvl="1"/>
            <a:r>
              <a:rPr lang="en-US" dirty="0"/>
              <a:t>Send home a parent letter either via email, text or a hard copy. Parents scan QR code and have access. </a:t>
            </a:r>
          </a:p>
          <a:p>
            <a:r>
              <a:rPr lang="en-US" sz="1100" b="0" i="0" u="none" strike="noStrike" cap="none" dirty="0">
                <a:solidFill>
                  <a:srgbClr val="000000"/>
                </a:solidFill>
                <a:effectLst/>
                <a:latin typeface="Arial"/>
                <a:ea typeface="Arial"/>
                <a:cs typeface="Arial"/>
                <a:sym typeface="Arial"/>
              </a:rPr>
              <a:t>Once parents are set up they can message, see points, referrals if applicable.</a:t>
            </a:r>
            <a:endParaRPr lang="en-US" sz="1100" b="0" i="0" u="none" strike="noStrike" cap="none" dirty="0">
              <a:solidFill>
                <a:srgbClr val="000000"/>
              </a:solidFill>
              <a:latin typeface="Arial"/>
              <a:ea typeface="Arial"/>
              <a:cs typeface="Arial"/>
            </a:endParaRPr>
          </a:p>
          <a:p>
            <a:r>
              <a:rPr lang="en-US" dirty="0"/>
              <a:t>Now – messaging parents from Web Portal or App to App!</a:t>
            </a:r>
          </a:p>
        </p:txBody>
      </p:sp>
    </p:spTree>
    <p:extLst>
      <p:ext uri="{BB962C8B-B14F-4D97-AF65-F5344CB8AC3E}">
        <p14:creationId xmlns:p14="http://schemas.microsoft.com/office/powerpoint/2010/main" val="412570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dirty="0"/>
              <a:t>Parent Conversations:  https://support.pbisrewards.com/guides/two-way-parent-communication/</a:t>
            </a:r>
          </a:p>
          <a:p>
            <a:pPr marL="139700" lvl="0" indent="0" algn="l" rtl="0">
              <a:lnSpc>
                <a:spcPct val="100000"/>
              </a:lnSpc>
              <a:spcBef>
                <a:spcPts val="0"/>
              </a:spcBef>
              <a:spcAft>
                <a:spcPts val="0"/>
              </a:spcAft>
              <a:buSzPts val="1400"/>
              <a:buNone/>
            </a:pPr>
            <a:r>
              <a:rPr lang="en-US" dirty="0"/>
              <a:t>Send Parent Letters: https://support.pbisrewards.com/guides/send-parent-letters/</a:t>
            </a:r>
          </a:p>
          <a:p>
            <a:pPr marL="457200" lvl="0" indent="-317500" algn="l" rtl="0">
              <a:lnSpc>
                <a:spcPct val="100000"/>
              </a:lnSpc>
              <a:spcBef>
                <a:spcPts val="0"/>
              </a:spcBef>
              <a:spcAft>
                <a:spcPts val="0"/>
              </a:spcAft>
              <a:buSzPts val="1400"/>
              <a:buChar char="●"/>
            </a:pPr>
            <a:r>
              <a:rPr lang="en-US" dirty="0"/>
              <a:t>Manage Parents</a:t>
            </a:r>
            <a:endParaRPr dirty="0"/>
          </a:p>
          <a:p>
            <a:pPr marL="914400" lvl="1" indent="-317500" algn="l" rtl="0">
              <a:lnSpc>
                <a:spcPct val="100000"/>
              </a:lnSpc>
              <a:spcBef>
                <a:spcPts val="0"/>
              </a:spcBef>
              <a:spcAft>
                <a:spcPts val="0"/>
              </a:spcAft>
              <a:buSzPts val="1400"/>
              <a:buChar char="○"/>
            </a:pPr>
            <a:r>
              <a:rPr lang="en-US" dirty="0"/>
              <a:t>Edit Parent Letter – make it specific to your school</a:t>
            </a:r>
            <a:endParaRPr dirty="0"/>
          </a:p>
          <a:p>
            <a:pPr marL="914400" lvl="1" indent="-317500" algn="l" rtl="0">
              <a:lnSpc>
                <a:spcPct val="100000"/>
              </a:lnSpc>
              <a:spcBef>
                <a:spcPts val="0"/>
              </a:spcBef>
              <a:spcAft>
                <a:spcPts val="0"/>
              </a:spcAft>
              <a:buSzPts val="1400"/>
              <a:buChar char="○"/>
            </a:pPr>
            <a:r>
              <a:rPr lang="en-US" dirty="0"/>
              <a:t>Print letters out, send home or BEST WAY is to complete at Parent-Teacher Conference</a:t>
            </a:r>
            <a:endParaRPr dirty="0"/>
          </a:p>
          <a:p>
            <a:pPr marL="914400" lvl="1" indent="-317500" algn="l" rtl="0">
              <a:lnSpc>
                <a:spcPct val="100000"/>
              </a:lnSpc>
              <a:spcBef>
                <a:spcPts val="0"/>
              </a:spcBef>
              <a:spcAft>
                <a:spcPts val="0"/>
              </a:spcAft>
              <a:buSzPts val="1400"/>
              <a:buChar char="○"/>
            </a:pPr>
            <a:r>
              <a:rPr lang="en-US" dirty="0"/>
              <a:t>Show options to print letter</a:t>
            </a:r>
            <a:endParaRPr dirty="0"/>
          </a:p>
          <a:p>
            <a:pPr marL="914400" lvl="1" indent="-317500" algn="l" rtl="0">
              <a:lnSpc>
                <a:spcPct val="100000"/>
              </a:lnSpc>
              <a:spcBef>
                <a:spcPts val="0"/>
              </a:spcBef>
              <a:spcAft>
                <a:spcPts val="0"/>
              </a:spcAft>
              <a:buSzPts val="1400"/>
              <a:buChar char="○"/>
            </a:pPr>
            <a:r>
              <a:rPr lang="en-US" dirty="0"/>
              <a:t>Show parents that have app installed (check marks)</a:t>
            </a:r>
            <a:endParaRPr dirty="0"/>
          </a:p>
          <a:p>
            <a:pPr marL="457200" lvl="0" indent="-317500" algn="l" rtl="0">
              <a:lnSpc>
                <a:spcPct val="100000"/>
              </a:lnSpc>
              <a:spcBef>
                <a:spcPts val="0"/>
              </a:spcBef>
              <a:spcAft>
                <a:spcPts val="0"/>
              </a:spcAft>
              <a:buSzPts val="1400"/>
              <a:buChar char="●"/>
            </a:pPr>
            <a:r>
              <a:rPr lang="en-US" dirty="0"/>
              <a:t>Parent Conversations Article Link: </a:t>
            </a:r>
            <a:r>
              <a:rPr lang="en-US" u="sng" dirty="0">
                <a:solidFill>
                  <a:schemeClr val="hlink"/>
                </a:solidFill>
                <a:hlinkClick r:id="rId3"/>
              </a:rPr>
              <a:t>https://support.pbisrewards.com/guides/two-way-parent-communication/</a:t>
            </a:r>
            <a:endParaRPr dirty="0"/>
          </a:p>
          <a:p>
            <a:pPr marL="457200" lvl="0" indent="-317500" algn="l" rtl="0">
              <a:lnSpc>
                <a:spcPct val="100000"/>
              </a:lnSpc>
              <a:spcBef>
                <a:spcPts val="0"/>
              </a:spcBef>
              <a:spcAft>
                <a:spcPts val="0"/>
              </a:spcAft>
              <a:buSzPts val="1400"/>
              <a:buChar char="●"/>
            </a:pPr>
            <a:r>
              <a:rPr lang="en-US" sz="1100" b="0" i="0" u="none" strike="noStrike" cap="none" dirty="0">
                <a:solidFill>
                  <a:srgbClr val="000000"/>
                </a:solidFill>
                <a:latin typeface="Arial"/>
                <a:ea typeface="Arial"/>
                <a:cs typeface="Arial"/>
                <a:sym typeface="Arial"/>
              </a:rPr>
              <a:t>How do parents see their child’s info? From the parent app. You as the school send home a parent letter either via email, or a hard copy. Parents scan QR code, and have access. </a:t>
            </a:r>
            <a:r>
              <a:rPr lang="en-US" sz="1100" b="0" i="1" u="none" strike="noStrike" cap="none" dirty="0">
                <a:solidFill>
                  <a:srgbClr val="000000"/>
                </a:solidFill>
                <a:latin typeface="Arial"/>
                <a:ea typeface="Arial"/>
                <a:cs typeface="Arial"/>
                <a:sym typeface="Arial"/>
              </a:rPr>
              <a:t>Print parent letter from the parent link</a:t>
            </a:r>
            <a:r>
              <a:rPr lang="en-US" sz="1100" b="0" i="0" u="none" strike="noStrike" cap="none" dirty="0">
                <a:solidFill>
                  <a:srgbClr val="000000"/>
                </a:solidFill>
                <a:latin typeface="Arial"/>
                <a:ea typeface="Arial"/>
                <a:cs typeface="Arial"/>
                <a:sym typeface="Arial"/>
              </a:rPr>
              <a:t>. Once parents are set up they can message, see points, referrals if applicable.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lvl="0" indent="0" algn="l" rtl="0">
              <a:lnSpc>
                <a:spcPct val="100000"/>
              </a:lnSpc>
              <a:spcBef>
                <a:spcPts val="0"/>
              </a:spcBef>
              <a:spcAft>
                <a:spcPts val="0"/>
              </a:spcAft>
              <a:buSzPts val="1400"/>
              <a:buNone/>
            </a:pPr>
            <a:r>
              <a:rPr lang="en-US" dirty="0"/>
              <a:t>Parent Conversations: https://support.pbisrewards.com/guides/two-way-parent-communication/</a:t>
            </a:r>
          </a:p>
        </p:txBody>
      </p:sp>
      <p:sp>
        <p:nvSpPr>
          <p:cNvPr id="4" name="Slide Number Placeholder 3"/>
          <p:cNvSpPr>
            <a:spLocks noGrp="1"/>
          </p:cNvSpPr>
          <p:nvPr>
            <p:ph type="sldNum" sz="quarter" idx="5"/>
          </p:nvPr>
        </p:nvSpPr>
        <p:spPr/>
        <p:txBody>
          <a:bodyPr/>
          <a:lstStyle/>
          <a:p>
            <a:fld id="{B8AF78E9-1EDB-4101-A099-0B3796C9E1AB}" type="slidenum">
              <a:rPr lang="en-US" smtClean="0"/>
              <a:t>7</a:t>
            </a:fld>
            <a:endParaRPr lang="en-US"/>
          </a:p>
        </p:txBody>
      </p:sp>
    </p:spTree>
    <p:extLst>
      <p:ext uri="{BB962C8B-B14F-4D97-AF65-F5344CB8AC3E}">
        <p14:creationId xmlns:p14="http://schemas.microsoft.com/office/powerpoint/2010/main" val="10692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Guide us live through Admin settings (Options), Parent Link, and sending a message from a Group in the Staff Web Portal.</a:t>
            </a:r>
          </a:p>
        </p:txBody>
      </p:sp>
      <p:sp>
        <p:nvSpPr>
          <p:cNvPr id="4" name="Slide Number Placeholder 3"/>
          <p:cNvSpPr>
            <a:spLocks noGrp="1"/>
          </p:cNvSpPr>
          <p:nvPr>
            <p:ph type="sldNum" sz="quarter" idx="5"/>
          </p:nvPr>
        </p:nvSpPr>
        <p:spPr/>
        <p:txBody>
          <a:bodyPr/>
          <a:lstStyle/>
          <a:p>
            <a:fld id="{B8AF78E9-1EDB-4101-A099-0B3796C9E1AB}" type="slidenum">
              <a:rPr lang="en-US" smtClean="0"/>
              <a:t>8</a:t>
            </a:fld>
            <a:endParaRPr lang="en-US"/>
          </a:p>
        </p:txBody>
      </p:sp>
    </p:spTree>
    <p:extLst>
      <p:ext uri="{BB962C8B-B14F-4D97-AF65-F5344CB8AC3E}">
        <p14:creationId xmlns:p14="http://schemas.microsoft.com/office/powerpoint/2010/main" val="323233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11150-3BA9-4E36-8ECE-E0C20F0DB180}" type="slidenum">
              <a:rPr lang="en-US" smtClean="0"/>
              <a:t>9</a:t>
            </a:fld>
            <a:endParaRPr lang="en-US"/>
          </a:p>
        </p:txBody>
      </p:sp>
    </p:spTree>
    <p:extLst>
      <p:ext uri="{BB962C8B-B14F-4D97-AF65-F5344CB8AC3E}">
        <p14:creationId xmlns:p14="http://schemas.microsoft.com/office/powerpoint/2010/main" val="217601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6404985"/>
            <a:ext cx="12192000" cy="453016"/>
          </a:xfrm>
          <a:prstGeom prst="rect">
            <a:avLst/>
          </a:prstGeom>
          <a:solidFill>
            <a:srgbClr val="E9EAE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6" name="Rectangle 15"/>
          <p:cNvSpPr>
            <a:spLocks noChangeArrowheads="1"/>
          </p:cNvSpPr>
          <p:nvPr userDrawn="1"/>
        </p:nvSpPr>
        <p:spPr bwMode="white">
          <a:xfrm>
            <a:off x="0" y="0"/>
            <a:ext cx="12192000" cy="2514600"/>
          </a:xfrm>
          <a:prstGeom prst="rect">
            <a:avLst/>
          </a:prstGeom>
          <a:solidFill>
            <a:schemeClr val="bg1">
              <a:lumMod val="90000"/>
              <a:lumOff val="1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1" baseline="0">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a:xfrm>
            <a:off x="406400" y="6463103"/>
            <a:ext cx="4775200" cy="365760"/>
          </a:xfrm>
        </p:spPr>
        <p:txBody>
          <a:bodyPr/>
          <a:lstStyle>
            <a:lvl1pPr>
              <a:defRPr sz="1800">
                <a:solidFill>
                  <a:srgbClr val="333433"/>
                </a:solidFill>
              </a:defRPr>
            </a:lvl1pPr>
          </a:lstStyle>
          <a:p>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
        <p:nvSpPr>
          <p:cNvPr id="2" name="TextBox 1"/>
          <p:cNvSpPr txBox="1"/>
          <p:nvPr userDrawn="1"/>
        </p:nvSpPr>
        <p:spPr>
          <a:xfrm>
            <a:off x="1257302" y="4329114"/>
            <a:ext cx="184731" cy="307777"/>
          </a:xfrm>
          <a:prstGeom prst="rect">
            <a:avLst/>
          </a:prstGeom>
          <a:noFill/>
        </p:spPr>
        <p:txBody>
          <a:bodyPr wrap="none" rtlCol="0">
            <a:spAutoFit/>
          </a:bodyPr>
          <a:lstStyle/>
          <a:p>
            <a:endParaRPr lang="en-US" sz="1400"/>
          </a:p>
        </p:txBody>
      </p:sp>
    </p:spTree>
    <p:extLst>
      <p:ext uri="{BB962C8B-B14F-4D97-AF65-F5344CB8AC3E}">
        <p14:creationId xmlns:p14="http://schemas.microsoft.com/office/powerpoint/2010/main" val="7036295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6C8B-9978-44BD-8010-97775CFD04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6BC26-48A8-411D-A4E0-55D7AD7AFBF9}"/>
              </a:ext>
            </a:extLst>
          </p:cNvPr>
          <p:cNvSpPr>
            <a:spLocks noGrp="1"/>
          </p:cNvSpPr>
          <p:nvPr>
            <p:ph type="dt" sz="half" idx="10"/>
          </p:nvPr>
        </p:nvSpPr>
        <p:spPr/>
        <p:txBody>
          <a:bodyPr/>
          <a:lstStyle/>
          <a:p>
            <a:fld id="{AD3391BA-04F8-4CEF-B295-E95CB3C4D7AB}" type="datetimeFigureOut">
              <a:rPr lang="en-US" smtClean="0"/>
              <a:t>3/24/2022</a:t>
            </a:fld>
            <a:endParaRPr lang="en-US"/>
          </a:p>
        </p:txBody>
      </p:sp>
      <p:sp>
        <p:nvSpPr>
          <p:cNvPr id="4" name="Footer Placeholder 3">
            <a:extLst>
              <a:ext uri="{FF2B5EF4-FFF2-40B4-BE49-F238E27FC236}">
                <a16:creationId xmlns:a16="http://schemas.microsoft.com/office/drawing/2014/main" id="{EBB7D51C-1C70-4097-AA17-66FDEA049F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E456E7-F46C-4B4A-A021-779A9DE16B81}"/>
              </a:ext>
            </a:extLst>
          </p:cNvPr>
          <p:cNvSpPr>
            <a:spLocks noGrp="1"/>
          </p:cNvSpPr>
          <p:nvPr>
            <p:ph type="sldNum" sz="quarter" idx="12"/>
          </p:nvPr>
        </p:nvSpPr>
        <p:spPr/>
        <p:txBody>
          <a:bodyPr/>
          <a:lstStyle/>
          <a:p>
            <a:fld id="{21F0F786-F297-4F80-80AA-A3AA6F5E63C9}" type="slidenum">
              <a:rPr lang="en-US" smtClean="0"/>
              <a:t>‹#›</a:t>
            </a:fld>
            <a:endParaRPr lang="en-US"/>
          </a:p>
        </p:txBody>
      </p:sp>
    </p:spTree>
    <p:extLst>
      <p:ext uri="{BB962C8B-B14F-4D97-AF65-F5344CB8AC3E}">
        <p14:creationId xmlns:p14="http://schemas.microsoft.com/office/powerpoint/2010/main" val="36413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350520"/>
            <a:ext cx="11379200" cy="758952"/>
          </a:xfrm>
        </p:spPr>
        <p:txBody>
          <a:bodyPr>
            <a:normAutofit/>
          </a:bodyPr>
          <a:lstStyle>
            <a:lvl1pPr>
              <a:defRPr sz="4000" b="1" i="0" baseline="0">
                <a:solidFill>
                  <a:schemeClr val="bg1"/>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836" y="6432055"/>
            <a:ext cx="4775200" cy="365760"/>
          </a:xfrm>
        </p:spPr>
        <p:txBody>
          <a:bodyPr/>
          <a:lstStyle>
            <a:lvl1pPr>
              <a:defRPr sz="2000">
                <a:solidFill>
                  <a:srgbClr val="333433"/>
                </a:solidFill>
              </a:defRPr>
            </a:lvl1pPr>
          </a:lstStyle>
          <a:p>
            <a:r>
              <a:rPr lang="en-US"/>
              <a:t>www.PBISrewards.com/escregion11</a:t>
            </a:r>
          </a:p>
        </p:txBody>
      </p:sp>
      <p:sp>
        <p:nvSpPr>
          <p:cNvPr id="8" name="Content Placeholder 7"/>
          <p:cNvSpPr>
            <a:spLocks noGrp="1"/>
          </p:cNvSpPr>
          <p:nvPr>
            <p:ph sz="quarter" idx="1"/>
          </p:nvPr>
        </p:nvSpPr>
        <p:spPr>
          <a:xfrm>
            <a:off x="402336" y="1527048"/>
            <a:ext cx="11338560" cy="4572000"/>
          </a:xfrm>
        </p:spPr>
        <p:txBody>
          <a:bodyPr/>
          <a:lstStyle>
            <a:lvl2pPr marL="548626" indent="-274313">
              <a:buFont typeface="Wingdings" panose="05000000000000000000" pitchFamily="2" charset="2"/>
              <a:buChar char="§"/>
              <a:defRPr/>
            </a:lvl2pPr>
            <a:lvl4pPr marL="1097253" indent="-228594">
              <a:buFont typeface="Arial" panose="020B0604020202020204" pitchFamily="34" charset="0"/>
              <a:buChar char="•"/>
              <a:defRPr/>
            </a:lvl4pPr>
            <a:lvl5pPr marL="1371566" indent="-228594">
              <a:buFont typeface="Courier New" panose="02070309020205020404" pitchFamily="49" charset="0"/>
              <a:buChar char="o"/>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57557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6FFC9410-CE03-40AB-BAD9-D78EC4358A7D}"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791200" y="1040176"/>
            <a:ext cx="609600" cy="441325"/>
          </a:xfrm>
          <a:prstGeom prst="rect">
            <a:avLst/>
          </a:prstGeom>
        </p:spPr>
        <p:txBody>
          <a:bodyPr/>
          <a:lstStyle/>
          <a:p>
            <a:fld id="{1045C69B-99B6-4BFB-9051-816F699C4CBF}" type="slidenum">
              <a:rPr lang="en-US" smtClean="0"/>
              <a:t>‹#›</a:t>
            </a:fld>
            <a:endParaRPr lang="en-US"/>
          </a:p>
        </p:txBody>
      </p:sp>
      <p:sp>
        <p:nvSpPr>
          <p:cNvPr id="8" name="Straight Connector 7"/>
          <p:cNvSpPr>
            <a:spLocks noChangeShapeType="1"/>
          </p:cNvSpPr>
          <p:nvPr/>
        </p:nvSpPr>
        <p:spPr bwMode="auto">
          <a:xfrm flipV="1">
            <a:off x="6084109"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4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921676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4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3" name="Text Placeholder 2"/>
          <p:cNvSpPr>
            <a:spLocks noGrp="1"/>
          </p:cNvSpPr>
          <p:nvPr>
            <p:ph type="body" idx="1"/>
          </p:nvPr>
        </p:nvSpPr>
        <p:spPr>
          <a:xfrm>
            <a:off x="402336" y="1524001"/>
            <a:ext cx="5386917"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FFC9410-CE03-40AB-BAD9-D78EC4358A7D}" type="datetimeFigureOut">
              <a:rPr lang="en-US" smtClean="0"/>
              <a:t>3/24/2022</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4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9" name="Slide Number Placeholder 8"/>
          <p:cNvSpPr>
            <a:spLocks noGrp="1"/>
          </p:cNvSpPr>
          <p:nvPr>
            <p:ph type="sldNum" sz="quarter" idx="12"/>
          </p:nvPr>
        </p:nvSpPr>
        <p:spPr>
          <a:xfrm>
            <a:off x="5791200" y="1042418"/>
            <a:ext cx="609600" cy="441325"/>
          </a:xfrm>
          <a:prstGeom prst="rect">
            <a:avLst/>
          </a:prstGeom>
        </p:spPr>
        <p:txBody>
          <a:bodyPr/>
          <a:lstStyle>
            <a:lvl1pPr algn="ctr">
              <a:defRPr/>
            </a:lvl1pPr>
          </a:lstStyle>
          <a:p>
            <a:fld id="{1045C69B-99B6-4BFB-9051-816F699C4CBF}"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3359651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C9410-CE03-40AB-BAD9-D78EC4358A7D}"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1"/>
            <a:ext cx="812800" cy="441324"/>
          </a:xfrm>
          <a:prstGeom prst="rect">
            <a:avLst/>
          </a:prstGeom>
        </p:spPr>
        <p:txBody>
          <a:bodyPr/>
          <a:lstStyle>
            <a:lvl1pPr>
              <a:defRPr>
                <a:solidFill>
                  <a:srgbClr val="FFFFFF"/>
                </a:solidFill>
              </a:defRPr>
            </a:lvl1pPr>
          </a:lstStyle>
          <a:p>
            <a:fld id="{1045C69B-99B6-4BFB-9051-816F699C4CBF}" type="slidenum">
              <a:rPr lang="en-US" smtClean="0"/>
              <a:t>‹#›</a:t>
            </a:fld>
            <a:endParaRPr lang="en-US"/>
          </a:p>
        </p:txBody>
      </p:sp>
    </p:spTree>
    <p:extLst>
      <p:ext uri="{BB962C8B-B14F-4D97-AF65-F5344CB8AC3E}">
        <p14:creationId xmlns:p14="http://schemas.microsoft.com/office/powerpoint/2010/main" val="334808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rgbClr val="E12726"/>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4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7" name="Slide Number Placeholder 6"/>
          <p:cNvSpPr>
            <a:spLocks noGrp="1"/>
          </p:cNvSpPr>
          <p:nvPr>
            <p:ph type="sldNum" sz="quarter" idx="12"/>
          </p:nvPr>
        </p:nvSpPr>
        <p:spPr>
          <a:xfrm>
            <a:off x="1828800" y="312740"/>
            <a:ext cx="609600" cy="441325"/>
          </a:xfrm>
          <a:prstGeom prst="rect">
            <a:avLst/>
          </a:prstGeom>
        </p:spPr>
        <p:txBody>
          <a:bodyPr/>
          <a:lstStyle>
            <a:lvl1pPr>
              <a:defRPr>
                <a:solidFill>
                  <a:schemeClr val="accent3">
                    <a:shade val="75000"/>
                  </a:schemeClr>
                </a:solidFill>
              </a:defRPr>
            </a:lvl1pPr>
          </a:lstStyle>
          <a:p>
            <a:fld id="{1045C69B-99B6-4BFB-9051-816F699C4CBF}" type="slidenum">
              <a:rPr lang="en-US" smtClean="0"/>
              <a:t>‹#›</a:t>
            </a:fld>
            <a:endParaRPr lang="en-US"/>
          </a:p>
        </p:txBody>
      </p:sp>
      <p:sp>
        <p:nvSpPr>
          <p:cNvPr id="21" name="Rectangle 20"/>
          <p:cNvSpPr>
            <a:spLocks noChangeArrowheads="1"/>
          </p:cNvSpPr>
          <p:nvPr/>
        </p:nvSpPr>
        <p:spPr bwMode="auto">
          <a:xfrm>
            <a:off x="199136" y="6388387"/>
            <a:ext cx="11777472" cy="309563"/>
          </a:xfrm>
          <a:prstGeom prst="rect">
            <a:avLst/>
          </a:prstGeom>
          <a:solidFill>
            <a:srgbClr val="E12726"/>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5" name="Date Placeholder 4"/>
          <p:cNvSpPr>
            <a:spLocks noGrp="1"/>
          </p:cNvSpPr>
          <p:nvPr>
            <p:ph type="dt" sz="half" idx="10"/>
          </p:nvPr>
        </p:nvSpPr>
        <p:spPr/>
        <p:txBody>
          <a:bodyPr/>
          <a:lstStyle/>
          <a:p>
            <a:fld id="{6FFC9410-CE03-40AB-BAD9-D78EC4358A7D}" type="datetimeFigureOut">
              <a:rPr lang="en-US" smtClean="0"/>
              <a:t>3/24/2022</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36619778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4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20" name="Rectangle 19"/>
          <p:cNvSpPr>
            <a:spLocks noChangeArrowheads="1"/>
          </p:cNvSpPr>
          <p:nvPr/>
        </p:nvSpPr>
        <p:spPr bwMode="auto">
          <a:xfrm>
            <a:off x="203200" y="152400"/>
            <a:ext cx="11777472" cy="301752"/>
          </a:xfrm>
          <a:prstGeom prst="rect">
            <a:avLst/>
          </a:prstGeom>
          <a:solidFill>
            <a:srgbClr val="E12726"/>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7" name="Slide Number Placeholder 6"/>
          <p:cNvSpPr>
            <a:spLocks noGrp="1"/>
          </p:cNvSpPr>
          <p:nvPr>
            <p:ph type="sldNum" sz="quarter" idx="12"/>
          </p:nvPr>
        </p:nvSpPr>
        <p:spPr>
          <a:xfrm>
            <a:off x="1828800" y="312740"/>
            <a:ext cx="609600" cy="441325"/>
          </a:xfrm>
          <a:prstGeom prst="rect">
            <a:avLst/>
          </a:prstGeom>
        </p:spPr>
        <p:txBody>
          <a:bodyPr/>
          <a:lstStyle/>
          <a:p>
            <a:fld id="{1045C69B-99B6-4BFB-9051-816F699C4CBF}"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7"/>
            <a:ext cx="11777472" cy="309563"/>
          </a:xfrm>
          <a:prstGeom prst="rect">
            <a:avLst/>
          </a:prstGeom>
          <a:solidFill>
            <a:srgbClr val="E12726"/>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5" name="Date Placeholder 4"/>
          <p:cNvSpPr>
            <a:spLocks noGrp="1"/>
          </p:cNvSpPr>
          <p:nvPr>
            <p:ph type="dt" sz="half" idx="10"/>
          </p:nvPr>
        </p:nvSpPr>
        <p:spPr>
          <a:xfrm>
            <a:off x="7717536" y="6404984"/>
            <a:ext cx="4059936" cy="365760"/>
          </a:xfrm>
        </p:spPr>
        <p:txBody>
          <a:bodyPr/>
          <a:lstStyle/>
          <a:p>
            <a:fld id="{6FFC9410-CE03-40AB-BAD9-D78EC4358A7D}" type="datetimeFigureOut">
              <a:rPr lang="en-US" smtClean="0"/>
              <a:t>3/24/2022</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24281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C9410-CE03-40AB-BAD9-D78EC4358A7D}"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791200" y="1040176"/>
            <a:ext cx="609600" cy="441325"/>
          </a:xfrm>
          <a:prstGeom prst="rect">
            <a:avLst/>
          </a:prstGeom>
        </p:spPr>
        <p:txBody>
          <a:bodyPr/>
          <a:lstStyle/>
          <a:p>
            <a:fld id="{1045C69B-99B6-4BFB-9051-816F699C4CBF}" type="slidenum">
              <a:rPr lang="en-US" smtClean="0"/>
              <a:t>‹#›</a:t>
            </a:fld>
            <a:endParaRPr lang="en-US"/>
          </a:p>
        </p:txBody>
      </p:sp>
    </p:spTree>
    <p:extLst>
      <p:ext uri="{BB962C8B-B14F-4D97-AF65-F5344CB8AC3E}">
        <p14:creationId xmlns:p14="http://schemas.microsoft.com/office/powerpoint/2010/main" val="4348651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4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6" name="Slide Number Placeholder 5"/>
          <p:cNvSpPr>
            <a:spLocks noGrp="1"/>
          </p:cNvSpPr>
          <p:nvPr>
            <p:ph type="sldNum" sz="quarter" idx="12"/>
          </p:nvPr>
        </p:nvSpPr>
        <p:spPr>
          <a:xfrm>
            <a:off x="9221216" y="3009903"/>
            <a:ext cx="609600" cy="441325"/>
          </a:xfrm>
          <a:prstGeom prst="rect">
            <a:avLst/>
          </a:prstGeom>
        </p:spPr>
        <p:txBody>
          <a:bodyPr/>
          <a:lstStyle/>
          <a:p>
            <a:fld id="{1045C69B-99B6-4BFB-9051-816F699C4CBF}" type="slidenum">
              <a:rPr lang="en-US" smtClean="0"/>
              <a:t>‹#›</a:t>
            </a:fld>
            <a:endParaRPr lang="en-US"/>
          </a:p>
        </p:txBody>
      </p:sp>
      <p:sp>
        <p:nvSpPr>
          <p:cNvPr id="3" name="Vertical Text Placeholder 2"/>
          <p:cNvSpPr>
            <a:spLocks noGrp="1"/>
          </p:cNvSpPr>
          <p:nvPr>
            <p:ph type="body" orient="vert" idx="1"/>
          </p:nvPr>
        </p:nvSpPr>
        <p:spPr>
          <a:xfrm>
            <a:off x="406400" y="304801"/>
            <a:ext cx="8737600" cy="582136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C9410-CE03-40AB-BAD9-D78EC4358A7D}"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3"/>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18024267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6" name="Rectangle 15"/>
          <p:cNvSpPr>
            <a:spLocks noChangeArrowheads="1"/>
          </p:cNvSpPr>
          <p:nvPr/>
        </p:nvSpPr>
        <p:spPr bwMode="white">
          <a:xfrm>
            <a:off x="0" y="1"/>
            <a:ext cx="12192000" cy="1393371"/>
          </a:xfrm>
          <a:prstGeom prst="rect">
            <a:avLst/>
          </a:prstGeom>
          <a:solidFill>
            <a:schemeClr val="tx1">
              <a:lumMod val="90000"/>
              <a:lumOff val="1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solidFill>
                <a:schemeClr val="tx1"/>
              </a:solidFill>
            </a:endParaRPr>
          </a:p>
        </p:txBody>
      </p:sp>
      <p:sp>
        <p:nvSpPr>
          <p:cNvPr id="9" name="Rectangle 8"/>
          <p:cNvSpPr>
            <a:spLocks noChangeArrowheads="1"/>
          </p:cNvSpPr>
          <p:nvPr/>
        </p:nvSpPr>
        <p:spPr bwMode="auto">
          <a:xfrm>
            <a:off x="1" y="6404984"/>
            <a:ext cx="12192001" cy="453016"/>
          </a:xfrm>
          <a:prstGeom prst="rect">
            <a:avLst/>
          </a:prstGeom>
          <a:solidFill>
            <a:schemeClr val="bg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FFC9410-CE03-40AB-BAD9-D78EC4358A7D}" type="datetimeFigureOut">
              <a:rPr lang="en-US" smtClean="0"/>
              <a:t>3/24/2022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688125"/>
            <a:ext cx="11379200" cy="443530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531808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06" r:id="rId10"/>
  </p:sldLayoutIdLst>
  <p:txStyles>
    <p:titleStyle>
      <a:lvl1pPr algn="ctr" rtl="0" eaLnBrk="1" latinLnBrk="0" hangingPunct="1">
        <a:spcBef>
          <a:spcPct val="0"/>
        </a:spcBef>
        <a:buNone/>
        <a:defRPr kumimoji="0" sz="3300" kern="1200">
          <a:solidFill>
            <a:schemeClr val="bg1"/>
          </a:solidFill>
          <a:latin typeface="+mj-lt"/>
          <a:ea typeface="+mj-ea"/>
          <a:cs typeface="+mj-cs"/>
        </a:defRPr>
      </a:lvl1pPr>
    </p:titleStyle>
    <p:bodyStyle>
      <a:lvl1pPr marL="274313" indent="-274313" algn="l" rtl="0" eaLnBrk="1" latinLnBrk="0" hangingPunct="1">
        <a:spcBef>
          <a:spcPct val="20000"/>
        </a:spcBef>
        <a:buClr>
          <a:schemeClr val="accent1"/>
        </a:buClr>
        <a:buSzPct val="85000"/>
        <a:buFont typeface="Wingdings 2"/>
        <a:buChar char=""/>
        <a:defRPr kumimoji="0" sz="2700" kern="1200">
          <a:solidFill>
            <a:schemeClr val="bg1"/>
          </a:solidFill>
          <a:latin typeface="+mn-lt"/>
          <a:ea typeface="+mn-ea"/>
          <a:cs typeface="+mn-cs"/>
        </a:defRPr>
      </a:lvl1pPr>
      <a:lvl2pPr marL="548626" indent="-274313" algn="l" rtl="0" eaLnBrk="1" latinLnBrk="0" hangingPunct="1">
        <a:spcBef>
          <a:spcPct val="20000"/>
        </a:spcBef>
        <a:buClr>
          <a:schemeClr val="accent2"/>
        </a:buClr>
        <a:buSzPct val="70000"/>
        <a:buFont typeface="Wingdings"/>
        <a:buChar char=""/>
        <a:defRPr kumimoji="0" sz="2200" kern="1200">
          <a:solidFill>
            <a:schemeClr val="bg1"/>
          </a:solidFill>
          <a:latin typeface="+mn-lt"/>
          <a:ea typeface="+mn-ea"/>
          <a:cs typeface="+mn-cs"/>
        </a:defRPr>
      </a:lvl2pPr>
      <a:lvl3pPr marL="822939" indent="-228594" algn="l" rtl="0" eaLnBrk="1" latinLnBrk="0" hangingPunct="1">
        <a:spcBef>
          <a:spcPct val="20000"/>
        </a:spcBef>
        <a:buClr>
          <a:schemeClr val="accent3"/>
        </a:buClr>
        <a:buSzPct val="75000"/>
        <a:buFont typeface="Wingdings 2"/>
        <a:buChar char=""/>
        <a:defRPr kumimoji="0" sz="2000" kern="1200">
          <a:solidFill>
            <a:schemeClr val="bg1"/>
          </a:solidFill>
          <a:latin typeface="+mn-lt"/>
          <a:ea typeface="+mn-ea"/>
          <a:cs typeface="+mn-cs"/>
        </a:defRPr>
      </a:lvl3pPr>
      <a:lvl4pPr marL="1097253" indent="-228594" algn="l" rtl="0" eaLnBrk="1" latinLnBrk="0" hangingPunct="1">
        <a:spcBef>
          <a:spcPct val="20000"/>
        </a:spcBef>
        <a:buClr>
          <a:schemeClr val="accent4"/>
        </a:buClr>
        <a:buSzPct val="70000"/>
        <a:buFont typeface="Wingdings"/>
        <a:buChar char=""/>
        <a:defRPr kumimoji="0" sz="2000" kern="1200">
          <a:solidFill>
            <a:schemeClr val="bg1"/>
          </a:solidFill>
          <a:latin typeface="+mn-lt"/>
          <a:ea typeface="+mn-ea"/>
          <a:cs typeface="+mn-cs"/>
        </a:defRPr>
      </a:lvl4pPr>
      <a:lvl5pPr marL="1371566" indent="-228594" algn="l" rtl="0" eaLnBrk="1" latinLnBrk="0" hangingPunct="1">
        <a:spcBef>
          <a:spcPct val="20000"/>
        </a:spcBef>
        <a:buClr>
          <a:schemeClr val="accent5"/>
        </a:buClr>
        <a:buFontTx/>
        <a:buChar char="•"/>
        <a:defRPr kumimoji="0" sz="1800" kern="1200">
          <a:solidFill>
            <a:schemeClr val="bg1"/>
          </a:solidFill>
          <a:latin typeface="+mn-lt"/>
          <a:ea typeface="+mn-ea"/>
          <a:cs typeface="+mn-cs"/>
        </a:defRPr>
      </a:lvl5pPr>
      <a:lvl6pPr marL="1645879" indent="-182875"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067" indent="-182875"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381" indent="-182875"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hyperlink" Target="https://www.pbisrewards.com/blog/pbis-rewards-parent-app/"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hyperlink" Target="https://www.pbisrewards.com/about/parent-support-video/"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39623524-BFB7-4F2C-94E7-EE7FBD07EA01}"/>
              </a:ext>
            </a:extLst>
          </p:cNvPr>
          <p:cNvPicPr>
            <a:picLocks noChangeAspect="1"/>
          </p:cNvPicPr>
          <p:nvPr/>
        </p:nvPicPr>
        <p:blipFill>
          <a:blip r:embed="rId3"/>
          <a:stretch>
            <a:fillRect/>
          </a:stretch>
        </p:blipFill>
        <p:spPr>
          <a:xfrm>
            <a:off x="-18811" y="30778"/>
            <a:ext cx="12192000" cy="6858000"/>
          </a:xfrm>
          <a:prstGeom prst="rect">
            <a:avLst/>
          </a:prstGeom>
        </p:spPr>
      </p:pic>
      <p:sp>
        <p:nvSpPr>
          <p:cNvPr id="2" name="Rectangle 1">
            <a:extLst>
              <a:ext uri="{FF2B5EF4-FFF2-40B4-BE49-F238E27FC236}">
                <a16:creationId xmlns:a16="http://schemas.microsoft.com/office/drawing/2014/main" id="{282381EF-2F19-4945-987B-0465A0917BCC}"/>
              </a:ext>
            </a:extLst>
          </p:cNvPr>
          <p:cNvSpPr/>
          <p:nvPr/>
        </p:nvSpPr>
        <p:spPr>
          <a:xfrm>
            <a:off x="4591051" y="196948"/>
            <a:ext cx="7303498" cy="4367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US" sz="8000">
                <a:effectLst>
                  <a:outerShdw blurRad="38100" dist="38100" dir="2700000" algn="tl">
                    <a:srgbClr val="000000">
                      <a:alpha val="43137"/>
                    </a:srgbClr>
                  </a:outerShdw>
                </a:effectLst>
                <a:latin typeface="Roboto"/>
                <a:ea typeface="Roboto"/>
                <a:cs typeface="Raavi"/>
              </a:rPr>
              <a:t>We ❤</a:t>
            </a:r>
          </a:p>
          <a:p>
            <a:pPr algn="ctr"/>
            <a:r>
              <a:rPr lang="en-US" sz="7200">
                <a:effectLst>
                  <a:outerShdw blurRad="38100" dist="38100" dir="2700000" algn="tl">
                    <a:srgbClr val="000000">
                      <a:alpha val="43137"/>
                    </a:srgbClr>
                  </a:outerShdw>
                </a:effectLst>
                <a:latin typeface="Roboto"/>
                <a:ea typeface="Roboto"/>
                <a:cs typeface="Raavi"/>
              </a:rPr>
              <a:t>Communication</a:t>
            </a:r>
            <a:endParaRPr lang="en-US" sz="7200">
              <a:effectLst>
                <a:outerShdw blurRad="38100" dist="38100" dir="2700000" algn="tl">
                  <a:srgbClr val="000000">
                    <a:alpha val="43137"/>
                  </a:srgbClr>
                </a:outerShdw>
              </a:effectLst>
              <a:latin typeface="Roboto" pitchFamily="2" charset="0"/>
              <a:ea typeface="Roboto" pitchFamily="2" charset="0"/>
              <a:cs typeface="Raavi"/>
            </a:endParaRPr>
          </a:p>
        </p:txBody>
      </p:sp>
      <p:sp>
        <p:nvSpPr>
          <p:cNvPr id="3" name="Rectangle 2">
            <a:extLst>
              <a:ext uri="{FF2B5EF4-FFF2-40B4-BE49-F238E27FC236}">
                <a16:creationId xmlns:a16="http://schemas.microsoft.com/office/drawing/2014/main" id="{C444D667-891A-48E9-97C8-56036739DC1B}"/>
              </a:ext>
            </a:extLst>
          </p:cNvPr>
          <p:cNvSpPr/>
          <p:nvPr/>
        </p:nvSpPr>
        <p:spPr>
          <a:xfrm>
            <a:off x="5526594" y="6519445"/>
            <a:ext cx="7053943" cy="307777"/>
          </a:xfrm>
          <a:prstGeom prst="rect">
            <a:avLst/>
          </a:prstGeom>
        </p:spPr>
        <p:txBody>
          <a:bodyPr wrap="square">
            <a:spAutoFit/>
          </a:bodyPr>
          <a:lstStyle/>
          <a:p>
            <a:r>
              <a:rPr lang="en-US" sz="1400">
                <a:latin typeface="Roboto" panose="02000000000000000000" pitchFamily="2" charset="0"/>
              </a:rPr>
              <a:t>Copyright © 2022 Motivating Systems, LLC dba PBIS Rewards. All Rights Reserved</a:t>
            </a:r>
          </a:p>
        </p:txBody>
      </p:sp>
      <p:sp>
        <p:nvSpPr>
          <p:cNvPr id="6" name="Arrow: Pentagon 5">
            <a:extLst>
              <a:ext uri="{FF2B5EF4-FFF2-40B4-BE49-F238E27FC236}">
                <a16:creationId xmlns:a16="http://schemas.microsoft.com/office/drawing/2014/main" id="{F3707D85-CD7A-44CD-A836-12B0842A8D4F}"/>
              </a:ext>
            </a:extLst>
          </p:cNvPr>
          <p:cNvSpPr/>
          <p:nvPr/>
        </p:nvSpPr>
        <p:spPr>
          <a:xfrm>
            <a:off x="5526594" y="4149213"/>
            <a:ext cx="6567083" cy="845574"/>
          </a:xfrm>
          <a:prstGeom prst="homePlate">
            <a:avLst/>
          </a:prstGeom>
          <a:solidFill>
            <a:schemeClr val="accent5">
              <a:lumMod val="75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452D9A-59E6-4B94-B710-D0CE22388137}"/>
              </a:ext>
            </a:extLst>
          </p:cNvPr>
          <p:cNvSpPr txBox="1"/>
          <p:nvPr/>
        </p:nvSpPr>
        <p:spPr>
          <a:xfrm>
            <a:off x="5975125" y="4210689"/>
            <a:ext cx="5275803" cy="707886"/>
          </a:xfrm>
          <a:prstGeom prst="rect">
            <a:avLst/>
          </a:prstGeom>
          <a:noFill/>
        </p:spPr>
        <p:txBody>
          <a:bodyPr wrap="none" rtlCol="0">
            <a:spAutoFit/>
          </a:bodyPr>
          <a:lstStyle/>
          <a:p>
            <a:pPr algn="ctr"/>
            <a:r>
              <a:rPr lang="en-US" sz="2000">
                <a:solidFill>
                  <a:srgbClr val="FF0000"/>
                </a:solidFill>
                <a:latin typeface="Roboto" pitchFamily="2" charset="0"/>
                <a:ea typeface="Roboto" pitchFamily="2" charset="0"/>
              </a:rPr>
              <a:t>Hello! 👋 We are glad you are here!😎</a:t>
            </a:r>
          </a:p>
          <a:p>
            <a:pPr algn="ctr"/>
            <a:r>
              <a:rPr lang="en-US" sz="2000">
                <a:solidFill>
                  <a:srgbClr val="FF0000"/>
                </a:solidFill>
                <a:latin typeface="Roboto" pitchFamily="2" charset="0"/>
                <a:ea typeface="Roboto" pitchFamily="2" charset="0"/>
              </a:rPr>
              <a:t>Please share where you are from in the Chat.</a:t>
            </a:r>
          </a:p>
        </p:txBody>
      </p:sp>
    </p:spTree>
    <p:extLst>
      <p:ext uri="{BB962C8B-B14F-4D97-AF65-F5344CB8AC3E}">
        <p14:creationId xmlns:p14="http://schemas.microsoft.com/office/powerpoint/2010/main" val="154102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3FAF-A337-4CC5-AB9E-F343B935743E}"/>
              </a:ext>
            </a:extLst>
          </p:cNvPr>
          <p:cNvSpPr>
            <a:spLocks noGrp="1"/>
          </p:cNvSpPr>
          <p:nvPr>
            <p:ph type="title"/>
          </p:nvPr>
        </p:nvSpPr>
        <p:spPr/>
        <p:txBody>
          <a:bodyPr vert="horz" lIns="91440" tIns="45720" rIns="91440" bIns="45720" anchor="b">
            <a:normAutofit fontScale="90000"/>
          </a:bodyPr>
          <a:lstStyle/>
          <a:p>
            <a:r>
              <a:rPr lang="en-US" sz="4400">
                <a:latin typeface="Amasis MT Pro Black" panose="02040A04050005020304" pitchFamily="18" charset="0"/>
              </a:rPr>
              <a:t>Parent App</a:t>
            </a:r>
          </a:p>
        </p:txBody>
      </p:sp>
      <p:pic>
        <p:nvPicPr>
          <p:cNvPr id="3" name="Picture 3">
            <a:extLst>
              <a:ext uri="{FF2B5EF4-FFF2-40B4-BE49-F238E27FC236}">
                <a16:creationId xmlns:a16="http://schemas.microsoft.com/office/drawing/2014/main" id="{D4071761-3A8F-4CE6-9FE5-7DBCDEF0039D}"/>
              </a:ext>
            </a:extLst>
          </p:cNvPr>
          <p:cNvPicPr>
            <a:picLocks noGrp="1" noChangeAspect="1"/>
          </p:cNvPicPr>
          <p:nvPr>
            <p:ph sz="quarter" idx="1"/>
          </p:nvPr>
        </p:nvPicPr>
        <p:blipFill>
          <a:blip r:embed="rId3"/>
          <a:stretch>
            <a:fillRect/>
          </a:stretch>
        </p:blipFill>
        <p:spPr>
          <a:xfrm>
            <a:off x="1942567" y="1582804"/>
            <a:ext cx="8128000" cy="4572000"/>
          </a:xfrm>
        </p:spPr>
      </p:pic>
    </p:spTree>
    <p:extLst>
      <p:ext uri="{BB962C8B-B14F-4D97-AF65-F5344CB8AC3E}">
        <p14:creationId xmlns:p14="http://schemas.microsoft.com/office/powerpoint/2010/main" val="117474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AC41A8C-3066-49AB-9D88-1F5075A50FAA}"/>
              </a:ext>
            </a:extLst>
          </p:cNvPr>
          <p:cNvPicPr>
            <a:picLocks noChangeAspect="1"/>
          </p:cNvPicPr>
          <p:nvPr/>
        </p:nvPicPr>
        <p:blipFill rotWithShape="1">
          <a:blip r:embed="rId3"/>
          <a:srcRect l="11274" r="4969" b="22638"/>
          <a:stretch/>
        </p:blipFill>
        <p:spPr>
          <a:xfrm>
            <a:off x="0" y="0"/>
            <a:ext cx="12312502" cy="7191375"/>
          </a:xfrm>
          <a:prstGeom prst="rect">
            <a:avLst/>
          </a:prstGeom>
        </p:spPr>
      </p:pic>
      <p:sp>
        <p:nvSpPr>
          <p:cNvPr id="2" name="Title 1">
            <a:extLst>
              <a:ext uri="{FF2B5EF4-FFF2-40B4-BE49-F238E27FC236}">
                <a16:creationId xmlns:a16="http://schemas.microsoft.com/office/drawing/2014/main" id="{5BC30631-2427-49E3-B0D7-FF947059EB05}"/>
              </a:ext>
            </a:extLst>
          </p:cNvPr>
          <p:cNvSpPr>
            <a:spLocks noGrp="1"/>
          </p:cNvSpPr>
          <p:nvPr>
            <p:ph type="ctrTitle"/>
          </p:nvPr>
        </p:nvSpPr>
        <p:spPr>
          <a:xfrm>
            <a:off x="771525" y="2372911"/>
            <a:ext cx="10363200" cy="1752600"/>
          </a:xfrm>
        </p:spPr>
        <p:txBody>
          <a:bodyPr>
            <a:noAutofit/>
          </a:bodyPr>
          <a:lstStyle/>
          <a:p>
            <a:r>
              <a:rPr lang="en-US" sz="7500">
                <a:latin typeface="Amasis MT Pro Black" panose="02040A04050005020304" pitchFamily="18" charset="0"/>
                <a:ea typeface="Roboto" pitchFamily="2" charset="0"/>
              </a:rPr>
              <a:t>Wrap Up and </a:t>
            </a:r>
            <a:br>
              <a:rPr lang="en-US" sz="7500">
                <a:latin typeface="Amasis MT Pro Black" panose="02040A04050005020304" pitchFamily="18" charset="0"/>
                <a:ea typeface="Roboto" pitchFamily="2" charset="0"/>
              </a:rPr>
            </a:br>
            <a:r>
              <a:rPr lang="en-US" sz="7500">
                <a:latin typeface="Amasis MT Pro Black" panose="02040A04050005020304" pitchFamily="18" charset="0"/>
                <a:ea typeface="Roboto" pitchFamily="2" charset="0"/>
              </a:rPr>
              <a:t>Helpful Resources</a:t>
            </a:r>
          </a:p>
        </p:txBody>
      </p:sp>
      <p:pic>
        <p:nvPicPr>
          <p:cNvPr id="4" name="Picture 3">
            <a:extLst>
              <a:ext uri="{FF2B5EF4-FFF2-40B4-BE49-F238E27FC236}">
                <a16:creationId xmlns:a16="http://schemas.microsoft.com/office/drawing/2014/main" id="{D29C2A45-6193-4FBF-858C-B1B1AE0A8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177" y="4672541"/>
            <a:ext cx="4635500" cy="154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066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406172-2C01-42C2-BDB3-EA99F2C02BEE}"/>
              </a:ext>
            </a:extLst>
          </p:cNvPr>
          <p:cNvPicPr>
            <a:picLocks noChangeAspect="1"/>
          </p:cNvPicPr>
          <p:nvPr/>
        </p:nvPicPr>
        <p:blipFill>
          <a:blip r:embed="rId3"/>
          <a:stretch>
            <a:fillRect/>
          </a:stretch>
        </p:blipFill>
        <p:spPr>
          <a:xfrm>
            <a:off x="17927" y="1410759"/>
            <a:ext cx="12192000" cy="5429504"/>
          </a:xfrm>
          <a:prstGeom prst="rect">
            <a:avLst/>
          </a:prstGeom>
        </p:spPr>
      </p:pic>
      <p:pic>
        <p:nvPicPr>
          <p:cNvPr id="9" name="Picture 8">
            <a:extLst>
              <a:ext uri="{FF2B5EF4-FFF2-40B4-BE49-F238E27FC236}">
                <a16:creationId xmlns:a16="http://schemas.microsoft.com/office/drawing/2014/main" id="{C35A0DF3-5461-4B3B-A10F-A2DC9DE245BE}"/>
              </a:ext>
            </a:extLst>
          </p:cNvPr>
          <p:cNvPicPr>
            <a:picLocks noChangeAspect="1"/>
          </p:cNvPicPr>
          <p:nvPr/>
        </p:nvPicPr>
        <p:blipFill>
          <a:blip r:embed="rId4"/>
          <a:stretch>
            <a:fillRect/>
          </a:stretch>
        </p:blipFill>
        <p:spPr>
          <a:xfrm>
            <a:off x="1913949" y="1259831"/>
            <a:ext cx="7718090" cy="5432349"/>
          </a:xfrm>
          <a:prstGeom prst="rect">
            <a:avLst/>
          </a:prstGeom>
        </p:spPr>
      </p:pic>
      <p:sp>
        <p:nvSpPr>
          <p:cNvPr id="8" name="Arrow: Right 7">
            <a:extLst>
              <a:ext uri="{FF2B5EF4-FFF2-40B4-BE49-F238E27FC236}">
                <a16:creationId xmlns:a16="http://schemas.microsoft.com/office/drawing/2014/main" id="{0BCF6807-379D-454F-9420-238249949C83}"/>
              </a:ext>
            </a:extLst>
          </p:cNvPr>
          <p:cNvSpPr/>
          <p:nvPr/>
        </p:nvSpPr>
        <p:spPr>
          <a:xfrm rot="8299824">
            <a:off x="9269416" y="692205"/>
            <a:ext cx="1035242" cy="528380"/>
          </a:xfrm>
          <a:prstGeom prst="rightArrow">
            <a:avLst/>
          </a:prstGeom>
          <a:solidFill>
            <a:srgbClr val="DD6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A34CA4FA-EC44-4B7B-9F20-786E47A55F69}"/>
              </a:ext>
            </a:extLst>
          </p:cNvPr>
          <p:cNvSpPr>
            <a:spLocks noGrp="1"/>
          </p:cNvSpPr>
          <p:nvPr>
            <p:ph type="title"/>
          </p:nvPr>
        </p:nvSpPr>
        <p:spPr>
          <a:xfrm>
            <a:off x="1487155" y="414914"/>
            <a:ext cx="10294381" cy="758952"/>
          </a:xfrm>
        </p:spPr>
        <p:txBody>
          <a:bodyPr vert="horz" lIns="91440" tIns="45720" rIns="91440" bIns="45720" anchor="b">
            <a:noAutofit/>
          </a:bodyPr>
          <a:lstStyle/>
          <a:p>
            <a:r>
              <a:rPr lang="en-US" sz="6000">
                <a:latin typeface="Amasis MT Pro Black" panose="02040A04050005020304" pitchFamily="18" charset="0"/>
              </a:rPr>
              <a:t>Show Me How</a:t>
            </a:r>
            <a:endParaRPr lang="en-US" sz="6000">
              <a:solidFill>
                <a:schemeClr val="bg2">
                  <a:lumMod val="10000"/>
                </a:schemeClr>
              </a:solidFill>
              <a:latin typeface="Amasis MT Pro Black" panose="02040A04050005020304" pitchFamily="18" charset="0"/>
              <a:ea typeface="Roboto"/>
            </a:endParaRPr>
          </a:p>
        </p:txBody>
      </p:sp>
      <p:sp>
        <p:nvSpPr>
          <p:cNvPr id="10" name="Rectangle 9">
            <a:extLst>
              <a:ext uri="{FF2B5EF4-FFF2-40B4-BE49-F238E27FC236}">
                <a16:creationId xmlns:a16="http://schemas.microsoft.com/office/drawing/2014/main" id="{6FB6117A-84C0-47B9-9F38-8D9E98D2F092}"/>
              </a:ext>
            </a:extLst>
          </p:cNvPr>
          <p:cNvSpPr/>
          <p:nvPr/>
        </p:nvSpPr>
        <p:spPr>
          <a:xfrm>
            <a:off x="7909677" y="6432155"/>
            <a:ext cx="1095855" cy="298256"/>
          </a:xfrm>
          <a:prstGeom prst="rect">
            <a:avLst/>
          </a:prstGeom>
          <a:noFill/>
          <a:ln w="57150">
            <a:solidFill>
              <a:srgbClr val="DD6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3" name="Group 12">
            <a:extLst>
              <a:ext uri="{FF2B5EF4-FFF2-40B4-BE49-F238E27FC236}">
                <a16:creationId xmlns:a16="http://schemas.microsoft.com/office/drawing/2014/main" id="{AEC78CB7-6224-4228-95AE-CEAF5EF9E9C9}"/>
              </a:ext>
            </a:extLst>
          </p:cNvPr>
          <p:cNvGrpSpPr/>
          <p:nvPr/>
        </p:nvGrpSpPr>
        <p:grpSpPr>
          <a:xfrm>
            <a:off x="3010210" y="1910772"/>
            <a:ext cx="5142497" cy="4670511"/>
            <a:chOff x="3063307" y="1205073"/>
            <a:chExt cx="3856873" cy="3502883"/>
          </a:xfrm>
        </p:grpSpPr>
        <p:pic>
          <p:nvPicPr>
            <p:cNvPr id="14" name="Picture 13">
              <a:extLst>
                <a:ext uri="{FF2B5EF4-FFF2-40B4-BE49-F238E27FC236}">
                  <a16:creationId xmlns:a16="http://schemas.microsoft.com/office/drawing/2014/main" id="{A6F68B68-0A29-47FE-BD53-DF5049002535}"/>
                </a:ext>
              </a:extLst>
            </p:cNvPr>
            <p:cNvPicPr>
              <a:picLocks noChangeAspect="1"/>
            </p:cNvPicPr>
            <p:nvPr/>
          </p:nvPicPr>
          <p:blipFill>
            <a:blip r:embed="rId5"/>
            <a:stretch>
              <a:fillRect/>
            </a:stretch>
          </p:blipFill>
          <p:spPr>
            <a:xfrm>
              <a:off x="3063307" y="1205073"/>
              <a:ext cx="2923560" cy="3502883"/>
            </a:xfrm>
            <a:prstGeom prst="rect">
              <a:avLst/>
            </a:prstGeom>
            <a:ln w="57150" cap="sq">
              <a:solidFill>
                <a:srgbClr val="DD6044"/>
              </a:solidFill>
              <a:prstDash val="solid"/>
              <a:miter lim="800000"/>
            </a:ln>
            <a:effectLst>
              <a:outerShdw blurRad="50800" dist="38100" dir="2700000" algn="tl" rotWithShape="0">
                <a:srgbClr val="000000">
                  <a:alpha val="43000"/>
                </a:srgbClr>
              </a:outerShdw>
            </a:effectLst>
          </p:spPr>
        </p:pic>
        <p:cxnSp>
          <p:nvCxnSpPr>
            <p:cNvPr id="15" name="Straight Arrow Connector 14">
              <a:extLst>
                <a:ext uri="{FF2B5EF4-FFF2-40B4-BE49-F238E27FC236}">
                  <a16:creationId xmlns:a16="http://schemas.microsoft.com/office/drawing/2014/main" id="{459306E3-7CDF-46D0-A99F-FF51E90A2736}"/>
                </a:ext>
              </a:extLst>
            </p:cNvPr>
            <p:cNvCxnSpPr>
              <a:cxnSpLocks/>
            </p:cNvCxnSpPr>
            <p:nvPr/>
          </p:nvCxnSpPr>
          <p:spPr>
            <a:xfrm flipH="1" flipV="1">
              <a:off x="5682547" y="3182112"/>
              <a:ext cx="1237633" cy="1413998"/>
            </a:xfrm>
            <a:prstGeom prst="straightConnector1">
              <a:avLst/>
            </a:prstGeom>
            <a:ln w="57150">
              <a:solidFill>
                <a:srgbClr val="DD604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55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746E31-AD61-48E7-8779-11B0C7D5D971}"/>
              </a:ext>
            </a:extLst>
          </p:cNvPr>
          <p:cNvPicPr>
            <a:picLocks noChangeAspect="1"/>
          </p:cNvPicPr>
          <p:nvPr/>
        </p:nvPicPr>
        <p:blipFill>
          <a:blip r:embed="rId3"/>
          <a:stretch>
            <a:fillRect/>
          </a:stretch>
        </p:blipFill>
        <p:spPr>
          <a:xfrm>
            <a:off x="0" y="0"/>
            <a:ext cx="12192000" cy="5429504"/>
          </a:xfrm>
          <a:prstGeom prst="rect">
            <a:avLst/>
          </a:prstGeom>
        </p:spPr>
      </p:pic>
      <p:sp>
        <p:nvSpPr>
          <p:cNvPr id="3" name="TextBox 2">
            <a:extLst>
              <a:ext uri="{FF2B5EF4-FFF2-40B4-BE49-F238E27FC236}">
                <a16:creationId xmlns:a16="http://schemas.microsoft.com/office/drawing/2014/main" id="{BE63C184-38FF-4AB1-AD1B-4EB57A66129E}"/>
              </a:ext>
            </a:extLst>
          </p:cNvPr>
          <p:cNvSpPr txBox="1"/>
          <p:nvPr/>
        </p:nvSpPr>
        <p:spPr>
          <a:xfrm>
            <a:off x="-2874" y="148088"/>
            <a:ext cx="12197751" cy="815608"/>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4500">
                <a:solidFill>
                  <a:schemeClr val="bg1"/>
                </a:solidFill>
                <a:effectLst>
                  <a:outerShdw blurRad="38100" dist="38100" dir="2700000" algn="tl">
                    <a:srgbClr val="000000">
                      <a:alpha val="43137"/>
                    </a:srgbClr>
                  </a:outerShdw>
                </a:effectLst>
                <a:latin typeface="Amasis MT Pro Black" panose="02040A04050005020304" pitchFamily="18" charset="0"/>
                <a:ea typeface="Roboto" pitchFamily="2" charset="0"/>
              </a:rPr>
              <a:t>Need Help?  We got you covered!</a:t>
            </a:r>
          </a:p>
        </p:txBody>
      </p:sp>
      <p:sp>
        <p:nvSpPr>
          <p:cNvPr id="4" name="Rectangle 3">
            <a:extLst>
              <a:ext uri="{FF2B5EF4-FFF2-40B4-BE49-F238E27FC236}">
                <a16:creationId xmlns:a16="http://schemas.microsoft.com/office/drawing/2014/main" id="{E307180C-2CA9-43AD-AD22-3235379AE43F}"/>
              </a:ext>
            </a:extLst>
          </p:cNvPr>
          <p:cNvSpPr/>
          <p:nvPr/>
        </p:nvSpPr>
        <p:spPr>
          <a:xfrm>
            <a:off x="0" y="6121623"/>
            <a:ext cx="12192000" cy="7363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67">
                <a:solidFill>
                  <a:srgbClr val="FEECDB"/>
                </a:solidFill>
                <a:latin typeface="Roboto" pitchFamily="2" charset="0"/>
                <a:ea typeface="Roboto" pitchFamily="2" charset="0"/>
              </a:rPr>
              <a:t>https://support.pbisrewards.com</a:t>
            </a:r>
          </a:p>
        </p:txBody>
      </p:sp>
      <p:pic>
        <p:nvPicPr>
          <p:cNvPr id="7" name="Picture 6">
            <a:extLst>
              <a:ext uri="{FF2B5EF4-FFF2-40B4-BE49-F238E27FC236}">
                <a16:creationId xmlns:a16="http://schemas.microsoft.com/office/drawing/2014/main" id="{F498377E-0039-402D-9000-B9ECE8F75790}"/>
              </a:ext>
            </a:extLst>
          </p:cNvPr>
          <p:cNvPicPr>
            <a:picLocks noChangeAspect="1"/>
          </p:cNvPicPr>
          <p:nvPr/>
        </p:nvPicPr>
        <p:blipFill>
          <a:blip r:embed="rId4"/>
          <a:stretch>
            <a:fillRect/>
          </a:stretch>
        </p:blipFill>
        <p:spPr>
          <a:xfrm>
            <a:off x="325905" y="1158803"/>
            <a:ext cx="6973828" cy="478842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1" name="Arrow: Down 10">
            <a:extLst>
              <a:ext uri="{FF2B5EF4-FFF2-40B4-BE49-F238E27FC236}">
                <a16:creationId xmlns:a16="http://schemas.microsoft.com/office/drawing/2014/main" id="{A66A59C2-5A69-40C3-8192-E5EEAB345863}"/>
              </a:ext>
            </a:extLst>
          </p:cNvPr>
          <p:cNvSpPr/>
          <p:nvPr/>
        </p:nvSpPr>
        <p:spPr>
          <a:xfrm>
            <a:off x="6481095" y="4911563"/>
            <a:ext cx="429708" cy="7369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CA1BFF40-96A1-4EC0-AAD2-BB5633239E20}"/>
              </a:ext>
            </a:extLst>
          </p:cNvPr>
          <p:cNvSpPr/>
          <p:nvPr/>
        </p:nvSpPr>
        <p:spPr>
          <a:xfrm>
            <a:off x="1736935" y="1777280"/>
            <a:ext cx="3958786" cy="98795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1B77652E-D932-4064-884C-28B10564B0E4}"/>
              </a:ext>
            </a:extLst>
          </p:cNvPr>
          <p:cNvSpPr/>
          <p:nvPr/>
        </p:nvSpPr>
        <p:spPr>
          <a:xfrm>
            <a:off x="1121719" y="3282021"/>
            <a:ext cx="5268064" cy="229557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9" name="Picture 18">
            <a:extLst>
              <a:ext uri="{FF2B5EF4-FFF2-40B4-BE49-F238E27FC236}">
                <a16:creationId xmlns:a16="http://schemas.microsoft.com/office/drawing/2014/main" id="{E489C006-C6D3-4C30-9C0B-C67BD630BA0D}"/>
              </a:ext>
            </a:extLst>
          </p:cNvPr>
          <p:cNvPicPr>
            <a:picLocks noChangeAspect="1"/>
          </p:cNvPicPr>
          <p:nvPr/>
        </p:nvPicPr>
        <p:blipFill rotWithShape="1">
          <a:blip r:embed="rId5"/>
          <a:srcRect r="3451"/>
          <a:stretch/>
        </p:blipFill>
        <p:spPr>
          <a:xfrm>
            <a:off x="8771073" y="1474805"/>
            <a:ext cx="2495793" cy="3716849"/>
          </a:xfrm>
          <a:prstGeom prst="rect">
            <a:avLst/>
          </a:prstGeom>
          <a:ln w="38100" cap="sq">
            <a:solidFill>
              <a:srgbClr val="DD6044"/>
            </a:solidFill>
            <a:prstDash val="solid"/>
            <a:miter lim="800000"/>
          </a:ln>
          <a:effectLst>
            <a:outerShdw blurRad="50800" dist="38100" dir="2700000" algn="tl" rotWithShape="0">
              <a:srgbClr val="000000">
                <a:alpha val="43000"/>
              </a:srgbClr>
            </a:outerShdw>
          </a:effectLst>
        </p:spPr>
      </p:pic>
      <p:sp>
        <p:nvSpPr>
          <p:cNvPr id="16" name="Arrow: Left 15">
            <a:extLst>
              <a:ext uri="{FF2B5EF4-FFF2-40B4-BE49-F238E27FC236}">
                <a16:creationId xmlns:a16="http://schemas.microsoft.com/office/drawing/2014/main" id="{E47DA70E-837C-400E-BC0B-2C1F77725EEE}"/>
              </a:ext>
            </a:extLst>
          </p:cNvPr>
          <p:cNvSpPr/>
          <p:nvPr/>
        </p:nvSpPr>
        <p:spPr>
          <a:xfrm>
            <a:off x="3434255" y="1198778"/>
            <a:ext cx="1104975" cy="39223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D11395F-8DD5-4FFA-B402-62A2E079A69E}"/>
              </a:ext>
            </a:extLst>
          </p:cNvPr>
          <p:cNvPicPr>
            <a:picLocks noChangeAspect="1"/>
          </p:cNvPicPr>
          <p:nvPr/>
        </p:nvPicPr>
        <p:blipFill rotWithShape="1">
          <a:blip r:embed="rId3"/>
          <a:srcRect b="22442"/>
          <a:stretch/>
        </p:blipFill>
        <p:spPr>
          <a:xfrm>
            <a:off x="0" y="1333888"/>
            <a:ext cx="12192000" cy="5524113"/>
          </a:xfrm>
          <a:prstGeom prst="rect">
            <a:avLst/>
          </a:prstGeom>
        </p:spPr>
      </p:pic>
      <p:sp>
        <p:nvSpPr>
          <p:cNvPr id="2" name="Rectangle 1">
            <a:extLst>
              <a:ext uri="{FF2B5EF4-FFF2-40B4-BE49-F238E27FC236}">
                <a16:creationId xmlns:a16="http://schemas.microsoft.com/office/drawing/2014/main" id="{282381EF-2F19-4945-987B-0465A0917BCC}"/>
              </a:ext>
            </a:extLst>
          </p:cNvPr>
          <p:cNvSpPr/>
          <p:nvPr/>
        </p:nvSpPr>
        <p:spPr>
          <a:xfrm>
            <a:off x="0" y="1"/>
            <a:ext cx="12192000" cy="1326776"/>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BE63C184-38FF-4AB1-AD1B-4EB57A66129E}"/>
              </a:ext>
            </a:extLst>
          </p:cNvPr>
          <p:cNvSpPr txBox="1"/>
          <p:nvPr/>
        </p:nvSpPr>
        <p:spPr>
          <a:xfrm>
            <a:off x="-2872" y="148092"/>
            <a:ext cx="12197751" cy="1025987"/>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5867">
                <a:solidFill>
                  <a:schemeClr val="bg1"/>
                </a:solidFill>
                <a:effectLst>
                  <a:outerShdw blurRad="38100" dist="38100" dir="2700000" algn="tl">
                    <a:srgbClr val="000000">
                      <a:alpha val="43137"/>
                    </a:srgbClr>
                  </a:outerShdw>
                </a:effectLst>
                <a:latin typeface="Amasis MT Pro Black" panose="02040A04050005020304" pitchFamily="18" charset="0"/>
                <a:ea typeface="Roboto" pitchFamily="2" charset="0"/>
              </a:rPr>
              <a:t>Training Calendar</a:t>
            </a:r>
            <a:endParaRPr lang="en-US" sz="2400">
              <a:effectLst>
                <a:outerShdw blurRad="38100" dist="38100" dir="2700000" algn="tl">
                  <a:srgbClr val="000000">
                    <a:alpha val="43137"/>
                  </a:srgbClr>
                </a:outerShdw>
              </a:effectLst>
              <a:latin typeface="Amasis MT Pro Black" panose="02040A04050005020304" pitchFamily="18" charset="0"/>
              <a:ea typeface="Roboto" pitchFamily="2" charset="0"/>
            </a:endParaRPr>
          </a:p>
        </p:txBody>
      </p:sp>
      <p:sp>
        <p:nvSpPr>
          <p:cNvPr id="4" name="Rectangle 3">
            <a:extLst>
              <a:ext uri="{FF2B5EF4-FFF2-40B4-BE49-F238E27FC236}">
                <a16:creationId xmlns:a16="http://schemas.microsoft.com/office/drawing/2014/main" id="{E307180C-2CA9-43AD-AD22-3235379AE43F}"/>
              </a:ext>
            </a:extLst>
          </p:cNvPr>
          <p:cNvSpPr/>
          <p:nvPr/>
        </p:nvSpPr>
        <p:spPr>
          <a:xfrm>
            <a:off x="0" y="5940616"/>
            <a:ext cx="12192000" cy="91738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a:latin typeface="Roboto" pitchFamily="2" charset="0"/>
                <a:ea typeface="Roboto" pitchFamily="2" charset="0"/>
              </a:rPr>
              <a:t>pbisrewards.com/training/calendar/</a:t>
            </a: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88EBA5CB-F5CF-4DC4-8ECA-97565FC28235}"/>
              </a:ext>
            </a:extLst>
          </p:cNvPr>
          <p:cNvPicPr>
            <a:picLocks noChangeAspect="1"/>
          </p:cNvPicPr>
          <p:nvPr/>
        </p:nvPicPr>
        <p:blipFill>
          <a:blip r:embed="rId4"/>
          <a:stretch>
            <a:fillRect/>
          </a:stretch>
        </p:blipFill>
        <p:spPr>
          <a:xfrm>
            <a:off x="4921665" y="2234219"/>
            <a:ext cx="4242567" cy="238956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1" name="Star: 32 Points 10">
            <a:extLst>
              <a:ext uri="{FF2B5EF4-FFF2-40B4-BE49-F238E27FC236}">
                <a16:creationId xmlns:a16="http://schemas.microsoft.com/office/drawing/2014/main" id="{36D4AE94-1CA8-4D67-866E-26543E28DCC3}"/>
              </a:ext>
            </a:extLst>
          </p:cNvPr>
          <p:cNvSpPr/>
          <p:nvPr/>
        </p:nvSpPr>
        <p:spPr>
          <a:xfrm>
            <a:off x="9332009" y="2268663"/>
            <a:ext cx="2864985" cy="2813236"/>
          </a:xfrm>
          <a:prstGeom prst="star3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Roboto"/>
                <a:ea typeface="Roboto"/>
              </a:rPr>
              <a:t>Most sessions are FREE!</a:t>
            </a:r>
          </a:p>
        </p:txBody>
      </p:sp>
      <p:pic>
        <p:nvPicPr>
          <p:cNvPr id="7" name="Picture 6">
            <a:extLst>
              <a:ext uri="{FF2B5EF4-FFF2-40B4-BE49-F238E27FC236}">
                <a16:creationId xmlns:a16="http://schemas.microsoft.com/office/drawing/2014/main" id="{A501E6DC-64C8-407D-BBD4-176A02343AC6}"/>
              </a:ext>
            </a:extLst>
          </p:cNvPr>
          <p:cNvPicPr>
            <a:picLocks noChangeAspect="1"/>
          </p:cNvPicPr>
          <p:nvPr/>
        </p:nvPicPr>
        <p:blipFill rotWithShape="1">
          <a:blip r:embed="rId5"/>
          <a:srcRect b="14107"/>
          <a:stretch/>
        </p:blipFill>
        <p:spPr>
          <a:xfrm>
            <a:off x="258145" y="1658219"/>
            <a:ext cx="4405375" cy="379825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976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4FF1EF-368A-4495-9430-18A5EEE1263E}"/>
              </a:ext>
            </a:extLst>
          </p:cNvPr>
          <p:cNvPicPr>
            <a:picLocks noChangeAspect="1"/>
          </p:cNvPicPr>
          <p:nvPr/>
        </p:nvPicPr>
        <p:blipFill>
          <a:blip r:embed="rId3"/>
          <a:stretch>
            <a:fillRect/>
          </a:stretch>
        </p:blipFill>
        <p:spPr>
          <a:xfrm>
            <a:off x="17927" y="1410759"/>
            <a:ext cx="12192000" cy="5429504"/>
          </a:xfrm>
          <a:prstGeom prst="rect">
            <a:avLst/>
          </a:prstGeom>
        </p:spPr>
      </p:pic>
      <p:sp>
        <p:nvSpPr>
          <p:cNvPr id="2" name="Title 1">
            <a:extLst>
              <a:ext uri="{FF2B5EF4-FFF2-40B4-BE49-F238E27FC236}">
                <a16:creationId xmlns:a16="http://schemas.microsoft.com/office/drawing/2014/main" id="{4E7B2D1E-5D72-4F2B-8A2F-48CC0C59E745}"/>
              </a:ext>
            </a:extLst>
          </p:cNvPr>
          <p:cNvSpPr>
            <a:spLocks noGrp="1"/>
          </p:cNvSpPr>
          <p:nvPr>
            <p:ph type="title"/>
          </p:nvPr>
        </p:nvSpPr>
        <p:spPr>
          <a:xfrm>
            <a:off x="17927" y="118955"/>
            <a:ext cx="12192000" cy="1156283"/>
          </a:xfrm>
        </p:spPr>
        <p:txBody>
          <a:bodyPr>
            <a:noAutofit/>
          </a:bodyPr>
          <a:lstStyle/>
          <a:p>
            <a:r>
              <a:rPr lang="en-US" sz="5333" b="0">
                <a:latin typeface="Amasis MT Pro Black" panose="02040A04050005020304" pitchFamily="18" charset="0"/>
                <a:ea typeface="Roboto" pitchFamily="2" charset="0"/>
              </a:rPr>
              <a:t>Stay Connected With Us!</a:t>
            </a:r>
          </a:p>
        </p:txBody>
      </p:sp>
      <p:pic>
        <p:nvPicPr>
          <p:cNvPr id="6" name="Picture 5" descr="Graphical user interface, application&#10;&#10;Description automatically generated">
            <a:extLst>
              <a:ext uri="{FF2B5EF4-FFF2-40B4-BE49-F238E27FC236}">
                <a16:creationId xmlns:a16="http://schemas.microsoft.com/office/drawing/2014/main" id="{97EE5274-37E5-4D1D-A75F-1F5FA69EAA97}"/>
              </a:ext>
            </a:extLst>
          </p:cNvPr>
          <p:cNvPicPr>
            <a:picLocks noChangeAspect="1"/>
          </p:cNvPicPr>
          <p:nvPr/>
        </p:nvPicPr>
        <p:blipFill>
          <a:blip r:embed="rId4"/>
          <a:stretch>
            <a:fillRect/>
          </a:stretch>
        </p:blipFill>
        <p:spPr>
          <a:xfrm>
            <a:off x="253591" y="1870927"/>
            <a:ext cx="7656395" cy="40102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124" name="Picture 4" descr="Facebook Enables Account Recovery For GitHub | PYMNTS.com">
            <a:extLst>
              <a:ext uri="{FF2B5EF4-FFF2-40B4-BE49-F238E27FC236}">
                <a16:creationId xmlns:a16="http://schemas.microsoft.com/office/drawing/2014/main" id="{4D2A0590-C7D6-4979-BA08-955FC5FD1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650" y="1740535"/>
            <a:ext cx="2460823" cy="18038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r code&#10;&#10;Description automatically generated">
            <a:extLst>
              <a:ext uri="{FF2B5EF4-FFF2-40B4-BE49-F238E27FC236}">
                <a16:creationId xmlns:a16="http://schemas.microsoft.com/office/drawing/2014/main" id="{72DDA6F7-A066-4D33-B057-CB5EA6EF3993}"/>
              </a:ext>
            </a:extLst>
          </p:cNvPr>
          <p:cNvPicPr>
            <a:picLocks noChangeAspect="1"/>
          </p:cNvPicPr>
          <p:nvPr/>
        </p:nvPicPr>
        <p:blipFill>
          <a:blip r:embed="rId6"/>
          <a:stretch>
            <a:fillRect/>
          </a:stretch>
        </p:blipFill>
        <p:spPr>
          <a:xfrm>
            <a:off x="8187597" y="3758420"/>
            <a:ext cx="2460821" cy="2460821"/>
          </a:xfrm>
          <a:prstGeom prst="rect">
            <a:avLst/>
          </a:prstGeom>
        </p:spPr>
      </p:pic>
      <p:sp>
        <p:nvSpPr>
          <p:cNvPr id="3" name="TextBox 2">
            <a:extLst>
              <a:ext uri="{FF2B5EF4-FFF2-40B4-BE49-F238E27FC236}">
                <a16:creationId xmlns:a16="http://schemas.microsoft.com/office/drawing/2014/main" id="{36994A70-FA1B-45EF-AEF5-C9D0B9E4EBFB}"/>
              </a:ext>
            </a:extLst>
          </p:cNvPr>
          <p:cNvSpPr txBox="1"/>
          <p:nvPr/>
        </p:nvSpPr>
        <p:spPr>
          <a:xfrm>
            <a:off x="748857" y="5356332"/>
            <a:ext cx="4014240" cy="400110"/>
          </a:xfrm>
          <a:prstGeom prst="rect">
            <a:avLst/>
          </a:prstGeom>
          <a:noFill/>
        </p:spPr>
        <p:txBody>
          <a:bodyPr wrap="none" rtlCol="0">
            <a:spAutoFit/>
          </a:bodyPr>
          <a:lstStyle/>
          <a:p>
            <a:r>
              <a:rPr lang="en-US" sz="2000">
                <a:solidFill>
                  <a:srgbClr val="7FC84A"/>
                </a:solidFill>
                <a:latin typeface="Roboto" panose="02000000000000000000" pitchFamily="2" charset="0"/>
                <a:ea typeface="Roboto" panose="02000000000000000000" pitchFamily="2" charset="0"/>
              </a:rPr>
              <a:t>Please answer 3 questions to join</a:t>
            </a:r>
          </a:p>
        </p:txBody>
      </p:sp>
    </p:spTree>
    <p:extLst>
      <p:ext uri="{BB962C8B-B14F-4D97-AF65-F5344CB8AC3E}">
        <p14:creationId xmlns:p14="http://schemas.microsoft.com/office/powerpoint/2010/main" val="75574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2CC6F7-1715-4256-8B7D-B92B2D148E70}"/>
              </a:ext>
            </a:extLst>
          </p:cNvPr>
          <p:cNvPicPr>
            <a:picLocks noChangeAspect="1"/>
          </p:cNvPicPr>
          <p:nvPr/>
        </p:nvPicPr>
        <p:blipFill>
          <a:blip r:embed="rId3"/>
          <a:stretch>
            <a:fillRect/>
          </a:stretch>
        </p:blipFill>
        <p:spPr>
          <a:xfrm>
            <a:off x="-1" y="92589"/>
            <a:ext cx="12192000" cy="6859485"/>
          </a:xfrm>
          <a:prstGeom prst="rect">
            <a:avLst/>
          </a:prstGeom>
        </p:spPr>
      </p:pic>
      <p:pic>
        <p:nvPicPr>
          <p:cNvPr id="6" name="Content Placeholder 5">
            <a:extLst>
              <a:ext uri="{FF2B5EF4-FFF2-40B4-BE49-F238E27FC236}">
                <a16:creationId xmlns:a16="http://schemas.microsoft.com/office/drawing/2014/main" id="{754A76D1-1D84-4CB1-8C05-29C5C0B02537}"/>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rcRect l="20086" r="20086"/>
          <a:stretch/>
        </p:blipFill>
        <p:spPr>
          <a:xfrm>
            <a:off x="5064473" y="1"/>
            <a:ext cx="7128913" cy="6947531"/>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
        <p:nvSpPr>
          <p:cNvPr id="2" name="Title 1">
            <a:extLst>
              <a:ext uri="{FF2B5EF4-FFF2-40B4-BE49-F238E27FC236}">
                <a16:creationId xmlns:a16="http://schemas.microsoft.com/office/drawing/2014/main" id="{479426BB-0715-436E-B369-DF04D263DC96}"/>
              </a:ext>
            </a:extLst>
          </p:cNvPr>
          <p:cNvSpPr>
            <a:spLocks noGrp="1"/>
          </p:cNvSpPr>
          <p:nvPr>
            <p:ph type="title" idx="4294967295"/>
          </p:nvPr>
        </p:nvSpPr>
        <p:spPr>
          <a:xfrm>
            <a:off x="178741" y="1287050"/>
            <a:ext cx="4657060" cy="4823563"/>
          </a:xfrm>
        </p:spPr>
        <p:txBody>
          <a:bodyPr vert="horz" lIns="91440" tIns="45720" rIns="91440" bIns="45720" anchor="b">
            <a:normAutofit fontScale="90000"/>
          </a:bodyPr>
          <a:lstStyle/>
          <a:p>
            <a:br>
              <a:rPr lang="en-US" sz="4000" b="1">
                <a:latin typeface="Amasis MT Pro Black"/>
              </a:rPr>
            </a:br>
            <a:r>
              <a:rPr lang="en-US" sz="4000" b="1">
                <a:latin typeface="Amasis MT Pro Black"/>
              </a:rPr>
              <a:t>“At the end of the day, the most overwhelming key to a child’s success is the positive involvement of parents.”</a:t>
            </a:r>
            <a:br>
              <a:rPr lang="en-US" sz="4000" b="1">
                <a:latin typeface="Amasis MT Pro Black" panose="02040A04050005020304" pitchFamily="18" charset="0"/>
              </a:rPr>
            </a:br>
            <a:br>
              <a:rPr lang="en-US" sz="4000">
                <a:latin typeface="Amasis MT Pro Black" panose="02040A04050005020304" pitchFamily="18" charset="0"/>
              </a:rPr>
            </a:br>
            <a:r>
              <a:rPr lang="en-US" sz="4000">
                <a:latin typeface="Amasis MT Pro Black"/>
              </a:rPr>
              <a:t>-Jane D. Hull</a:t>
            </a:r>
          </a:p>
        </p:txBody>
      </p:sp>
    </p:spTree>
    <p:extLst>
      <p:ext uri="{BB962C8B-B14F-4D97-AF65-F5344CB8AC3E}">
        <p14:creationId xmlns:p14="http://schemas.microsoft.com/office/powerpoint/2010/main" val="135645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2467A3-39F6-4CFD-BEE6-99485EF1DDB2}"/>
              </a:ext>
            </a:extLst>
          </p:cNvPr>
          <p:cNvPicPr>
            <a:picLocks noChangeAspect="1"/>
          </p:cNvPicPr>
          <p:nvPr/>
        </p:nvPicPr>
        <p:blipFill>
          <a:blip r:embed="rId3"/>
          <a:stretch>
            <a:fillRect/>
          </a:stretch>
        </p:blipFill>
        <p:spPr>
          <a:xfrm>
            <a:off x="22723" y="0"/>
            <a:ext cx="12146554" cy="6858000"/>
          </a:xfrm>
          <a:prstGeom prst="rect">
            <a:avLst/>
          </a:prstGeom>
        </p:spPr>
      </p:pic>
      <p:pic>
        <p:nvPicPr>
          <p:cNvPr id="8" name="Picture 7" descr="Text&#10;&#10;Description automatically generated">
            <a:extLst>
              <a:ext uri="{FF2B5EF4-FFF2-40B4-BE49-F238E27FC236}">
                <a16:creationId xmlns:a16="http://schemas.microsoft.com/office/drawing/2014/main" id="{FFA91911-7418-42A5-B2C8-B34BF2A88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3" y="0"/>
            <a:ext cx="12146554" cy="6858000"/>
          </a:xfrm>
          <a:prstGeom prst="rect">
            <a:avLst/>
          </a:prstGeom>
        </p:spPr>
      </p:pic>
      <p:sp>
        <p:nvSpPr>
          <p:cNvPr id="2" name="Rectangle: Rounded Corners 1">
            <a:extLst>
              <a:ext uri="{FF2B5EF4-FFF2-40B4-BE49-F238E27FC236}">
                <a16:creationId xmlns:a16="http://schemas.microsoft.com/office/drawing/2014/main" id="{B8028F65-647C-4297-AFD2-D950CDE13C87}"/>
              </a:ext>
            </a:extLst>
          </p:cNvPr>
          <p:cNvSpPr/>
          <p:nvPr/>
        </p:nvSpPr>
        <p:spPr>
          <a:xfrm>
            <a:off x="121186" y="1905919"/>
            <a:ext cx="11777031" cy="936434"/>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36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DB9A02-1224-464A-B46A-010EB0AECD8E}"/>
              </a:ext>
            </a:extLst>
          </p:cNvPr>
          <p:cNvPicPr>
            <a:picLocks noChangeAspect="1"/>
          </p:cNvPicPr>
          <p:nvPr/>
        </p:nvPicPr>
        <p:blipFill>
          <a:blip r:embed="rId3"/>
          <a:stretch>
            <a:fillRect/>
          </a:stretch>
        </p:blipFill>
        <p:spPr>
          <a:xfrm>
            <a:off x="17927" y="1410759"/>
            <a:ext cx="12192000" cy="5429504"/>
          </a:xfrm>
          <a:prstGeom prst="rect">
            <a:avLst/>
          </a:prstGeom>
        </p:spPr>
      </p:pic>
      <p:sp>
        <p:nvSpPr>
          <p:cNvPr id="2" name="Title 1">
            <a:extLst>
              <a:ext uri="{FF2B5EF4-FFF2-40B4-BE49-F238E27FC236}">
                <a16:creationId xmlns:a16="http://schemas.microsoft.com/office/drawing/2014/main" id="{479426BB-0715-436E-B369-DF04D263DC96}"/>
              </a:ext>
            </a:extLst>
          </p:cNvPr>
          <p:cNvSpPr>
            <a:spLocks noGrp="1"/>
          </p:cNvSpPr>
          <p:nvPr>
            <p:ph type="title"/>
          </p:nvPr>
        </p:nvSpPr>
        <p:spPr/>
        <p:txBody>
          <a:bodyPr>
            <a:normAutofit/>
          </a:bodyPr>
          <a:lstStyle/>
          <a:p>
            <a:pPr algn="ctr"/>
            <a:r>
              <a:rPr lang="en-US" sz="4000">
                <a:latin typeface="Amasis MT Pro Black"/>
              </a:rPr>
              <a:t>Communicating</a:t>
            </a:r>
            <a:endParaRPr lang="en-US" sz="4000"/>
          </a:p>
        </p:txBody>
      </p:sp>
      <p:sp>
        <p:nvSpPr>
          <p:cNvPr id="3" name="Content Placeholder 2">
            <a:extLst>
              <a:ext uri="{FF2B5EF4-FFF2-40B4-BE49-F238E27FC236}">
                <a16:creationId xmlns:a16="http://schemas.microsoft.com/office/drawing/2014/main" id="{229B0C23-3FA8-4F12-892B-C5B0E7A0C0CC}"/>
              </a:ext>
            </a:extLst>
          </p:cNvPr>
          <p:cNvSpPr>
            <a:spLocks noGrp="1"/>
          </p:cNvSpPr>
          <p:nvPr>
            <p:ph sz="half" idx="1"/>
          </p:nvPr>
        </p:nvSpPr>
        <p:spPr>
          <a:xfrm>
            <a:off x="639896" y="1859057"/>
            <a:ext cx="3425328" cy="4351338"/>
          </a:xfrm>
        </p:spPr>
        <p:txBody>
          <a:bodyPr>
            <a:normAutofit/>
          </a:bodyPr>
          <a:lstStyle/>
          <a:p>
            <a:pPr marL="0" indent="0" algn="ctr">
              <a:buNone/>
            </a:pPr>
            <a:r>
              <a:rPr lang="en-US" sz="3000">
                <a:latin typeface="Amasis MT Pro Black" panose="02040A04050005020304" pitchFamily="18" charset="0"/>
              </a:rPr>
              <a:t>Use the </a:t>
            </a:r>
            <a:r>
              <a:rPr lang="en-US" sz="3000" u="sng">
                <a:latin typeface="Amasis MT Pro Black" panose="02040A04050005020304" pitchFamily="18" charset="0"/>
              </a:rPr>
              <a:t>PBIS Rewards Parent App </a:t>
            </a:r>
            <a:r>
              <a:rPr lang="en-US" sz="3000">
                <a:latin typeface="Amasis MT Pro Black" panose="02040A04050005020304" pitchFamily="18" charset="0"/>
              </a:rPr>
              <a:t>to share important school and student information.</a:t>
            </a:r>
          </a:p>
        </p:txBody>
      </p:sp>
      <p:pic>
        <p:nvPicPr>
          <p:cNvPr id="8" name="Content Placeholder 7" descr="A picture containing person&#10;&#10;Description automatically generated">
            <a:extLst>
              <a:ext uri="{FF2B5EF4-FFF2-40B4-BE49-F238E27FC236}">
                <a16:creationId xmlns:a16="http://schemas.microsoft.com/office/drawing/2014/main" id="{946966D0-8EA6-44E0-B331-9670FE08342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17765" y="1712721"/>
            <a:ext cx="6966017" cy="4644011"/>
          </a:xfrm>
          <a:ln w="57150">
            <a:solidFill>
              <a:srgbClr val="3B366C"/>
            </a:solidFill>
          </a:ln>
        </p:spPr>
      </p:pic>
    </p:spTree>
    <p:extLst>
      <p:ext uri="{BB962C8B-B14F-4D97-AF65-F5344CB8AC3E}">
        <p14:creationId xmlns:p14="http://schemas.microsoft.com/office/powerpoint/2010/main" val="126295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334930D-5FD7-4D37-97E8-0D3A09E20A83}"/>
              </a:ext>
            </a:extLst>
          </p:cNvPr>
          <p:cNvPicPr>
            <a:picLocks noChangeAspect="1"/>
          </p:cNvPicPr>
          <p:nvPr/>
        </p:nvPicPr>
        <p:blipFill>
          <a:blip r:embed="rId3"/>
          <a:stretch>
            <a:fillRect/>
          </a:stretch>
        </p:blipFill>
        <p:spPr>
          <a:xfrm>
            <a:off x="17927" y="1410759"/>
            <a:ext cx="12192000" cy="5429504"/>
          </a:xfrm>
          <a:prstGeom prst="rect">
            <a:avLst/>
          </a:prstGeom>
        </p:spPr>
      </p:pic>
      <p:sp>
        <p:nvSpPr>
          <p:cNvPr id="4" name="Rectangle: Rounded Corners 3">
            <a:extLst>
              <a:ext uri="{FF2B5EF4-FFF2-40B4-BE49-F238E27FC236}">
                <a16:creationId xmlns:a16="http://schemas.microsoft.com/office/drawing/2014/main" id="{DF722FA4-2DD5-4588-9548-FF34626EF99E}"/>
              </a:ext>
            </a:extLst>
          </p:cNvPr>
          <p:cNvSpPr/>
          <p:nvPr/>
        </p:nvSpPr>
        <p:spPr>
          <a:xfrm>
            <a:off x="361074" y="5061542"/>
            <a:ext cx="5626258" cy="1458527"/>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outerShdw blurRad="38100" dist="38100" dir="2700000" algn="tl">
                    <a:srgbClr val="000000">
                      <a:alpha val="43137"/>
                    </a:srgbClr>
                  </a:outerShdw>
                </a:effectLst>
                <a:uLnTx/>
                <a:uFillTx/>
                <a:latin typeface="Roboto" pitchFamily="2" charset="0"/>
                <a:ea typeface="Roboto" pitchFamily="2" charset="0"/>
                <a:cs typeface="+mn-cs"/>
              </a:rPr>
              <a:t>The PBIS Rewards parent app includes point details, referrals (if applicable), purchases, upcoming events, registered events, list of teachers with contact info, and parent messaging.</a:t>
            </a:r>
          </a:p>
        </p:txBody>
      </p:sp>
      <p:pic>
        <p:nvPicPr>
          <p:cNvPr id="5" name="Picture 4">
            <a:extLst>
              <a:ext uri="{FF2B5EF4-FFF2-40B4-BE49-F238E27FC236}">
                <a16:creationId xmlns:a16="http://schemas.microsoft.com/office/drawing/2014/main" id="{8C891EC5-327E-4BD1-8978-4034A61F0EC9}"/>
              </a:ext>
            </a:extLst>
          </p:cNvPr>
          <p:cNvPicPr>
            <a:picLocks noChangeAspect="1"/>
          </p:cNvPicPr>
          <p:nvPr/>
        </p:nvPicPr>
        <p:blipFill>
          <a:blip r:embed="rId4"/>
          <a:stretch>
            <a:fillRect/>
          </a:stretch>
        </p:blipFill>
        <p:spPr>
          <a:xfrm rot="20909101">
            <a:off x="6795620" y="1928132"/>
            <a:ext cx="2574664" cy="3517864"/>
          </a:xfrm>
          <a:prstGeom prst="rect">
            <a:avLst/>
          </a:prstGeom>
        </p:spPr>
      </p:pic>
      <p:pic>
        <p:nvPicPr>
          <p:cNvPr id="1028" name="Picture 4" descr="PBIS Rewards Parent App">
            <a:hlinkClick r:id="rId5"/>
            <a:extLst>
              <a:ext uri="{FF2B5EF4-FFF2-40B4-BE49-F238E27FC236}">
                <a16:creationId xmlns:a16="http://schemas.microsoft.com/office/drawing/2014/main" id="{96AD59F1-5A4F-4BCC-BDFC-D3C35D0DB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01" y="1701127"/>
            <a:ext cx="5734099" cy="2987151"/>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ae6e4eeb-3ab9-4913-a04f-05a43f9e42c4@namprd20">
            <a:hlinkClick r:id="rId7"/>
            <a:extLst>
              <a:ext uri="{FF2B5EF4-FFF2-40B4-BE49-F238E27FC236}">
                <a16:creationId xmlns:a16="http://schemas.microsoft.com/office/drawing/2014/main" id="{EB2F60CB-A40C-4F8D-A0FA-73C1A724D1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25721">
            <a:off x="9144922" y="1986088"/>
            <a:ext cx="2284159" cy="407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388;p33">
            <a:extLst>
              <a:ext uri="{FF2B5EF4-FFF2-40B4-BE49-F238E27FC236}">
                <a16:creationId xmlns:a16="http://schemas.microsoft.com/office/drawing/2014/main" id="{43537C9A-C027-44D5-AA6D-FC4D05BB5B55}"/>
              </a:ext>
            </a:extLst>
          </p:cNvPr>
          <p:cNvGrpSpPr/>
          <p:nvPr/>
        </p:nvGrpSpPr>
        <p:grpSpPr>
          <a:xfrm rot="703930">
            <a:off x="9071635" y="1685986"/>
            <a:ext cx="2430735" cy="4839301"/>
            <a:chOff x="2547150" y="238125"/>
            <a:chExt cx="2525675" cy="5238750"/>
          </a:xfrm>
        </p:grpSpPr>
        <p:sp>
          <p:nvSpPr>
            <p:cNvPr id="11" name="Google Shape;389;p33">
              <a:extLst>
                <a:ext uri="{FF2B5EF4-FFF2-40B4-BE49-F238E27FC236}">
                  <a16:creationId xmlns:a16="http://schemas.microsoft.com/office/drawing/2014/main" id="{1EBC474F-E5DD-4B7F-801B-428835E946DF}"/>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390;p33">
              <a:extLst>
                <a:ext uri="{FF2B5EF4-FFF2-40B4-BE49-F238E27FC236}">
                  <a16:creationId xmlns:a16="http://schemas.microsoft.com/office/drawing/2014/main" id="{131655CB-EB24-4195-8A19-6ACBAF877B0E}"/>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391;p33">
              <a:extLst>
                <a:ext uri="{FF2B5EF4-FFF2-40B4-BE49-F238E27FC236}">
                  <a16:creationId xmlns:a16="http://schemas.microsoft.com/office/drawing/2014/main" id="{0CFAD900-4166-4E1C-9847-36BF42F78D4C}"/>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392;p33">
              <a:extLst>
                <a:ext uri="{FF2B5EF4-FFF2-40B4-BE49-F238E27FC236}">
                  <a16:creationId xmlns:a16="http://schemas.microsoft.com/office/drawing/2014/main" id="{86501EA5-9617-4DD7-BBB9-789EE4B1305C}"/>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itle 6">
            <a:extLst>
              <a:ext uri="{FF2B5EF4-FFF2-40B4-BE49-F238E27FC236}">
                <a16:creationId xmlns:a16="http://schemas.microsoft.com/office/drawing/2014/main" id="{B40E7EF0-BEBA-4E72-B32B-D4FA2A32BAB4}"/>
              </a:ext>
            </a:extLst>
          </p:cNvPr>
          <p:cNvSpPr>
            <a:spLocks noGrp="1"/>
          </p:cNvSpPr>
          <p:nvPr>
            <p:ph type="title"/>
          </p:nvPr>
        </p:nvSpPr>
        <p:spPr/>
        <p:txBody>
          <a:bodyPr/>
          <a:lstStyle/>
          <a:p>
            <a:pPr algn="ctr"/>
            <a:r>
              <a:rPr lang="en-US">
                <a:latin typeface="Amasis MT Pro Black" panose="02040A04050005020304" pitchFamily="18" charset="0"/>
              </a:rPr>
              <a:t>The PBIS Rewards Parent App</a:t>
            </a:r>
          </a:p>
        </p:txBody>
      </p:sp>
    </p:spTree>
    <p:extLst>
      <p:ext uri="{BB962C8B-B14F-4D97-AF65-F5344CB8AC3E}">
        <p14:creationId xmlns:p14="http://schemas.microsoft.com/office/powerpoint/2010/main" val="121374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3E00FC8-D414-4D67-AD73-4D0FD524AA49}"/>
              </a:ext>
            </a:extLst>
          </p:cNvPr>
          <p:cNvPicPr>
            <a:picLocks noChangeAspect="1"/>
          </p:cNvPicPr>
          <p:nvPr/>
        </p:nvPicPr>
        <p:blipFill rotWithShape="1">
          <a:blip r:embed="rId3"/>
          <a:srcRect l="11274" r="4969" b="22638"/>
          <a:stretch/>
        </p:blipFill>
        <p:spPr>
          <a:xfrm>
            <a:off x="0" y="0"/>
            <a:ext cx="12312502" cy="7191375"/>
          </a:xfrm>
          <a:prstGeom prst="rect">
            <a:avLst/>
          </a:prstGeom>
        </p:spPr>
      </p:pic>
      <p:pic>
        <p:nvPicPr>
          <p:cNvPr id="433" name="Google Shape;433;p31"/>
          <p:cNvPicPr preferRelativeResize="0"/>
          <p:nvPr/>
        </p:nvPicPr>
        <p:blipFill rotWithShape="1">
          <a:blip r:embed="rId4">
            <a:alphaModFix/>
          </a:blip>
          <a:srcRect/>
          <a:stretch/>
        </p:blipFill>
        <p:spPr>
          <a:xfrm>
            <a:off x="0" y="-1"/>
            <a:ext cx="1908048" cy="6858000"/>
          </a:xfrm>
          <a:prstGeom prst="rect">
            <a:avLst/>
          </a:prstGeom>
          <a:noFill/>
          <a:ln>
            <a:noFill/>
          </a:ln>
        </p:spPr>
      </p:pic>
      <p:sp>
        <p:nvSpPr>
          <p:cNvPr id="2" name="Rectangle 1">
            <a:extLst>
              <a:ext uri="{FF2B5EF4-FFF2-40B4-BE49-F238E27FC236}">
                <a16:creationId xmlns:a16="http://schemas.microsoft.com/office/drawing/2014/main" id="{DC2539BF-E403-4FE6-A997-2EBFB788C96C}"/>
              </a:ext>
            </a:extLst>
          </p:cNvPr>
          <p:cNvSpPr/>
          <p:nvPr/>
        </p:nvSpPr>
        <p:spPr>
          <a:xfrm>
            <a:off x="0" y="-6079"/>
            <a:ext cx="12312502" cy="1526407"/>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4" name="Google Shape;434;p31" descr="A screenshot of a cell phone&#10;&#10;Description automatically generated"/>
          <p:cNvPicPr preferRelativeResize="0"/>
          <p:nvPr/>
        </p:nvPicPr>
        <p:blipFill rotWithShape="1">
          <a:blip r:embed="rId5">
            <a:alphaModFix/>
          </a:blip>
          <a:srcRect r="19615"/>
          <a:stretch/>
        </p:blipFill>
        <p:spPr>
          <a:xfrm>
            <a:off x="1" y="-6079"/>
            <a:ext cx="1975295" cy="6859485"/>
          </a:xfrm>
          <a:prstGeom prst="rect">
            <a:avLst/>
          </a:prstGeom>
          <a:noFill/>
          <a:ln>
            <a:noFill/>
          </a:ln>
        </p:spPr>
      </p:pic>
      <p:sp>
        <p:nvSpPr>
          <p:cNvPr id="435" name="Google Shape;435;p31"/>
          <p:cNvSpPr/>
          <p:nvPr/>
        </p:nvSpPr>
        <p:spPr>
          <a:xfrm>
            <a:off x="0" y="5755615"/>
            <a:ext cx="1908000" cy="391600"/>
          </a:xfrm>
          <a:prstGeom prst="rect">
            <a:avLst/>
          </a:prstGeom>
          <a:noFill/>
          <a:ln w="57150" cap="flat" cmpd="sng">
            <a:solidFill>
              <a:srgbClr val="E12726"/>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1200" cap="none" spc="0" normalizeH="0" baseline="0" noProof="0">
              <a:ln>
                <a:noFill/>
              </a:ln>
              <a:solidFill>
                <a:srgbClr val="FFFFFF"/>
              </a:solidFill>
              <a:effectLst/>
              <a:uLnTx/>
              <a:uFillTx/>
              <a:latin typeface="Trebuchet MS"/>
              <a:ea typeface="Trebuchet MS"/>
              <a:cs typeface="Trebuchet MS"/>
              <a:sym typeface="Trebuchet MS"/>
            </a:endParaRPr>
          </a:p>
        </p:txBody>
      </p:sp>
      <p:pic>
        <p:nvPicPr>
          <p:cNvPr id="436" name="Google Shape;436;p31"/>
          <p:cNvPicPr preferRelativeResize="0"/>
          <p:nvPr/>
        </p:nvPicPr>
        <p:blipFill rotWithShape="1">
          <a:blip r:embed="rId6">
            <a:alphaModFix/>
          </a:blip>
          <a:srcRect l="15404"/>
          <a:stretch/>
        </p:blipFill>
        <p:spPr>
          <a:xfrm>
            <a:off x="2849807" y="1717430"/>
            <a:ext cx="8441971" cy="4855088"/>
          </a:xfrm>
          <a:prstGeom prst="rect">
            <a:avLst/>
          </a:prstGeom>
          <a:noFill/>
          <a:ln w="19050" cap="flat" cmpd="sng">
            <a:solidFill>
              <a:srgbClr val="D8D8D8"/>
            </a:solidFill>
            <a:prstDash val="solid"/>
            <a:round/>
            <a:headEnd type="none" w="sm" len="sm"/>
            <a:tailEnd type="none" w="sm" len="sm"/>
          </a:ln>
          <a:effectLst>
            <a:outerShdw blurRad="63500" sx="102000" sy="102000" algn="ctr" rotWithShape="0">
              <a:srgbClr val="000000">
                <a:alpha val="40000"/>
              </a:srgbClr>
            </a:outerShdw>
          </a:effectLst>
        </p:spPr>
      </p:pic>
      <p:sp>
        <p:nvSpPr>
          <p:cNvPr id="4" name="TextBox 3">
            <a:extLst>
              <a:ext uri="{FF2B5EF4-FFF2-40B4-BE49-F238E27FC236}">
                <a16:creationId xmlns:a16="http://schemas.microsoft.com/office/drawing/2014/main" id="{BA4A6FF0-6A9C-49AF-84F6-0ECB9BC55632}"/>
              </a:ext>
            </a:extLst>
          </p:cNvPr>
          <p:cNvSpPr txBox="1"/>
          <p:nvPr/>
        </p:nvSpPr>
        <p:spPr>
          <a:xfrm>
            <a:off x="2622015" y="466236"/>
            <a:ext cx="9110950" cy="769441"/>
          </a:xfrm>
          <a:prstGeom prst="rect">
            <a:avLst/>
          </a:prstGeom>
          <a:noFill/>
        </p:spPr>
        <p:txBody>
          <a:bodyPr wrap="square" rtlCol="0">
            <a:spAutoFit/>
          </a:bodyPr>
          <a:lstStyle/>
          <a:p>
            <a:pPr algn="ctr"/>
            <a:r>
              <a:rPr lang="en-US" sz="4400">
                <a:solidFill>
                  <a:schemeClr val="bg1"/>
                </a:solidFill>
                <a:latin typeface="Amasis MT Pro Black" panose="02040A04050005020304" pitchFamily="18" charset="0"/>
              </a:rPr>
              <a:t>Messaging – Staff Web Portal</a:t>
            </a:r>
          </a:p>
        </p:txBody>
      </p:sp>
      <p:sp>
        <p:nvSpPr>
          <p:cNvPr id="5" name="Rectangle 4">
            <a:extLst>
              <a:ext uri="{FF2B5EF4-FFF2-40B4-BE49-F238E27FC236}">
                <a16:creationId xmlns:a16="http://schemas.microsoft.com/office/drawing/2014/main" id="{63C1F424-4EB3-48C8-9E4E-4B6A52A1416E}"/>
              </a:ext>
            </a:extLst>
          </p:cNvPr>
          <p:cNvSpPr/>
          <p:nvPr/>
        </p:nvSpPr>
        <p:spPr>
          <a:xfrm>
            <a:off x="9994605" y="2445488"/>
            <a:ext cx="1190846" cy="350875"/>
          </a:xfrm>
          <a:prstGeom prst="rect">
            <a:avLst/>
          </a:prstGeom>
          <a:noFill/>
          <a:ln w="76200">
            <a:solidFill>
              <a:srgbClr val="DD604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53CA7D-A929-4C73-85E0-CC380ADE0F10}"/>
              </a:ext>
            </a:extLst>
          </p:cNvPr>
          <p:cNvSpPr/>
          <p:nvPr/>
        </p:nvSpPr>
        <p:spPr>
          <a:xfrm>
            <a:off x="3019647" y="2445488"/>
            <a:ext cx="935665" cy="350875"/>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DB9A02-1224-464A-B46A-010EB0AECD8E}"/>
              </a:ext>
            </a:extLst>
          </p:cNvPr>
          <p:cNvPicPr>
            <a:picLocks noChangeAspect="1"/>
          </p:cNvPicPr>
          <p:nvPr/>
        </p:nvPicPr>
        <p:blipFill>
          <a:blip r:embed="rId3"/>
          <a:stretch>
            <a:fillRect/>
          </a:stretch>
        </p:blipFill>
        <p:spPr>
          <a:xfrm>
            <a:off x="17927" y="1410759"/>
            <a:ext cx="12192000" cy="5429504"/>
          </a:xfrm>
          <a:prstGeom prst="rect">
            <a:avLst/>
          </a:prstGeom>
        </p:spPr>
      </p:pic>
      <p:sp>
        <p:nvSpPr>
          <p:cNvPr id="2" name="Title 1">
            <a:extLst>
              <a:ext uri="{FF2B5EF4-FFF2-40B4-BE49-F238E27FC236}">
                <a16:creationId xmlns:a16="http://schemas.microsoft.com/office/drawing/2014/main" id="{479426BB-0715-436E-B369-DF04D263DC96}"/>
              </a:ext>
            </a:extLst>
          </p:cNvPr>
          <p:cNvSpPr>
            <a:spLocks noGrp="1"/>
          </p:cNvSpPr>
          <p:nvPr>
            <p:ph type="title"/>
          </p:nvPr>
        </p:nvSpPr>
        <p:spPr>
          <a:xfrm>
            <a:off x="402336" y="228600"/>
            <a:ext cx="11379200" cy="1016306"/>
          </a:xfrm>
        </p:spPr>
        <p:txBody>
          <a:bodyPr>
            <a:normAutofit/>
          </a:bodyPr>
          <a:lstStyle/>
          <a:p>
            <a:pPr algn="ctr"/>
            <a:r>
              <a:rPr lang="en-US" sz="4800">
                <a:latin typeface="Amasis MT Pro Black" panose="02040A04050005020304" pitchFamily="18" charset="0"/>
              </a:rPr>
              <a:t>Messaging – Staff App</a:t>
            </a:r>
          </a:p>
        </p:txBody>
      </p:sp>
      <p:pic>
        <p:nvPicPr>
          <p:cNvPr id="10" name="Google Shape;443;p32">
            <a:extLst>
              <a:ext uri="{FF2B5EF4-FFF2-40B4-BE49-F238E27FC236}">
                <a16:creationId xmlns:a16="http://schemas.microsoft.com/office/drawing/2014/main" id="{1F5164EC-C90E-4D7E-B3EA-076E3693005F}"/>
              </a:ext>
            </a:extLst>
          </p:cNvPr>
          <p:cNvPicPr preferRelativeResize="0"/>
          <p:nvPr/>
        </p:nvPicPr>
        <p:blipFill rotWithShape="1">
          <a:blip r:embed="rId4">
            <a:alphaModFix/>
          </a:blip>
          <a:srcRect/>
          <a:stretch/>
        </p:blipFill>
        <p:spPr>
          <a:xfrm>
            <a:off x="1295354" y="1668368"/>
            <a:ext cx="9752381" cy="4914285"/>
          </a:xfrm>
          <a:prstGeom prst="rect">
            <a:avLst/>
          </a:prstGeom>
          <a:noFill/>
          <a:ln w="57150">
            <a:solidFill>
              <a:srgbClr val="3B366C"/>
            </a:solidFill>
          </a:ln>
        </p:spPr>
      </p:pic>
    </p:spTree>
    <p:extLst>
      <p:ext uri="{BB962C8B-B14F-4D97-AF65-F5344CB8AC3E}">
        <p14:creationId xmlns:p14="http://schemas.microsoft.com/office/powerpoint/2010/main" val="301300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2062E34-279B-457A-8A47-9EE7D803CF83}"/>
              </a:ext>
            </a:extLst>
          </p:cNvPr>
          <p:cNvPicPr>
            <a:picLocks noChangeAspect="1"/>
          </p:cNvPicPr>
          <p:nvPr/>
        </p:nvPicPr>
        <p:blipFill rotWithShape="1">
          <a:blip r:embed="rId3"/>
          <a:srcRect l="11274" t="14696" r="4969" b="22638"/>
          <a:stretch/>
        </p:blipFill>
        <p:spPr>
          <a:xfrm>
            <a:off x="0" y="1366092"/>
            <a:ext cx="12312502" cy="5825283"/>
          </a:xfrm>
          <a:prstGeom prst="rect">
            <a:avLst/>
          </a:prstGeom>
        </p:spPr>
      </p:pic>
      <p:sp>
        <p:nvSpPr>
          <p:cNvPr id="3" name="Title 2">
            <a:extLst>
              <a:ext uri="{FF2B5EF4-FFF2-40B4-BE49-F238E27FC236}">
                <a16:creationId xmlns:a16="http://schemas.microsoft.com/office/drawing/2014/main" id="{ED34D1A7-D156-4D71-B788-76E07DB19D88}"/>
              </a:ext>
            </a:extLst>
          </p:cNvPr>
          <p:cNvSpPr>
            <a:spLocks noGrp="1"/>
          </p:cNvSpPr>
          <p:nvPr>
            <p:ph type="title"/>
          </p:nvPr>
        </p:nvSpPr>
        <p:spPr>
          <a:xfrm>
            <a:off x="739047" y="2944907"/>
            <a:ext cx="10515600" cy="1325563"/>
          </a:xfrm>
        </p:spPr>
        <p:txBody>
          <a:bodyPr>
            <a:noAutofit/>
          </a:bodyPr>
          <a:lstStyle/>
          <a:p>
            <a:pPr algn="ctr"/>
            <a:r>
              <a:rPr lang="en-US" sz="6000">
                <a:latin typeface="Amasis MT Pro Black" panose="02040A04050005020304" pitchFamily="18" charset="0"/>
              </a:rPr>
              <a:t>Setting Up Parent Connections in the Staff Web Portal: LIVE</a:t>
            </a:r>
          </a:p>
        </p:txBody>
      </p:sp>
      <p:pic>
        <p:nvPicPr>
          <p:cNvPr id="5" name="Picture 4" descr="Background pattern, square&#10;&#10;Description automatically generated">
            <a:extLst>
              <a:ext uri="{FF2B5EF4-FFF2-40B4-BE49-F238E27FC236}">
                <a16:creationId xmlns:a16="http://schemas.microsoft.com/office/drawing/2014/main" id="{14206D63-E0AB-4A90-B91A-5A400ADE89C6}"/>
              </a:ext>
            </a:extLst>
          </p:cNvPr>
          <p:cNvPicPr>
            <a:picLocks noChangeAspect="1"/>
          </p:cNvPicPr>
          <p:nvPr/>
        </p:nvPicPr>
        <p:blipFill rotWithShape="1">
          <a:blip r:embed="rId4">
            <a:extLst>
              <a:ext uri="{28A0092B-C50C-407E-A947-70E740481C1C}">
                <a14:useLocalDpi xmlns:a14="http://schemas.microsoft.com/office/drawing/2010/main" val="0"/>
              </a:ext>
            </a:extLst>
          </a:blip>
          <a:srcRect b="6184"/>
          <a:stretch/>
        </p:blipFill>
        <p:spPr>
          <a:xfrm>
            <a:off x="4412029" y="4157205"/>
            <a:ext cx="2804019" cy="2805423"/>
          </a:xfrm>
          <a:prstGeom prst="rect">
            <a:avLst/>
          </a:prstGeom>
        </p:spPr>
      </p:pic>
    </p:spTree>
    <p:extLst>
      <p:ext uri="{BB962C8B-B14F-4D97-AF65-F5344CB8AC3E}">
        <p14:creationId xmlns:p14="http://schemas.microsoft.com/office/powerpoint/2010/main" val="416390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236D85-D23F-4BB7-87AA-09ACD92D5B0E}"/>
              </a:ext>
            </a:extLst>
          </p:cNvPr>
          <p:cNvPicPr>
            <a:picLocks noChangeAspect="1"/>
          </p:cNvPicPr>
          <p:nvPr/>
        </p:nvPicPr>
        <p:blipFill>
          <a:blip r:embed="rId3"/>
          <a:stretch>
            <a:fillRect/>
          </a:stretch>
        </p:blipFill>
        <p:spPr>
          <a:xfrm>
            <a:off x="17927" y="1410759"/>
            <a:ext cx="12192000" cy="5429504"/>
          </a:xfrm>
          <a:prstGeom prst="rect">
            <a:avLst/>
          </a:prstGeom>
        </p:spPr>
      </p:pic>
      <p:sp>
        <p:nvSpPr>
          <p:cNvPr id="2" name="Title 1">
            <a:extLst>
              <a:ext uri="{FF2B5EF4-FFF2-40B4-BE49-F238E27FC236}">
                <a16:creationId xmlns:a16="http://schemas.microsoft.com/office/drawing/2014/main" id="{96FA2587-408B-4507-AD89-5616A3C5CD0E}"/>
              </a:ext>
            </a:extLst>
          </p:cNvPr>
          <p:cNvSpPr>
            <a:spLocks noGrp="1"/>
          </p:cNvSpPr>
          <p:nvPr>
            <p:ph type="title"/>
          </p:nvPr>
        </p:nvSpPr>
        <p:spPr>
          <a:xfrm>
            <a:off x="2671069" y="330374"/>
            <a:ext cx="8573673" cy="765008"/>
          </a:xfrm>
        </p:spPr>
        <p:txBody>
          <a:bodyPr/>
          <a:lstStyle/>
          <a:p>
            <a:r>
              <a:rPr lang="en-US">
                <a:latin typeface="Amasis MT Pro Black" panose="02040A04050005020304" pitchFamily="18" charset="0"/>
              </a:rPr>
              <a:t>Parent App Settings – Admin. </a:t>
            </a:r>
          </a:p>
        </p:txBody>
      </p:sp>
      <p:pic>
        <p:nvPicPr>
          <p:cNvPr id="6" name="Picture 5">
            <a:extLst>
              <a:ext uri="{FF2B5EF4-FFF2-40B4-BE49-F238E27FC236}">
                <a16:creationId xmlns:a16="http://schemas.microsoft.com/office/drawing/2014/main" id="{49EF5609-A858-4ACE-AD78-D57491CE5E22}"/>
              </a:ext>
            </a:extLst>
          </p:cNvPr>
          <p:cNvPicPr>
            <a:picLocks noChangeAspect="1"/>
          </p:cNvPicPr>
          <p:nvPr/>
        </p:nvPicPr>
        <p:blipFill>
          <a:blip r:embed="rId4"/>
          <a:stretch>
            <a:fillRect/>
          </a:stretch>
        </p:blipFill>
        <p:spPr>
          <a:xfrm>
            <a:off x="-1" y="5896"/>
            <a:ext cx="2174916" cy="6858000"/>
          </a:xfrm>
          <a:prstGeom prst="rect">
            <a:avLst/>
          </a:prstGeom>
        </p:spPr>
      </p:pic>
      <p:pic>
        <p:nvPicPr>
          <p:cNvPr id="9" name="Picture 8">
            <a:extLst>
              <a:ext uri="{FF2B5EF4-FFF2-40B4-BE49-F238E27FC236}">
                <a16:creationId xmlns:a16="http://schemas.microsoft.com/office/drawing/2014/main" id="{4AB2CA46-38FA-446E-B629-61A41E97F5AC}"/>
              </a:ext>
            </a:extLst>
          </p:cNvPr>
          <p:cNvPicPr>
            <a:picLocks noChangeAspect="1"/>
          </p:cNvPicPr>
          <p:nvPr/>
        </p:nvPicPr>
        <p:blipFill>
          <a:blip r:embed="rId5"/>
          <a:stretch>
            <a:fillRect/>
          </a:stretch>
        </p:blipFill>
        <p:spPr>
          <a:xfrm>
            <a:off x="2275114" y="1801938"/>
            <a:ext cx="1941928" cy="3143696"/>
          </a:xfrm>
          <a:prstGeom prst="rect">
            <a:avLst/>
          </a:prstGeom>
        </p:spPr>
      </p:pic>
      <p:pic>
        <p:nvPicPr>
          <p:cNvPr id="11" name="Picture 10">
            <a:extLst>
              <a:ext uri="{FF2B5EF4-FFF2-40B4-BE49-F238E27FC236}">
                <a16:creationId xmlns:a16="http://schemas.microsoft.com/office/drawing/2014/main" id="{DCE6ED0C-0D2B-467C-826E-C8B52E4D1266}"/>
              </a:ext>
            </a:extLst>
          </p:cNvPr>
          <p:cNvPicPr>
            <a:picLocks noChangeAspect="1"/>
          </p:cNvPicPr>
          <p:nvPr/>
        </p:nvPicPr>
        <p:blipFill>
          <a:blip r:embed="rId6"/>
          <a:stretch>
            <a:fillRect/>
          </a:stretch>
        </p:blipFill>
        <p:spPr>
          <a:xfrm>
            <a:off x="4378192" y="2175153"/>
            <a:ext cx="7607211" cy="2210254"/>
          </a:xfrm>
          <a:prstGeom prst="rect">
            <a:avLst/>
          </a:prstGeom>
          <a:ln w="38100" cap="sq">
            <a:solidFill>
              <a:srgbClr val="DD6044"/>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1CA2A5F1-42A7-48F4-BDFE-063C5F6A8705}"/>
              </a:ext>
            </a:extLst>
          </p:cNvPr>
          <p:cNvSpPr/>
          <p:nvPr/>
        </p:nvSpPr>
        <p:spPr>
          <a:xfrm>
            <a:off x="0" y="6422571"/>
            <a:ext cx="2174916" cy="435429"/>
          </a:xfrm>
          <a:prstGeom prst="rect">
            <a:avLst/>
          </a:prstGeom>
          <a:noFill/>
          <a:ln w="57150">
            <a:solidFill>
              <a:srgbClr val="DD6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594C51E-31BB-45C4-ADDD-1C04DC5E0EF5}"/>
              </a:ext>
            </a:extLst>
          </p:cNvPr>
          <p:cNvGrpSpPr/>
          <p:nvPr/>
        </p:nvGrpSpPr>
        <p:grpSpPr>
          <a:xfrm>
            <a:off x="1469571" y="4231470"/>
            <a:ext cx="2747470" cy="2191101"/>
            <a:chOff x="1469571" y="4231470"/>
            <a:chExt cx="2747470" cy="2191101"/>
          </a:xfrm>
        </p:grpSpPr>
        <p:sp>
          <p:nvSpPr>
            <p:cNvPr id="13" name="Rectangle 12">
              <a:extLst>
                <a:ext uri="{FF2B5EF4-FFF2-40B4-BE49-F238E27FC236}">
                  <a16:creationId xmlns:a16="http://schemas.microsoft.com/office/drawing/2014/main" id="{33D83995-9B3F-4228-89E4-2B1E470D5A13}"/>
                </a:ext>
              </a:extLst>
            </p:cNvPr>
            <p:cNvSpPr/>
            <p:nvPr/>
          </p:nvSpPr>
          <p:spPr>
            <a:xfrm>
              <a:off x="2336066" y="4231470"/>
              <a:ext cx="1880975" cy="307874"/>
            </a:xfrm>
            <a:prstGeom prst="rect">
              <a:avLst/>
            </a:prstGeom>
            <a:noFill/>
            <a:ln w="57150">
              <a:solidFill>
                <a:srgbClr val="DD6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52F2696B-FBB9-496C-A618-665A0999D879}"/>
                </a:ext>
              </a:extLst>
            </p:cNvPr>
            <p:cNvCxnSpPr/>
            <p:nvPr/>
          </p:nvCxnSpPr>
          <p:spPr>
            <a:xfrm flipV="1">
              <a:off x="1469571" y="4643211"/>
              <a:ext cx="968829" cy="1779360"/>
            </a:xfrm>
            <a:prstGeom prst="straightConnector1">
              <a:avLst/>
            </a:prstGeom>
            <a:ln w="76200">
              <a:solidFill>
                <a:srgbClr val="DD604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871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6">
      <a:dk1>
        <a:srgbClr val="242729"/>
      </a:dk1>
      <a:lt1>
        <a:srgbClr val="FFFFFF"/>
      </a:lt1>
      <a:dk2>
        <a:srgbClr val="3D5EAB"/>
      </a:dk2>
      <a:lt2>
        <a:srgbClr val="E8EAE9"/>
      </a:lt2>
      <a:accent1>
        <a:srgbClr val="FDFFF6"/>
      </a:accent1>
      <a:accent2>
        <a:srgbClr val="FFFBAE"/>
      </a:accent2>
      <a:accent3>
        <a:srgbClr val="FDFF8B"/>
      </a:accent3>
      <a:accent4>
        <a:srgbClr val="FFFA63"/>
      </a:accent4>
      <a:accent5>
        <a:srgbClr val="FFF03F"/>
      </a:accent5>
      <a:accent6>
        <a:srgbClr val="EBE71B"/>
      </a:accent6>
      <a:hlink>
        <a:srgbClr val="FFFBAE"/>
      </a:hlink>
      <a:folHlink>
        <a:srgbClr val="FFF96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B0AB6B94810B468C527B1E842530CD" ma:contentTypeVersion="12" ma:contentTypeDescription="Create a new document." ma:contentTypeScope="" ma:versionID="b41a6839f1d361cd3aedf00a1c347660">
  <xsd:schema xmlns:xsd="http://www.w3.org/2001/XMLSchema" xmlns:xs="http://www.w3.org/2001/XMLSchema" xmlns:p="http://schemas.microsoft.com/office/2006/metadata/properties" xmlns:ns2="d6614c73-4811-4188-871a-e5c9a017da26" xmlns:ns3="31b4baf0-df35-4b3a-ab43-bc4c749387dc" targetNamespace="http://schemas.microsoft.com/office/2006/metadata/properties" ma:root="true" ma:fieldsID="9e99ede7da876ec83f40ddd9ed441e57" ns2:_="" ns3:_="">
    <xsd:import namespace="d6614c73-4811-4188-871a-e5c9a017da26"/>
    <xsd:import namespace="31b4baf0-df35-4b3a-ab43-bc4c749387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14c73-4811-4188-871a-e5c9a017d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b4baf0-df35-4b3a-ab43-bc4c749387d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C522A2-D41F-4179-A3A0-0C0C5E387104}">
  <ds:schemaRefs>
    <ds:schemaRef ds:uri="http://schemas.microsoft.com/sharepoint/v3/contenttype/forms"/>
  </ds:schemaRefs>
</ds:datastoreItem>
</file>

<file path=customXml/itemProps2.xml><?xml version="1.0" encoding="utf-8"?>
<ds:datastoreItem xmlns:ds="http://schemas.openxmlformats.org/officeDocument/2006/customXml" ds:itemID="{11B055C4-55DD-4F28-9B03-5E2D8316BFF4}">
  <ds:schemaRefs>
    <ds:schemaRef ds:uri="31b4baf0-df35-4b3a-ab43-bc4c749387dc"/>
    <ds:schemaRef ds:uri="d6614c73-4811-4188-871a-e5c9a017da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805D01-52F4-47B3-8B32-5B1B4AC40582}">
  <ds:schemaRefs>
    <ds:schemaRef ds:uri="31b4baf0-df35-4b3a-ab43-bc4c749387dc"/>
    <ds:schemaRef ds:uri="d6614c73-4811-4188-871a-e5c9a017da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Widescreen</PresentationFormat>
  <Paragraphs>64</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Amasis MT Pro Black</vt:lpstr>
      <vt:lpstr>Arial</vt:lpstr>
      <vt:lpstr>Calibri</vt:lpstr>
      <vt:lpstr>Courier New</vt:lpstr>
      <vt:lpstr>Roboto</vt:lpstr>
      <vt:lpstr>Trebuchet MS</vt:lpstr>
      <vt:lpstr>Wingdings</vt:lpstr>
      <vt:lpstr>Wingdings 2</vt:lpstr>
      <vt:lpstr>Civic</vt:lpstr>
      <vt:lpstr>PowerPoint Presentation</vt:lpstr>
      <vt:lpstr> “At the end of the day, the most overwhelming key to a child’s success is the positive involvement of parents.”  -Jane D. Hull</vt:lpstr>
      <vt:lpstr>PowerPoint Presentation</vt:lpstr>
      <vt:lpstr>Communicating</vt:lpstr>
      <vt:lpstr>The PBIS Rewards Parent App</vt:lpstr>
      <vt:lpstr>PowerPoint Presentation</vt:lpstr>
      <vt:lpstr>Messaging – Staff App</vt:lpstr>
      <vt:lpstr>Setting Up Parent Connections in the Staff Web Portal: LIVE</vt:lpstr>
      <vt:lpstr>Parent App Settings – Admin. </vt:lpstr>
      <vt:lpstr>Parent App</vt:lpstr>
      <vt:lpstr>Wrap Up and  Helpful Resources</vt:lpstr>
      <vt:lpstr>Show Me How</vt:lpstr>
      <vt:lpstr>PowerPoint Presentation</vt:lpstr>
      <vt:lpstr>PowerPoint Presentation</vt:lpstr>
      <vt:lpstr>Stay Connected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your launch wizard from your email.</dc:title>
  <dc:creator>Jill Hanson</dc:creator>
  <cp:lastModifiedBy>Anna Michaels</cp:lastModifiedBy>
  <cp:revision>1</cp:revision>
  <dcterms:created xsi:type="dcterms:W3CDTF">2020-10-27T17:56:21Z</dcterms:created>
  <dcterms:modified xsi:type="dcterms:W3CDTF">2022-03-24T15:24:12Z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0x010100C7B0AB6B94810B468C527B1E842530CD</vt:lpwstr>
  </property>
</Properties>
</file>