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40" r:id="rId4"/>
    <p:sldMasterId id="2147483899" r:id="rId5"/>
    <p:sldMasterId id="2147483977" r:id="rId6"/>
    <p:sldMasterId id="2147483998" r:id="rId7"/>
  </p:sldMasterIdLst>
  <p:notesMasterIdLst>
    <p:notesMasterId r:id="rId28"/>
  </p:notesMasterIdLst>
  <p:handoutMasterIdLst>
    <p:handoutMasterId r:id="rId29"/>
  </p:handoutMasterIdLst>
  <p:sldIdLst>
    <p:sldId id="12577" r:id="rId8"/>
    <p:sldId id="12578" r:id="rId9"/>
    <p:sldId id="12579" r:id="rId10"/>
    <p:sldId id="12580" r:id="rId11"/>
    <p:sldId id="12581" r:id="rId12"/>
    <p:sldId id="12574" r:id="rId13"/>
    <p:sldId id="12497" r:id="rId14"/>
    <p:sldId id="12378" r:id="rId15"/>
    <p:sldId id="12582" r:id="rId16"/>
    <p:sldId id="12583" r:id="rId17"/>
    <p:sldId id="12498" r:id="rId18"/>
    <p:sldId id="12499" r:id="rId19"/>
    <p:sldId id="12500" r:id="rId20"/>
    <p:sldId id="12501" r:id="rId21"/>
    <p:sldId id="12502" r:id="rId22"/>
    <p:sldId id="12503" r:id="rId23"/>
    <p:sldId id="12504" r:id="rId24"/>
    <p:sldId id="12505" r:id="rId25"/>
    <p:sldId id="12506" r:id="rId26"/>
    <p:sldId id="12559" r:id="rId27"/>
  </p:sldIdLst>
  <p:sldSz cx="9144000" cy="5143500" type="screen16x9"/>
  <p:notesSz cx="6858000" cy="9144000"/>
  <p:embeddedFontLst>
    <p:embeddedFont>
      <p:font typeface="Helvetica Neue" panose="020B0604020202020204" charset="0"/>
      <p:regular r:id="rId30"/>
      <p:bold r:id="rId31"/>
      <p:italic r:id="rId32"/>
      <p:boldItalic r:id="rId33"/>
    </p:embeddedFont>
    <p:embeddedFont>
      <p:font typeface="Malgun Gothic" panose="020B0503020000020004" pitchFamily="34" charset="-127"/>
      <p:regular r:id="rId34"/>
      <p:bold r:id="rId35"/>
    </p:embeddedFont>
    <p:embeddedFont>
      <p:font typeface="Malgun Gothic Semilight" panose="020B0502040204020203" pitchFamily="34" charset="-128"/>
      <p:regular r:id="rId36"/>
    </p:embeddedFont>
    <p:embeddedFont>
      <p:font typeface="Roboto" panose="02000000000000000000" pitchFamily="2" charset="0"/>
      <p:regular r:id="rId37"/>
      <p:bold r:id="rId38"/>
      <p:italic r:id="rId39"/>
      <p:boldItalic r:id="rId40"/>
    </p:embeddedFont>
    <p:embeddedFont>
      <p:font typeface="Rockwell" panose="02060603020205020403" pitchFamily="18" charset="0"/>
      <p:regular r:id="rId41"/>
      <p:bold r:id="rId42"/>
      <p:italic r:id="rId43"/>
      <p:boldItalic r:id="rId44"/>
    </p:embeddedFont>
    <p:embeddedFont>
      <p:font typeface="Trebuchet MS" panose="020B0603020202020204" pitchFamily="34" charset="0"/>
      <p:regular r:id="rId45"/>
      <p:bold r:id="rId46"/>
      <p:italic r:id="rId47"/>
      <p:boldItalic r:id="rId48"/>
    </p:embeddedFont>
    <p:embeddedFont>
      <p:font typeface="Wingdings 2" panose="05020102010507070707" pitchFamily="18" charset="2"/>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Hanson" initials="JH" lastIdx="3" clrIdx="0">
    <p:extLst>
      <p:ext uri="{19B8F6BF-5375-455C-9EA6-DF929625EA0E}">
        <p15:presenceInfo xmlns:p15="http://schemas.microsoft.com/office/powerpoint/2012/main" userId="S::jill.hanson@pbisrewards.com::5e1a0287-aa93-4674-a2d5-4c08731b6b5c" providerId="AD"/>
      </p:ext>
    </p:extLst>
  </p:cmAuthor>
  <p:cmAuthor id="2" name="Kara Yates" initials="KY" lastIdx="2" clrIdx="1">
    <p:extLst>
      <p:ext uri="{19B8F6BF-5375-455C-9EA6-DF929625EA0E}">
        <p15:presenceInfo xmlns:p15="http://schemas.microsoft.com/office/powerpoint/2012/main" userId="Kara Yates" providerId="None"/>
      </p:ext>
    </p:extLst>
  </p:cmAuthor>
  <p:cmAuthor id="3" name="Anna Michaels" initials="AM" lastIdx="1" clrIdx="2">
    <p:extLst>
      <p:ext uri="{19B8F6BF-5375-455C-9EA6-DF929625EA0E}">
        <p15:presenceInfo xmlns:p15="http://schemas.microsoft.com/office/powerpoint/2012/main" userId="S::anna.michaels@pbisrewards.com::d2ce5c16-9c5a-406c-b354-d4def8c899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D8F"/>
    <a:srgbClr val="4697A5"/>
    <a:srgbClr val="2214D4"/>
    <a:srgbClr val="3D5EAB"/>
    <a:srgbClr val="FFFBAE"/>
    <a:srgbClr val="FFCC00"/>
    <a:srgbClr val="BD4242"/>
    <a:srgbClr val="0099CC"/>
    <a:srgbClr val="33CCC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406289-B7C9-4936-A580-8E6F9A01459A}">
  <a:tblStyle styleId="{78406289-B7C9-4936-A580-8E6F9A01459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9" autoAdjust="0"/>
    <p:restoredTop sz="70460" autoAdjust="0"/>
  </p:normalViewPr>
  <p:slideViewPr>
    <p:cSldViewPr snapToGrid="0">
      <p:cViewPr varScale="1">
        <p:scale>
          <a:sx n="51" d="100"/>
          <a:sy n="51" d="100"/>
        </p:scale>
        <p:origin x="64" y="260"/>
      </p:cViewPr>
      <p:guideLst/>
    </p:cSldViewPr>
  </p:slideViewPr>
  <p:notesTextViewPr>
    <p:cViewPr>
      <p:scale>
        <a:sx n="66" d="100"/>
        <a:sy n="66"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0.fntdata"/><Relationship Id="rId21" Type="http://schemas.openxmlformats.org/officeDocument/2006/relationships/slide" Target="slides/slide14.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handoutMaster" Target="handoutMasters/handout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3.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8B594-35B2-4449-8638-9B13A126219E}" type="doc">
      <dgm:prSet loTypeId="urn:microsoft.com/office/officeart/2005/8/layout/cycle3" loCatId="cycle" qsTypeId="urn:microsoft.com/office/officeart/2005/8/quickstyle/simple1" qsCatId="simple" csTypeId="urn:microsoft.com/office/officeart/2005/8/colors/accent6_4" csCatId="accent6" phldr="1"/>
      <dgm:spPr/>
    </dgm:pt>
    <dgm:pt modelId="{80684B9E-979C-4D2A-9FAB-74B1523DD312}">
      <dgm:prSet phldrT="[Text]" custT="1"/>
      <dgm:spPr>
        <a:ln>
          <a:solidFill>
            <a:schemeClr val="tx1"/>
          </a:solidFill>
          <a:prstDash val="solid"/>
        </a:ln>
      </dgm:spPr>
      <dgm:t>
        <a:bodyPr/>
        <a:lstStyle/>
        <a:p>
          <a:pPr>
            <a:lnSpc>
              <a:spcPct val="100000"/>
            </a:lnSpc>
          </a:pPr>
          <a:r>
            <a:rPr lang="en-US" sz="2000" b="1" dirty="0">
              <a:solidFill>
                <a:schemeClr val="tx1"/>
              </a:solidFill>
              <a:latin typeface="Roboto" panose="02000000000000000000" pitchFamily="2" charset="0"/>
              <a:ea typeface="Roboto" panose="02000000000000000000" pitchFamily="2" charset="0"/>
            </a:rPr>
            <a:t>DEFINE       </a:t>
          </a:r>
          <a:r>
            <a:rPr lang="en-US" sz="1400" i="1" dirty="0">
              <a:solidFill>
                <a:schemeClr val="tx1"/>
              </a:solidFill>
              <a:latin typeface="Roboto" panose="02000000000000000000" pitchFamily="2" charset="0"/>
              <a:ea typeface="Roboto" panose="02000000000000000000" pitchFamily="2" charset="0"/>
            </a:rPr>
            <a:t>simply</a:t>
          </a:r>
          <a:r>
            <a:rPr lang="en-US" sz="2900" dirty="0">
              <a:solidFill>
                <a:schemeClr val="tx1"/>
              </a:solidFill>
              <a:latin typeface="Roboto" panose="02000000000000000000" pitchFamily="2" charset="0"/>
              <a:ea typeface="Roboto" panose="02000000000000000000" pitchFamily="2" charset="0"/>
            </a:rPr>
            <a:t> </a:t>
          </a:r>
        </a:p>
      </dgm:t>
    </dgm:pt>
    <dgm:pt modelId="{CEE5E7D2-9FF4-41F7-A05B-490D42CEC82F}" type="parTrans" cxnId="{8C720E51-E8C2-4EF8-9597-4D832B228A08}">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AD579168-9793-44F0-87FF-3F8E43108FA3}" type="sibTrans" cxnId="{8C720E51-E8C2-4EF8-9597-4D832B228A08}">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2869AD5E-1E7F-47FE-B985-4AC232055F49}">
      <dgm:prSet phldrT="[Text]" custT="1"/>
      <dgm:spPr>
        <a:ln>
          <a:solidFill>
            <a:schemeClr val="tx1"/>
          </a:solidFill>
          <a:prstDash val="solid"/>
        </a:ln>
      </dgm:spPr>
      <dgm:t>
        <a:bodyPr/>
        <a:lstStyle/>
        <a:p>
          <a:r>
            <a:rPr lang="en-US" sz="2400" b="1" dirty="0">
              <a:solidFill>
                <a:schemeClr val="tx1"/>
              </a:solidFill>
              <a:latin typeface="Roboto" panose="02000000000000000000" pitchFamily="2" charset="0"/>
              <a:ea typeface="Roboto" panose="02000000000000000000" pitchFamily="2" charset="0"/>
            </a:rPr>
            <a:t>MODEL </a:t>
          </a:r>
        </a:p>
        <a:p>
          <a:r>
            <a:rPr lang="en-US" sz="1400" i="1" dirty="0">
              <a:solidFill>
                <a:schemeClr val="tx1"/>
              </a:solidFill>
              <a:latin typeface="Roboto" panose="02000000000000000000" pitchFamily="2" charset="0"/>
              <a:ea typeface="Roboto" panose="02000000000000000000" pitchFamily="2" charset="0"/>
            </a:rPr>
            <a:t>with clear examples and nonexamples</a:t>
          </a:r>
        </a:p>
      </dgm:t>
    </dgm:pt>
    <dgm:pt modelId="{EC77E9B6-1518-484C-8693-D6B8D031EDF5}" type="parTrans" cxnId="{870D888E-DACD-4B91-ACD8-C17AD121AA74}">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B328B245-3315-43AA-976D-7AD06E084102}" type="sibTrans" cxnId="{870D888E-DACD-4B91-ACD8-C17AD121AA74}">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8AA873B6-9525-41A5-B5EB-D2485C274155}">
      <dgm:prSet phldrT="[Text]" custT="1"/>
      <dgm:spPr>
        <a:ln>
          <a:solidFill>
            <a:schemeClr val="tx1"/>
          </a:solidFill>
          <a:prstDash val="solid"/>
        </a:ln>
      </dgm:spPr>
      <dgm:t>
        <a:bodyPr/>
        <a:lstStyle/>
        <a:p>
          <a:r>
            <a:rPr lang="en-US" sz="2000" b="1" dirty="0">
              <a:solidFill>
                <a:schemeClr val="tx1"/>
              </a:solidFill>
              <a:latin typeface="Roboto" panose="02000000000000000000" pitchFamily="2" charset="0"/>
              <a:ea typeface="Roboto" panose="02000000000000000000" pitchFamily="2" charset="0"/>
            </a:rPr>
            <a:t>PRACTICE</a:t>
          </a:r>
        </a:p>
        <a:p>
          <a:r>
            <a:rPr lang="en-US" sz="1400" i="1" dirty="0">
              <a:solidFill>
                <a:schemeClr val="tx1"/>
              </a:solidFill>
              <a:latin typeface="Roboto" panose="02000000000000000000" pitchFamily="2" charset="0"/>
              <a:ea typeface="Roboto" panose="02000000000000000000" pitchFamily="2" charset="0"/>
            </a:rPr>
            <a:t>Multiple examples in natural settings</a:t>
          </a:r>
        </a:p>
      </dgm:t>
    </dgm:pt>
    <dgm:pt modelId="{96F806CD-EF19-4E1E-95DF-7394EF5B37E6}" type="parTrans" cxnId="{27FD0186-4844-458F-9D3F-FC4F7B5886B7}">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FF8E0B75-91C0-4D4B-AE2A-9C66938EEA37}" type="sibTrans" cxnId="{27FD0186-4844-458F-9D3F-FC4F7B5886B7}">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E027B1FD-3CB7-4EE7-8398-AF3386728EB8}">
      <dgm:prSet custT="1"/>
      <dgm:spPr>
        <a:ln>
          <a:solidFill>
            <a:schemeClr val="tx1"/>
          </a:solidFill>
          <a:prstDash val="solid"/>
        </a:ln>
      </dgm:spPr>
      <dgm:t>
        <a:bodyPr/>
        <a:lstStyle/>
        <a:p>
          <a:pPr>
            <a:lnSpc>
              <a:spcPct val="100000"/>
            </a:lnSpc>
          </a:pPr>
          <a:r>
            <a:rPr lang="en-US" sz="1400" i="1" dirty="0">
              <a:solidFill>
                <a:schemeClr val="tx1"/>
              </a:solidFill>
              <a:latin typeface="Roboto" panose="02000000000000000000" pitchFamily="2" charset="0"/>
              <a:ea typeface="Roboto" panose="02000000000000000000" pitchFamily="2" charset="0"/>
            </a:rPr>
            <a:t>Supervise, </a:t>
          </a:r>
          <a:r>
            <a:rPr lang="en-US" sz="1400" b="1" dirty="0">
              <a:solidFill>
                <a:schemeClr val="tx1"/>
              </a:solidFill>
              <a:latin typeface="Roboto" panose="02000000000000000000" pitchFamily="2" charset="0"/>
              <a:ea typeface="Roboto" panose="02000000000000000000" pitchFamily="2" charset="0"/>
            </a:rPr>
            <a:t>ACKNOWLEDGE,    </a:t>
          </a:r>
          <a:br>
            <a:rPr lang="en-US" sz="1400" b="1" dirty="0">
              <a:solidFill>
                <a:schemeClr val="tx1"/>
              </a:solidFill>
              <a:latin typeface="Roboto" panose="02000000000000000000" pitchFamily="2" charset="0"/>
              <a:ea typeface="Roboto" panose="02000000000000000000" pitchFamily="2" charset="0"/>
            </a:rPr>
          </a:br>
          <a:r>
            <a:rPr lang="en-US" sz="1400" i="1" dirty="0">
              <a:solidFill>
                <a:schemeClr val="tx1"/>
              </a:solidFill>
              <a:latin typeface="Roboto" panose="02000000000000000000" pitchFamily="2" charset="0"/>
              <a:ea typeface="Roboto" panose="02000000000000000000" pitchFamily="2" charset="0"/>
            </a:rPr>
            <a:t>and reteach</a:t>
          </a:r>
        </a:p>
      </dgm:t>
    </dgm:pt>
    <dgm:pt modelId="{E9199026-DC1B-4C8B-ACE9-B7815A9799E6}" type="parTrans" cxnId="{A02F3C28-DF28-4CD4-B0E9-FC0F368B152E}">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AD3DA18A-B6B0-44E6-85D6-B21CAD752D97}" type="sibTrans" cxnId="{A02F3C28-DF28-4CD4-B0E9-FC0F368B152E}">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D6372124-D155-4D04-9A49-7F79FC733BD7}">
      <dgm:prSet custT="1"/>
      <dgm:spPr>
        <a:ln>
          <a:solidFill>
            <a:schemeClr val="tx1"/>
          </a:solidFill>
          <a:prstDash val="solid"/>
        </a:ln>
      </dgm:spPr>
      <dgm:t>
        <a:bodyPr/>
        <a:lstStyle/>
        <a:p>
          <a:r>
            <a:rPr lang="en-US" sz="2000" b="1" dirty="0">
              <a:solidFill>
                <a:schemeClr val="tx1"/>
              </a:solidFill>
              <a:latin typeface="Roboto" panose="02000000000000000000" pitchFamily="2" charset="0"/>
              <a:ea typeface="Roboto" panose="02000000000000000000" pitchFamily="2" charset="0"/>
            </a:rPr>
            <a:t>ADJUST</a:t>
          </a:r>
          <a:r>
            <a:rPr lang="en-US" sz="1400" dirty="0">
              <a:solidFill>
                <a:schemeClr val="tx1"/>
              </a:solidFill>
              <a:latin typeface="Roboto" panose="02000000000000000000" pitchFamily="2" charset="0"/>
              <a:ea typeface="Roboto" panose="02000000000000000000" pitchFamily="2" charset="0"/>
            </a:rPr>
            <a:t> </a:t>
          </a:r>
        </a:p>
        <a:p>
          <a:r>
            <a:rPr lang="en-US" sz="1400" i="1" dirty="0">
              <a:solidFill>
                <a:schemeClr val="tx1"/>
              </a:solidFill>
              <a:latin typeface="Roboto" panose="02000000000000000000" pitchFamily="2" charset="0"/>
              <a:ea typeface="Roboto" panose="02000000000000000000" pitchFamily="2" charset="0"/>
            </a:rPr>
            <a:t>Instruction based on progress</a:t>
          </a:r>
        </a:p>
      </dgm:t>
    </dgm:pt>
    <dgm:pt modelId="{810A0DBB-B037-4D2C-B966-7444EA87D320}" type="parTrans" cxnId="{99B965E4-3DEF-493B-84A5-F08184627486}">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81B0A249-9400-4CA5-BC6C-5019479F12DB}" type="sibTrans" cxnId="{99B965E4-3DEF-493B-84A5-F08184627486}">
      <dgm:prSet/>
      <dgm:spPr/>
      <dgm:t>
        <a:bodyPr/>
        <a:lstStyle/>
        <a:p>
          <a:endParaRPr lang="en-US">
            <a:solidFill>
              <a:schemeClr val="tx1"/>
            </a:solidFill>
            <a:latin typeface="Roboto" panose="02000000000000000000" pitchFamily="2" charset="0"/>
            <a:ea typeface="Roboto" panose="02000000000000000000" pitchFamily="2" charset="0"/>
          </a:endParaRPr>
        </a:p>
      </dgm:t>
    </dgm:pt>
    <dgm:pt modelId="{3B01FF5E-E53A-4E7B-83AD-11431E5FDF75}" type="pres">
      <dgm:prSet presAssocID="{65C8B594-35B2-4449-8638-9B13A126219E}" presName="Name0" presStyleCnt="0">
        <dgm:presLayoutVars>
          <dgm:dir/>
          <dgm:resizeHandles val="exact"/>
        </dgm:presLayoutVars>
      </dgm:prSet>
      <dgm:spPr/>
    </dgm:pt>
    <dgm:pt modelId="{C3D7741A-A9DC-4101-80B6-5E0B387BCB75}" type="pres">
      <dgm:prSet presAssocID="{65C8B594-35B2-4449-8638-9B13A126219E}" presName="cycle" presStyleCnt="0"/>
      <dgm:spPr/>
    </dgm:pt>
    <dgm:pt modelId="{BF8B1396-8973-439C-B528-3AEAA760AFA8}" type="pres">
      <dgm:prSet presAssocID="{80684B9E-979C-4D2A-9FAB-74B1523DD312}" presName="nodeFirstNode" presStyleLbl="node1" presStyleIdx="0" presStyleCnt="5" custRadScaleRad="101872" custRadScaleInc="-533">
        <dgm:presLayoutVars>
          <dgm:bulletEnabled val="1"/>
        </dgm:presLayoutVars>
      </dgm:prSet>
      <dgm:spPr/>
    </dgm:pt>
    <dgm:pt modelId="{DCE61FFE-62AA-463D-B243-BA572D958356}" type="pres">
      <dgm:prSet presAssocID="{AD579168-9793-44F0-87FF-3F8E43108FA3}" presName="sibTransFirstNode" presStyleLbl="bgShp" presStyleIdx="0" presStyleCnt="1"/>
      <dgm:spPr/>
    </dgm:pt>
    <dgm:pt modelId="{3BEAFAEB-8EBD-401A-9039-BC1702CB91DD}" type="pres">
      <dgm:prSet presAssocID="{2869AD5E-1E7F-47FE-B985-4AC232055F49}" presName="nodeFollowingNodes" presStyleLbl="node1" presStyleIdx="1" presStyleCnt="5">
        <dgm:presLayoutVars>
          <dgm:bulletEnabled val="1"/>
        </dgm:presLayoutVars>
      </dgm:prSet>
      <dgm:spPr/>
    </dgm:pt>
    <dgm:pt modelId="{DC9A7857-4E99-41BF-8A08-FBEDE31D384F}" type="pres">
      <dgm:prSet presAssocID="{8AA873B6-9525-41A5-B5EB-D2485C274155}" presName="nodeFollowingNodes" presStyleLbl="node1" presStyleIdx="2" presStyleCnt="5" custRadScaleRad="99517" custRadScaleInc="-28739">
        <dgm:presLayoutVars>
          <dgm:bulletEnabled val="1"/>
        </dgm:presLayoutVars>
      </dgm:prSet>
      <dgm:spPr/>
    </dgm:pt>
    <dgm:pt modelId="{220F00C5-A7D2-4FED-8683-D67B97C9E500}" type="pres">
      <dgm:prSet presAssocID="{E027B1FD-3CB7-4EE7-8398-AF3386728EB8}" presName="nodeFollowingNodes" presStyleLbl="node1" presStyleIdx="3" presStyleCnt="5" custRadScaleRad="108100" custRadScaleInc="37484">
        <dgm:presLayoutVars>
          <dgm:bulletEnabled val="1"/>
        </dgm:presLayoutVars>
      </dgm:prSet>
      <dgm:spPr/>
    </dgm:pt>
    <dgm:pt modelId="{9BAD4F5B-680A-41C3-B7E0-EF0E92BB87CC}" type="pres">
      <dgm:prSet presAssocID="{D6372124-D155-4D04-9A49-7F79FC733BD7}" presName="nodeFollowingNodes" presStyleLbl="node1" presStyleIdx="4" presStyleCnt="5" custRadScaleRad="101131" custRadScaleInc="1514">
        <dgm:presLayoutVars>
          <dgm:bulletEnabled val="1"/>
        </dgm:presLayoutVars>
      </dgm:prSet>
      <dgm:spPr/>
    </dgm:pt>
  </dgm:ptLst>
  <dgm:cxnLst>
    <dgm:cxn modelId="{A02F3C28-DF28-4CD4-B0E9-FC0F368B152E}" srcId="{65C8B594-35B2-4449-8638-9B13A126219E}" destId="{E027B1FD-3CB7-4EE7-8398-AF3386728EB8}" srcOrd="3" destOrd="0" parTransId="{E9199026-DC1B-4C8B-ACE9-B7815A9799E6}" sibTransId="{AD3DA18A-B6B0-44E6-85D6-B21CAD752D97}"/>
    <dgm:cxn modelId="{E7198444-0C1C-4150-8B9F-554FCB1B8732}" type="presOf" srcId="{8AA873B6-9525-41A5-B5EB-D2485C274155}" destId="{DC9A7857-4E99-41BF-8A08-FBEDE31D384F}" srcOrd="0" destOrd="0" presId="urn:microsoft.com/office/officeart/2005/8/layout/cycle3"/>
    <dgm:cxn modelId="{C95E714A-A1C3-4960-8585-D05924926074}" type="presOf" srcId="{D6372124-D155-4D04-9A49-7F79FC733BD7}" destId="{9BAD4F5B-680A-41C3-B7E0-EF0E92BB87CC}" srcOrd="0" destOrd="0" presId="urn:microsoft.com/office/officeart/2005/8/layout/cycle3"/>
    <dgm:cxn modelId="{8C720E51-E8C2-4EF8-9597-4D832B228A08}" srcId="{65C8B594-35B2-4449-8638-9B13A126219E}" destId="{80684B9E-979C-4D2A-9FAB-74B1523DD312}" srcOrd="0" destOrd="0" parTransId="{CEE5E7D2-9FF4-41F7-A05B-490D42CEC82F}" sibTransId="{AD579168-9793-44F0-87FF-3F8E43108FA3}"/>
    <dgm:cxn modelId="{A4AE517C-3B70-4CFB-97C4-57E653A0EC1B}" type="presOf" srcId="{E027B1FD-3CB7-4EE7-8398-AF3386728EB8}" destId="{220F00C5-A7D2-4FED-8683-D67B97C9E500}" srcOrd="0" destOrd="0" presId="urn:microsoft.com/office/officeart/2005/8/layout/cycle3"/>
    <dgm:cxn modelId="{82D0C17D-6113-4775-ADB8-3963FD56DE28}" type="presOf" srcId="{AD579168-9793-44F0-87FF-3F8E43108FA3}" destId="{DCE61FFE-62AA-463D-B243-BA572D958356}" srcOrd="0" destOrd="0" presId="urn:microsoft.com/office/officeart/2005/8/layout/cycle3"/>
    <dgm:cxn modelId="{27FD0186-4844-458F-9D3F-FC4F7B5886B7}" srcId="{65C8B594-35B2-4449-8638-9B13A126219E}" destId="{8AA873B6-9525-41A5-B5EB-D2485C274155}" srcOrd="2" destOrd="0" parTransId="{96F806CD-EF19-4E1E-95DF-7394EF5B37E6}" sibTransId="{FF8E0B75-91C0-4D4B-AE2A-9C66938EEA37}"/>
    <dgm:cxn modelId="{9B744489-D243-4F39-A687-0E7375564018}" type="presOf" srcId="{65C8B594-35B2-4449-8638-9B13A126219E}" destId="{3B01FF5E-E53A-4E7B-83AD-11431E5FDF75}" srcOrd="0" destOrd="0" presId="urn:microsoft.com/office/officeart/2005/8/layout/cycle3"/>
    <dgm:cxn modelId="{870D888E-DACD-4B91-ACD8-C17AD121AA74}" srcId="{65C8B594-35B2-4449-8638-9B13A126219E}" destId="{2869AD5E-1E7F-47FE-B985-4AC232055F49}" srcOrd="1" destOrd="0" parTransId="{EC77E9B6-1518-484C-8693-D6B8D031EDF5}" sibTransId="{B328B245-3315-43AA-976D-7AD06E084102}"/>
    <dgm:cxn modelId="{99B965E4-3DEF-493B-84A5-F08184627486}" srcId="{65C8B594-35B2-4449-8638-9B13A126219E}" destId="{D6372124-D155-4D04-9A49-7F79FC733BD7}" srcOrd="4" destOrd="0" parTransId="{810A0DBB-B037-4D2C-B966-7444EA87D320}" sibTransId="{81B0A249-9400-4CA5-BC6C-5019479F12DB}"/>
    <dgm:cxn modelId="{5C9152EC-5816-4516-A244-DA4D0D9BBF6D}" type="presOf" srcId="{2869AD5E-1E7F-47FE-B985-4AC232055F49}" destId="{3BEAFAEB-8EBD-401A-9039-BC1702CB91DD}" srcOrd="0" destOrd="0" presId="urn:microsoft.com/office/officeart/2005/8/layout/cycle3"/>
    <dgm:cxn modelId="{0BC337F0-0BA8-410E-B23A-32527B98D234}" type="presOf" srcId="{80684B9E-979C-4D2A-9FAB-74B1523DD312}" destId="{BF8B1396-8973-439C-B528-3AEAA760AFA8}" srcOrd="0" destOrd="0" presId="urn:microsoft.com/office/officeart/2005/8/layout/cycle3"/>
    <dgm:cxn modelId="{28A20A32-2640-4BC8-8289-AFA91F7B4E60}" type="presParOf" srcId="{3B01FF5E-E53A-4E7B-83AD-11431E5FDF75}" destId="{C3D7741A-A9DC-4101-80B6-5E0B387BCB75}" srcOrd="0" destOrd="0" presId="urn:microsoft.com/office/officeart/2005/8/layout/cycle3"/>
    <dgm:cxn modelId="{FAA25193-CE8D-4446-AD5D-F672FA53E388}" type="presParOf" srcId="{C3D7741A-A9DC-4101-80B6-5E0B387BCB75}" destId="{BF8B1396-8973-439C-B528-3AEAA760AFA8}" srcOrd="0" destOrd="0" presId="urn:microsoft.com/office/officeart/2005/8/layout/cycle3"/>
    <dgm:cxn modelId="{58B068A7-7C25-4388-97C1-2BC8A7087A1D}" type="presParOf" srcId="{C3D7741A-A9DC-4101-80B6-5E0B387BCB75}" destId="{DCE61FFE-62AA-463D-B243-BA572D958356}" srcOrd="1" destOrd="0" presId="urn:microsoft.com/office/officeart/2005/8/layout/cycle3"/>
    <dgm:cxn modelId="{C13A417F-46B8-4E44-B302-896D3E36C6D7}" type="presParOf" srcId="{C3D7741A-A9DC-4101-80B6-5E0B387BCB75}" destId="{3BEAFAEB-8EBD-401A-9039-BC1702CB91DD}" srcOrd="2" destOrd="0" presId="urn:microsoft.com/office/officeart/2005/8/layout/cycle3"/>
    <dgm:cxn modelId="{E6D20761-B7B4-4721-A07C-3E874826876F}" type="presParOf" srcId="{C3D7741A-A9DC-4101-80B6-5E0B387BCB75}" destId="{DC9A7857-4E99-41BF-8A08-FBEDE31D384F}" srcOrd="3" destOrd="0" presId="urn:microsoft.com/office/officeart/2005/8/layout/cycle3"/>
    <dgm:cxn modelId="{A2B0C510-ADFC-4D23-A06B-FBDFCE350E9C}" type="presParOf" srcId="{C3D7741A-A9DC-4101-80B6-5E0B387BCB75}" destId="{220F00C5-A7D2-4FED-8683-D67B97C9E500}" srcOrd="4" destOrd="0" presId="urn:microsoft.com/office/officeart/2005/8/layout/cycle3"/>
    <dgm:cxn modelId="{686E8561-53BC-4A45-B2E5-BABDC88350A7}" type="presParOf" srcId="{C3D7741A-A9DC-4101-80B6-5E0B387BCB75}" destId="{9BAD4F5B-680A-41C3-B7E0-EF0E92BB87CC}"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8E7B25-9FB5-48C6-9210-FAF137F3EBE9}"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US"/>
        </a:p>
      </dgm:t>
    </dgm:pt>
    <dgm:pt modelId="{A4DBDBBE-25D1-48B9-8F23-B0A90D7600AC}">
      <dgm:prSet phldrT="[Text]" custT="1"/>
      <dgm:spPr/>
      <dgm:t>
        <a:bodyPr/>
        <a:lstStyle/>
        <a:p>
          <a:r>
            <a:rPr lang="en-US" sz="2000" dirty="0">
              <a:solidFill>
                <a:schemeClr val="tx1"/>
              </a:solidFill>
              <a:latin typeface="Roboto" panose="02000000000000000000" pitchFamily="2" charset="0"/>
              <a:ea typeface="Roboto" panose="02000000000000000000" pitchFamily="2" charset="0"/>
            </a:rPr>
            <a:t>Pre-Corrections	</a:t>
          </a:r>
        </a:p>
      </dgm:t>
    </dgm:pt>
    <dgm:pt modelId="{28F4DB5F-BB5D-42D4-912F-C6E570C209E7}" type="parTrans" cxnId="{F1944E9B-A326-4D1B-9BFB-DE552C2E35E8}">
      <dgm:prSet/>
      <dgm:spPr/>
      <dgm:t>
        <a:bodyPr/>
        <a:lstStyle/>
        <a:p>
          <a:endParaRPr lang="en-US"/>
        </a:p>
      </dgm:t>
    </dgm:pt>
    <dgm:pt modelId="{B2AD98FD-6B71-48C2-8324-381D556A26F3}" type="sibTrans" cxnId="{F1944E9B-A326-4D1B-9BFB-DE552C2E35E8}">
      <dgm:prSet/>
      <dgm:spPr/>
      <dgm:t>
        <a:bodyPr/>
        <a:lstStyle/>
        <a:p>
          <a:endParaRPr lang="en-US"/>
        </a:p>
      </dgm:t>
    </dgm:pt>
    <dgm:pt modelId="{8E53B732-8928-4A9D-A466-85BA0B909DAE}">
      <dgm:prSet phldrT="[Text]" custT="1"/>
      <dgm:spPr/>
      <dgm:t>
        <a:bodyPr/>
        <a:lstStyle/>
        <a:p>
          <a:r>
            <a:rPr lang="en-US" sz="2000" dirty="0">
              <a:solidFill>
                <a:schemeClr val="tx1"/>
              </a:solidFill>
              <a:latin typeface="Roboto" panose="02000000000000000000" pitchFamily="2" charset="0"/>
              <a:ea typeface="Roboto" panose="02000000000000000000" pitchFamily="2" charset="0"/>
            </a:rPr>
            <a:t>Rewarding others</a:t>
          </a:r>
        </a:p>
      </dgm:t>
    </dgm:pt>
    <dgm:pt modelId="{CC0D594D-0C62-447B-8E16-B4B14EF99410}" type="parTrans" cxnId="{35FB1F7F-2BB4-41D2-98BC-95CE439E1E9E}">
      <dgm:prSet/>
      <dgm:spPr/>
      <dgm:t>
        <a:bodyPr/>
        <a:lstStyle/>
        <a:p>
          <a:endParaRPr lang="en-US"/>
        </a:p>
      </dgm:t>
    </dgm:pt>
    <dgm:pt modelId="{53F5A50D-A230-42DF-8CA3-D60F71050723}" type="sibTrans" cxnId="{35FB1F7F-2BB4-41D2-98BC-95CE439E1E9E}">
      <dgm:prSet/>
      <dgm:spPr/>
      <dgm:t>
        <a:bodyPr/>
        <a:lstStyle/>
        <a:p>
          <a:endParaRPr lang="en-US"/>
        </a:p>
      </dgm:t>
    </dgm:pt>
    <dgm:pt modelId="{96664347-7325-4148-BE25-30DB9945C352}">
      <dgm:prSet phldrT="[Text]" custT="1"/>
      <dgm:spPr/>
      <dgm:t>
        <a:bodyPr/>
        <a:lstStyle/>
        <a:p>
          <a:r>
            <a:rPr lang="en-US" sz="2000" dirty="0">
              <a:solidFill>
                <a:schemeClr val="tx1"/>
              </a:solidFill>
              <a:latin typeface="Roboto" panose="02000000000000000000" pitchFamily="2" charset="0"/>
              <a:ea typeface="Roboto" panose="02000000000000000000" pitchFamily="2" charset="0"/>
            </a:rPr>
            <a:t>Re-teaching expectations</a:t>
          </a:r>
        </a:p>
      </dgm:t>
    </dgm:pt>
    <dgm:pt modelId="{F45824A2-D3F7-4CEB-B7EE-CE468107CE8D}" type="parTrans" cxnId="{7C84D0D7-8BF8-4C14-B7B5-7E449F0BE9E6}">
      <dgm:prSet/>
      <dgm:spPr/>
      <dgm:t>
        <a:bodyPr/>
        <a:lstStyle/>
        <a:p>
          <a:endParaRPr lang="en-US"/>
        </a:p>
      </dgm:t>
    </dgm:pt>
    <dgm:pt modelId="{C65E4137-73D8-41CB-9F9F-C9B535BAFB09}" type="sibTrans" cxnId="{7C84D0D7-8BF8-4C14-B7B5-7E449F0BE9E6}">
      <dgm:prSet/>
      <dgm:spPr/>
      <dgm:t>
        <a:bodyPr/>
        <a:lstStyle/>
        <a:p>
          <a:endParaRPr lang="en-US"/>
        </a:p>
      </dgm:t>
    </dgm:pt>
    <dgm:pt modelId="{4B707510-CD67-456B-9A98-D5DCB6F5FA1A}">
      <dgm:prSet/>
      <dgm:spPr/>
      <dgm:t>
        <a:bodyPr/>
        <a:lstStyle/>
        <a:p>
          <a:r>
            <a:rPr lang="en-US" baseline="0" dirty="0">
              <a:solidFill>
                <a:schemeClr val="tx1"/>
              </a:solidFill>
              <a:latin typeface="Roboto" panose="02000000000000000000" pitchFamily="2" charset="0"/>
              <a:ea typeface="Roboto" panose="02000000000000000000" pitchFamily="2" charset="0"/>
            </a:rPr>
            <a:t>Consequences</a:t>
          </a:r>
        </a:p>
      </dgm:t>
    </dgm:pt>
    <dgm:pt modelId="{A216C481-5375-4F42-B3E0-954B5417AEFB}" type="parTrans" cxnId="{DD838257-2087-4F68-A708-8637E9A0D30A}">
      <dgm:prSet/>
      <dgm:spPr/>
      <dgm:t>
        <a:bodyPr/>
        <a:lstStyle/>
        <a:p>
          <a:endParaRPr lang="en-US"/>
        </a:p>
      </dgm:t>
    </dgm:pt>
    <dgm:pt modelId="{0D5AB427-D044-4796-B7FD-CE1E2637E8F5}" type="sibTrans" cxnId="{DD838257-2087-4F68-A708-8637E9A0D30A}">
      <dgm:prSet/>
      <dgm:spPr/>
      <dgm:t>
        <a:bodyPr/>
        <a:lstStyle/>
        <a:p>
          <a:endParaRPr lang="en-US"/>
        </a:p>
      </dgm:t>
    </dgm:pt>
    <dgm:pt modelId="{407E0110-5BB0-4CD9-BD03-F7A22C20696D}" type="pres">
      <dgm:prSet presAssocID="{398E7B25-9FB5-48C6-9210-FAF137F3EBE9}" presName="diagram" presStyleCnt="0">
        <dgm:presLayoutVars>
          <dgm:dir/>
          <dgm:resizeHandles val="exact"/>
        </dgm:presLayoutVars>
      </dgm:prSet>
      <dgm:spPr/>
    </dgm:pt>
    <dgm:pt modelId="{DEF87D6A-9987-43E7-B557-0B470864D9CB}" type="pres">
      <dgm:prSet presAssocID="{A4DBDBBE-25D1-48B9-8F23-B0A90D7600AC}" presName="node" presStyleLbl="node1" presStyleIdx="0" presStyleCnt="4">
        <dgm:presLayoutVars>
          <dgm:bulletEnabled val="1"/>
        </dgm:presLayoutVars>
      </dgm:prSet>
      <dgm:spPr/>
    </dgm:pt>
    <dgm:pt modelId="{EABFED6E-DD80-4506-9C76-ECD5859D3F59}" type="pres">
      <dgm:prSet presAssocID="{B2AD98FD-6B71-48C2-8324-381D556A26F3}" presName="sibTrans" presStyleCnt="0"/>
      <dgm:spPr/>
    </dgm:pt>
    <dgm:pt modelId="{5478862A-B6DF-4606-A706-2FC87E67738C}" type="pres">
      <dgm:prSet presAssocID="{8E53B732-8928-4A9D-A466-85BA0B909DAE}" presName="node" presStyleLbl="node1" presStyleIdx="1" presStyleCnt="4">
        <dgm:presLayoutVars>
          <dgm:bulletEnabled val="1"/>
        </dgm:presLayoutVars>
      </dgm:prSet>
      <dgm:spPr/>
    </dgm:pt>
    <dgm:pt modelId="{6EE1A865-E6AB-422A-B73B-8F6E183D5384}" type="pres">
      <dgm:prSet presAssocID="{53F5A50D-A230-42DF-8CA3-D60F71050723}" presName="sibTrans" presStyleCnt="0"/>
      <dgm:spPr/>
    </dgm:pt>
    <dgm:pt modelId="{32E77A8F-CEB8-445A-8631-5F79C1D0A55B}" type="pres">
      <dgm:prSet presAssocID="{96664347-7325-4148-BE25-30DB9945C352}" presName="node" presStyleLbl="node1" presStyleIdx="2" presStyleCnt="4" custLinFactNeighborX="-227" custLinFactNeighborY="-3322">
        <dgm:presLayoutVars>
          <dgm:bulletEnabled val="1"/>
        </dgm:presLayoutVars>
      </dgm:prSet>
      <dgm:spPr/>
    </dgm:pt>
    <dgm:pt modelId="{46214222-1DB3-4871-959A-4B613CF028A8}" type="pres">
      <dgm:prSet presAssocID="{C65E4137-73D8-41CB-9F9F-C9B535BAFB09}" presName="sibTrans" presStyleCnt="0"/>
      <dgm:spPr/>
    </dgm:pt>
    <dgm:pt modelId="{50B37748-F740-46E7-AE19-67EB406EAD8F}" type="pres">
      <dgm:prSet presAssocID="{4B707510-CD67-456B-9A98-D5DCB6F5FA1A}" presName="node" presStyleLbl="node1" presStyleIdx="3" presStyleCnt="4" custLinFactNeighborX="0" custLinFactNeighborY="-3150">
        <dgm:presLayoutVars>
          <dgm:bulletEnabled val="1"/>
        </dgm:presLayoutVars>
      </dgm:prSet>
      <dgm:spPr/>
    </dgm:pt>
  </dgm:ptLst>
  <dgm:cxnLst>
    <dgm:cxn modelId="{74213A20-4732-4A5B-836E-9BD7C192250B}" type="presOf" srcId="{A4DBDBBE-25D1-48B9-8F23-B0A90D7600AC}" destId="{DEF87D6A-9987-43E7-B557-0B470864D9CB}" srcOrd="0" destOrd="0" presId="urn:microsoft.com/office/officeart/2005/8/layout/default"/>
    <dgm:cxn modelId="{95C9A563-72B7-465C-875E-E9FA3A3845C9}" type="presOf" srcId="{398E7B25-9FB5-48C6-9210-FAF137F3EBE9}" destId="{407E0110-5BB0-4CD9-BD03-F7A22C20696D}" srcOrd="0" destOrd="0" presId="urn:microsoft.com/office/officeart/2005/8/layout/default"/>
    <dgm:cxn modelId="{DD838257-2087-4F68-A708-8637E9A0D30A}" srcId="{398E7B25-9FB5-48C6-9210-FAF137F3EBE9}" destId="{4B707510-CD67-456B-9A98-D5DCB6F5FA1A}" srcOrd="3" destOrd="0" parTransId="{A216C481-5375-4F42-B3E0-954B5417AEFB}" sibTransId="{0D5AB427-D044-4796-B7FD-CE1E2637E8F5}"/>
    <dgm:cxn modelId="{F88A2478-CBFE-4F3E-84FB-B9EF6F542549}" type="presOf" srcId="{4B707510-CD67-456B-9A98-D5DCB6F5FA1A}" destId="{50B37748-F740-46E7-AE19-67EB406EAD8F}" srcOrd="0" destOrd="0" presId="urn:microsoft.com/office/officeart/2005/8/layout/default"/>
    <dgm:cxn modelId="{35FB1F7F-2BB4-41D2-98BC-95CE439E1E9E}" srcId="{398E7B25-9FB5-48C6-9210-FAF137F3EBE9}" destId="{8E53B732-8928-4A9D-A466-85BA0B909DAE}" srcOrd="1" destOrd="0" parTransId="{CC0D594D-0C62-447B-8E16-B4B14EF99410}" sibTransId="{53F5A50D-A230-42DF-8CA3-D60F71050723}"/>
    <dgm:cxn modelId="{F1944E9B-A326-4D1B-9BFB-DE552C2E35E8}" srcId="{398E7B25-9FB5-48C6-9210-FAF137F3EBE9}" destId="{A4DBDBBE-25D1-48B9-8F23-B0A90D7600AC}" srcOrd="0" destOrd="0" parTransId="{28F4DB5F-BB5D-42D4-912F-C6E570C209E7}" sibTransId="{B2AD98FD-6B71-48C2-8324-381D556A26F3}"/>
    <dgm:cxn modelId="{8B4719B9-28AC-41FF-BCBB-C2DCD646FF6C}" type="presOf" srcId="{8E53B732-8928-4A9D-A466-85BA0B909DAE}" destId="{5478862A-B6DF-4606-A706-2FC87E67738C}" srcOrd="0" destOrd="0" presId="urn:microsoft.com/office/officeart/2005/8/layout/default"/>
    <dgm:cxn modelId="{120242C9-4711-4945-80E4-5188D1C4E81F}" type="presOf" srcId="{96664347-7325-4148-BE25-30DB9945C352}" destId="{32E77A8F-CEB8-445A-8631-5F79C1D0A55B}" srcOrd="0" destOrd="0" presId="urn:microsoft.com/office/officeart/2005/8/layout/default"/>
    <dgm:cxn modelId="{7C84D0D7-8BF8-4C14-B7B5-7E449F0BE9E6}" srcId="{398E7B25-9FB5-48C6-9210-FAF137F3EBE9}" destId="{96664347-7325-4148-BE25-30DB9945C352}" srcOrd="2" destOrd="0" parTransId="{F45824A2-D3F7-4CEB-B7EE-CE468107CE8D}" sibTransId="{C65E4137-73D8-41CB-9F9F-C9B535BAFB09}"/>
    <dgm:cxn modelId="{4BBE7394-F141-4A2A-AF65-D7B7C82F689D}" type="presParOf" srcId="{407E0110-5BB0-4CD9-BD03-F7A22C20696D}" destId="{DEF87D6A-9987-43E7-B557-0B470864D9CB}" srcOrd="0" destOrd="0" presId="urn:microsoft.com/office/officeart/2005/8/layout/default"/>
    <dgm:cxn modelId="{14BCBC72-23F2-46BD-B352-3F2D89F99262}" type="presParOf" srcId="{407E0110-5BB0-4CD9-BD03-F7A22C20696D}" destId="{EABFED6E-DD80-4506-9C76-ECD5859D3F59}" srcOrd="1" destOrd="0" presId="urn:microsoft.com/office/officeart/2005/8/layout/default"/>
    <dgm:cxn modelId="{C08CB54F-5FDF-44DA-A4D6-3BBAE9184AB9}" type="presParOf" srcId="{407E0110-5BB0-4CD9-BD03-F7A22C20696D}" destId="{5478862A-B6DF-4606-A706-2FC87E67738C}" srcOrd="2" destOrd="0" presId="urn:microsoft.com/office/officeart/2005/8/layout/default"/>
    <dgm:cxn modelId="{D85F4DB9-7C48-44EC-BC22-A819D206AFD8}" type="presParOf" srcId="{407E0110-5BB0-4CD9-BD03-F7A22C20696D}" destId="{6EE1A865-E6AB-422A-B73B-8F6E183D5384}" srcOrd="3" destOrd="0" presId="urn:microsoft.com/office/officeart/2005/8/layout/default"/>
    <dgm:cxn modelId="{83284161-68F1-4A9D-BD46-CA6FC135C7C9}" type="presParOf" srcId="{407E0110-5BB0-4CD9-BD03-F7A22C20696D}" destId="{32E77A8F-CEB8-445A-8631-5F79C1D0A55B}" srcOrd="4" destOrd="0" presId="urn:microsoft.com/office/officeart/2005/8/layout/default"/>
    <dgm:cxn modelId="{59C047D5-32E8-4961-A9B2-AC1848607A49}" type="presParOf" srcId="{407E0110-5BB0-4CD9-BD03-F7A22C20696D}" destId="{46214222-1DB3-4871-959A-4B613CF028A8}" srcOrd="5" destOrd="0" presId="urn:microsoft.com/office/officeart/2005/8/layout/default"/>
    <dgm:cxn modelId="{3877EDD7-7309-4263-BF95-6CFF7871440C}" type="presParOf" srcId="{407E0110-5BB0-4CD9-BD03-F7A22C20696D}" destId="{50B37748-F740-46E7-AE19-67EB406EAD8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61FFE-62AA-463D-B243-BA572D958356}">
      <dsp:nvSpPr>
        <dsp:cNvPr id="0" name=""/>
        <dsp:cNvSpPr/>
      </dsp:nvSpPr>
      <dsp:spPr>
        <a:xfrm>
          <a:off x="2185872" y="-27406"/>
          <a:ext cx="4237355" cy="4237355"/>
        </a:xfrm>
        <a:prstGeom prst="circularArrow">
          <a:avLst>
            <a:gd name="adj1" fmla="val 5544"/>
            <a:gd name="adj2" fmla="val 330680"/>
            <a:gd name="adj3" fmla="val 13760607"/>
            <a:gd name="adj4" fmla="val 17395293"/>
            <a:gd name="adj5" fmla="val 5757"/>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8B1396-8973-439C-B528-3AEAA760AFA8}">
      <dsp:nvSpPr>
        <dsp:cNvPr id="0" name=""/>
        <dsp:cNvSpPr/>
      </dsp:nvSpPr>
      <dsp:spPr>
        <a:xfrm>
          <a:off x="3305904" y="0"/>
          <a:ext cx="1997292" cy="998646"/>
        </a:xfrm>
        <a:prstGeom prst="roundRect">
          <a:avLst/>
        </a:prstGeom>
        <a:solidFill>
          <a:schemeClr val="accent6">
            <a:shade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dirty="0">
              <a:solidFill>
                <a:schemeClr val="tx1"/>
              </a:solidFill>
              <a:latin typeface="Roboto" panose="02000000000000000000" pitchFamily="2" charset="0"/>
              <a:ea typeface="Roboto" panose="02000000000000000000" pitchFamily="2" charset="0"/>
            </a:rPr>
            <a:t>DEFINE       </a:t>
          </a:r>
          <a:r>
            <a:rPr lang="en-US" sz="1400" i="1" kern="1200" dirty="0">
              <a:solidFill>
                <a:schemeClr val="tx1"/>
              </a:solidFill>
              <a:latin typeface="Roboto" panose="02000000000000000000" pitchFamily="2" charset="0"/>
              <a:ea typeface="Roboto" panose="02000000000000000000" pitchFamily="2" charset="0"/>
            </a:rPr>
            <a:t>simply</a:t>
          </a:r>
          <a:r>
            <a:rPr lang="en-US" sz="2900" kern="1200" dirty="0">
              <a:solidFill>
                <a:schemeClr val="tx1"/>
              </a:solidFill>
              <a:latin typeface="Roboto" panose="02000000000000000000" pitchFamily="2" charset="0"/>
              <a:ea typeface="Roboto" panose="02000000000000000000" pitchFamily="2" charset="0"/>
            </a:rPr>
            <a:t> </a:t>
          </a:r>
        </a:p>
      </dsp:txBody>
      <dsp:txXfrm>
        <a:off x="3354654" y="48750"/>
        <a:ext cx="1899792" cy="901146"/>
      </dsp:txXfrm>
    </dsp:sp>
    <dsp:sp modelId="{3BEAFAEB-8EBD-401A-9039-BC1702CB91DD}">
      <dsp:nvSpPr>
        <dsp:cNvPr id="0" name=""/>
        <dsp:cNvSpPr/>
      </dsp:nvSpPr>
      <dsp:spPr>
        <a:xfrm>
          <a:off x="5034714" y="1248838"/>
          <a:ext cx="1997292" cy="998646"/>
        </a:xfrm>
        <a:prstGeom prst="roundRect">
          <a:avLst/>
        </a:prstGeom>
        <a:solidFill>
          <a:schemeClr val="accent6">
            <a:shade val="50000"/>
            <a:hueOff val="-6517"/>
            <a:satOff val="10302"/>
            <a:lumOff val="14372"/>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Roboto" panose="02000000000000000000" pitchFamily="2" charset="0"/>
              <a:ea typeface="Roboto" panose="02000000000000000000" pitchFamily="2" charset="0"/>
            </a:rPr>
            <a:t>MODEL </a:t>
          </a:r>
        </a:p>
        <a:p>
          <a:pPr marL="0" lvl="0" indent="0" algn="ctr" defTabSz="1066800">
            <a:lnSpc>
              <a:spcPct val="90000"/>
            </a:lnSpc>
            <a:spcBef>
              <a:spcPct val="0"/>
            </a:spcBef>
            <a:spcAft>
              <a:spcPct val="35000"/>
            </a:spcAft>
            <a:buNone/>
          </a:pPr>
          <a:r>
            <a:rPr lang="en-US" sz="1400" i="1" kern="1200" dirty="0">
              <a:solidFill>
                <a:schemeClr val="tx1"/>
              </a:solidFill>
              <a:latin typeface="Roboto" panose="02000000000000000000" pitchFamily="2" charset="0"/>
              <a:ea typeface="Roboto" panose="02000000000000000000" pitchFamily="2" charset="0"/>
            </a:rPr>
            <a:t>with clear examples and nonexamples</a:t>
          </a:r>
        </a:p>
      </dsp:txBody>
      <dsp:txXfrm>
        <a:off x="5083464" y="1297588"/>
        <a:ext cx="1899792" cy="901146"/>
      </dsp:txXfrm>
    </dsp:sp>
    <dsp:sp modelId="{DC9A7857-4E99-41BF-8A08-FBEDE31D384F}">
      <dsp:nvSpPr>
        <dsp:cNvPr id="0" name=""/>
        <dsp:cNvSpPr/>
      </dsp:nvSpPr>
      <dsp:spPr>
        <a:xfrm>
          <a:off x="4756907" y="2883326"/>
          <a:ext cx="1997292" cy="998646"/>
        </a:xfrm>
        <a:prstGeom prst="roundRect">
          <a:avLst/>
        </a:prstGeom>
        <a:solidFill>
          <a:schemeClr val="accent6">
            <a:shade val="50000"/>
            <a:hueOff val="-13035"/>
            <a:satOff val="20604"/>
            <a:lumOff val="28743"/>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Roboto" panose="02000000000000000000" pitchFamily="2" charset="0"/>
              <a:ea typeface="Roboto" panose="02000000000000000000" pitchFamily="2" charset="0"/>
            </a:rPr>
            <a:t>PRACTICE</a:t>
          </a:r>
        </a:p>
        <a:p>
          <a:pPr marL="0" lvl="0" indent="0" algn="ctr" defTabSz="889000">
            <a:lnSpc>
              <a:spcPct val="90000"/>
            </a:lnSpc>
            <a:spcBef>
              <a:spcPct val="0"/>
            </a:spcBef>
            <a:spcAft>
              <a:spcPct val="35000"/>
            </a:spcAft>
            <a:buNone/>
          </a:pPr>
          <a:r>
            <a:rPr lang="en-US" sz="1400" i="1" kern="1200" dirty="0">
              <a:solidFill>
                <a:schemeClr val="tx1"/>
              </a:solidFill>
              <a:latin typeface="Roboto" panose="02000000000000000000" pitchFamily="2" charset="0"/>
              <a:ea typeface="Roboto" panose="02000000000000000000" pitchFamily="2" charset="0"/>
            </a:rPr>
            <a:t>Multiple examples in natural settings</a:t>
          </a:r>
        </a:p>
      </dsp:txBody>
      <dsp:txXfrm>
        <a:off x="4805657" y="2932076"/>
        <a:ext cx="1899792" cy="901146"/>
      </dsp:txXfrm>
    </dsp:sp>
    <dsp:sp modelId="{220F00C5-A7D2-4FED-8683-D67B97C9E500}">
      <dsp:nvSpPr>
        <dsp:cNvPr id="0" name=""/>
        <dsp:cNvSpPr/>
      </dsp:nvSpPr>
      <dsp:spPr>
        <a:xfrm>
          <a:off x="1650854" y="2828120"/>
          <a:ext cx="1997292" cy="998646"/>
        </a:xfrm>
        <a:prstGeom prst="roundRect">
          <a:avLst/>
        </a:prstGeom>
        <a:solidFill>
          <a:schemeClr val="accent6">
            <a:shade val="50000"/>
            <a:hueOff val="-13035"/>
            <a:satOff val="20604"/>
            <a:lumOff val="28743"/>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i="1" kern="1200" dirty="0">
              <a:solidFill>
                <a:schemeClr val="tx1"/>
              </a:solidFill>
              <a:latin typeface="Roboto" panose="02000000000000000000" pitchFamily="2" charset="0"/>
              <a:ea typeface="Roboto" panose="02000000000000000000" pitchFamily="2" charset="0"/>
            </a:rPr>
            <a:t>Supervise, </a:t>
          </a:r>
          <a:r>
            <a:rPr lang="en-US" sz="1400" b="1" kern="1200" dirty="0">
              <a:solidFill>
                <a:schemeClr val="tx1"/>
              </a:solidFill>
              <a:latin typeface="Roboto" panose="02000000000000000000" pitchFamily="2" charset="0"/>
              <a:ea typeface="Roboto" panose="02000000000000000000" pitchFamily="2" charset="0"/>
            </a:rPr>
            <a:t>ACKNOWLEDGE,    </a:t>
          </a:r>
          <a:br>
            <a:rPr lang="en-US" sz="1400" b="1" kern="1200" dirty="0">
              <a:solidFill>
                <a:schemeClr val="tx1"/>
              </a:solidFill>
              <a:latin typeface="Roboto" panose="02000000000000000000" pitchFamily="2" charset="0"/>
              <a:ea typeface="Roboto" panose="02000000000000000000" pitchFamily="2" charset="0"/>
            </a:rPr>
          </a:br>
          <a:r>
            <a:rPr lang="en-US" sz="1400" i="1" kern="1200" dirty="0">
              <a:solidFill>
                <a:schemeClr val="tx1"/>
              </a:solidFill>
              <a:latin typeface="Roboto" panose="02000000000000000000" pitchFamily="2" charset="0"/>
              <a:ea typeface="Roboto" panose="02000000000000000000" pitchFamily="2" charset="0"/>
            </a:rPr>
            <a:t>and reteach</a:t>
          </a:r>
        </a:p>
      </dsp:txBody>
      <dsp:txXfrm>
        <a:off x="1699604" y="2876870"/>
        <a:ext cx="1899792" cy="901146"/>
      </dsp:txXfrm>
    </dsp:sp>
    <dsp:sp modelId="{9BAD4F5B-680A-41C3-B7E0-EF0E92BB87CC}">
      <dsp:nvSpPr>
        <dsp:cNvPr id="0" name=""/>
        <dsp:cNvSpPr/>
      </dsp:nvSpPr>
      <dsp:spPr>
        <a:xfrm>
          <a:off x="1587378" y="1215040"/>
          <a:ext cx="1997292" cy="998646"/>
        </a:xfrm>
        <a:prstGeom prst="roundRect">
          <a:avLst/>
        </a:prstGeom>
        <a:solidFill>
          <a:schemeClr val="accent6">
            <a:shade val="50000"/>
            <a:hueOff val="-6517"/>
            <a:satOff val="10302"/>
            <a:lumOff val="14372"/>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Roboto" panose="02000000000000000000" pitchFamily="2" charset="0"/>
              <a:ea typeface="Roboto" panose="02000000000000000000" pitchFamily="2" charset="0"/>
            </a:rPr>
            <a:t>ADJUST</a:t>
          </a:r>
          <a:r>
            <a:rPr lang="en-US" sz="1400" kern="1200" dirty="0">
              <a:solidFill>
                <a:schemeClr val="tx1"/>
              </a:solidFill>
              <a:latin typeface="Roboto" panose="02000000000000000000" pitchFamily="2" charset="0"/>
              <a:ea typeface="Roboto" panose="02000000000000000000" pitchFamily="2" charset="0"/>
            </a:rPr>
            <a:t> </a:t>
          </a:r>
        </a:p>
        <a:p>
          <a:pPr marL="0" lvl="0" indent="0" algn="ctr" defTabSz="889000">
            <a:lnSpc>
              <a:spcPct val="90000"/>
            </a:lnSpc>
            <a:spcBef>
              <a:spcPct val="0"/>
            </a:spcBef>
            <a:spcAft>
              <a:spcPct val="35000"/>
            </a:spcAft>
            <a:buNone/>
          </a:pPr>
          <a:r>
            <a:rPr lang="en-US" sz="1400" i="1" kern="1200" dirty="0">
              <a:solidFill>
                <a:schemeClr val="tx1"/>
              </a:solidFill>
              <a:latin typeface="Roboto" panose="02000000000000000000" pitchFamily="2" charset="0"/>
              <a:ea typeface="Roboto" panose="02000000000000000000" pitchFamily="2" charset="0"/>
            </a:rPr>
            <a:t>Instruction based on progress</a:t>
          </a:r>
        </a:p>
      </dsp:txBody>
      <dsp:txXfrm>
        <a:off x="1636128" y="1263790"/>
        <a:ext cx="1899792" cy="901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87D6A-9987-43E7-B557-0B470864D9CB}">
      <dsp:nvSpPr>
        <dsp:cNvPr id="0" name=""/>
        <dsp:cNvSpPr/>
      </dsp:nvSpPr>
      <dsp:spPr>
        <a:xfrm>
          <a:off x="119281" y="1578"/>
          <a:ext cx="2572963" cy="1543778"/>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Roboto" panose="02000000000000000000" pitchFamily="2" charset="0"/>
              <a:ea typeface="Roboto" panose="02000000000000000000" pitchFamily="2" charset="0"/>
            </a:rPr>
            <a:t>Pre-Corrections	</a:t>
          </a:r>
        </a:p>
      </dsp:txBody>
      <dsp:txXfrm>
        <a:off x="119281" y="1578"/>
        <a:ext cx="2572963" cy="1543778"/>
      </dsp:txXfrm>
    </dsp:sp>
    <dsp:sp modelId="{5478862A-B6DF-4606-A706-2FC87E67738C}">
      <dsp:nvSpPr>
        <dsp:cNvPr id="0" name=""/>
        <dsp:cNvSpPr/>
      </dsp:nvSpPr>
      <dsp:spPr>
        <a:xfrm>
          <a:off x="2949541" y="1578"/>
          <a:ext cx="2572963" cy="1543778"/>
        </a:xfrm>
        <a:prstGeom prst="rect">
          <a:avLst/>
        </a:prstGeom>
        <a:solidFill>
          <a:schemeClr val="accent2">
            <a:shade val="50000"/>
            <a:hueOff val="-21250"/>
            <a:satOff val="-9121"/>
            <a:lumOff val="244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Roboto" panose="02000000000000000000" pitchFamily="2" charset="0"/>
              <a:ea typeface="Roboto" panose="02000000000000000000" pitchFamily="2" charset="0"/>
            </a:rPr>
            <a:t>Rewarding others</a:t>
          </a:r>
        </a:p>
      </dsp:txBody>
      <dsp:txXfrm>
        <a:off x="2949541" y="1578"/>
        <a:ext cx="2572963" cy="1543778"/>
      </dsp:txXfrm>
    </dsp:sp>
    <dsp:sp modelId="{32E77A8F-CEB8-445A-8631-5F79C1D0A55B}">
      <dsp:nvSpPr>
        <dsp:cNvPr id="0" name=""/>
        <dsp:cNvSpPr/>
      </dsp:nvSpPr>
      <dsp:spPr>
        <a:xfrm>
          <a:off x="113441" y="1751368"/>
          <a:ext cx="2572963" cy="1543778"/>
        </a:xfrm>
        <a:prstGeom prst="rect">
          <a:avLst/>
        </a:prstGeom>
        <a:solidFill>
          <a:schemeClr val="accent2">
            <a:shade val="50000"/>
            <a:hueOff val="-42500"/>
            <a:satOff val="-18243"/>
            <a:lumOff val="489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Roboto" panose="02000000000000000000" pitchFamily="2" charset="0"/>
              <a:ea typeface="Roboto" panose="02000000000000000000" pitchFamily="2" charset="0"/>
            </a:rPr>
            <a:t>Re-teaching expectations</a:t>
          </a:r>
        </a:p>
      </dsp:txBody>
      <dsp:txXfrm>
        <a:off x="113441" y="1751368"/>
        <a:ext cx="2572963" cy="1543778"/>
      </dsp:txXfrm>
    </dsp:sp>
    <dsp:sp modelId="{50B37748-F740-46E7-AE19-67EB406EAD8F}">
      <dsp:nvSpPr>
        <dsp:cNvPr id="0" name=""/>
        <dsp:cNvSpPr/>
      </dsp:nvSpPr>
      <dsp:spPr>
        <a:xfrm>
          <a:off x="2949541" y="1754024"/>
          <a:ext cx="2572963" cy="1543778"/>
        </a:xfrm>
        <a:prstGeom prst="rect">
          <a:avLst/>
        </a:prstGeom>
        <a:solidFill>
          <a:schemeClr val="accent2">
            <a:shade val="50000"/>
            <a:hueOff val="-21250"/>
            <a:satOff val="-9121"/>
            <a:lumOff val="244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dirty="0">
              <a:solidFill>
                <a:schemeClr val="tx1"/>
              </a:solidFill>
              <a:latin typeface="Roboto" panose="02000000000000000000" pitchFamily="2" charset="0"/>
              <a:ea typeface="Roboto" panose="02000000000000000000" pitchFamily="2" charset="0"/>
            </a:rPr>
            <a:t>Consequences</a:t>
          </a:r>
        </a:p>
      </dsp:txBody>
      <dsp:txXfrm>
        <a:off x="2949541" y="1754024"/>
        <a:ext cx="2572963" cy="154377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D703A-B8E9-487E-B6C4-5BB8106C0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83586E4-9D8F-41AD-9ABB-7450F2B990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F6B37A-0CE0-49E0-8BF5-59A2A0CCB0E0}" type="datetimeFigureOut">
              <a:rPr lang="en-US" smtClean="0"/>
              <a:t>12/4/2024</a:t>
            </a:fld>
            <a:endParaRPr lang="en-US" dirty="0"/>
          </a:p>
        </p:txBody>
      </p:sp>
      <p:sp>
        <p:nvSpPr>
          <p:cNvPr id="4" name="Footer Placeholder 3">
            <a:extLst>
              <a:ext uri="{FF2B5EF4-FFF2-40B4-BE49-F238E27FC236}">
                <a16:creationId xmlns:a16="http://schemas.microsoft.com/office/drawing/2014/main" id="{E946340A-A1F8-4588-9AC1-0825C606E8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929C594-FFCE-4140-96AE-74080AD635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83E5E5-96E3-4224-959A-041076B7D876}" type="slidenum">
              <a:rPr lang="en-US" smtClean="0"/>
              <a:t>‹#›</a:t>
            </a:fld>
            <a:endParaRPr lang="en-US" dirty="0"/>
          </a:p>
        </p:txBody>
      </p:sp>
    </p:spTree>
    <p:extLst>
      <p:ext uri="{BB962C8B-B14F-4D97-AF65-F5344CB8AC3E}">
        <p14:creationId xmlns:p14="http://schemas.microsoft.com/office/powerpoint/2010/main" val="230036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Pdyf9ZRjda8&amp;feature=youtu.b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6A01C-FADD-421D-2156-561A52A49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B0015-1A30-1515-7114-D873293027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F64ABD-233C-4574-D87A-B59042B42E5A}"/>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this presentation, we will cover the basics of PBIS and how to utilize the PBIS Rewards system. This will be the beginning slide of the deck we share with you in the session quick links in the follow-up email.   </a:t>
            </a:r>
            <a:endParaRPr lang="en-US" dirty="0">
              <a:cs typeface="Calibri"/>
            </a:endParaRPr>
          </a:p>
          <a:p>
            <a:pPr marL="139700" indent="0">
              <a:buNone/>
            </a:pPr>
            <a:endParaRPr lang="en-US" dirty="0"/>
          </a:p>
        </p:txBody>
      </p:sp>
    </p:spTree>
    <p:extLst>
      <p:ext uri="{BB962C8B-B14F-4D97-AF65-F5344CB8AC3E}">
        <p14:creationId xmlns:p14="http://schemas.microsoft.com/office/powerpoint/2010/main" val="1340916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C65C8-CF68-3889-DDAA-8946AD8A2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8A357-26E6-779A-3E6F-4E13F7BB97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D935DD-A32F-E1A8-E4AE-6B24803C49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bg1"/>
              </a:buClr>
              <a:buSzPts val="1400"/>
              <a:buFont typeface="Arial"/>
              <a:buNone/>
              <a:tabLst/>
              <a:defRPr/>
            </a:pPr>
            <a:r>
              <a:rPr lang="en-US" dirty="0">
                <a:solidFill>
                  <a:schemeClr val="bg1"/>
                </a:solidFill>
                <a:latin typeface="Roboto"/>
                <a:ea typeface="Roboto"/>
                <a:cs typeface="Roboto"/>
              </a:rPr>
              <a:t>Along with teaching behavior comes addressing inappropriate behaviors – read the 4 ways to address it</a:t>
            </a:r>
            <a:endParaRPr lang="en-US" sz="1100" dirty="0">
              <a:solidFill>
                <a:schemeClr val="bg1"/>
              </a:solidFill>
              <a:latin typeface="Roboto"/>
              <a:ea typeface="Roboto"/>
              <a:cs typeface="Roboto"/>
            </a:endParaRPr>
          </a:p>
          <a:p>
            <a:pPr marL="285750" indent="-285750">
              <a:buClr>
                <a:schemeClr val="bg1"/>
              </a:buClr>
              <a:buFont typeface="Arial" panose="020B0604020202020204" pitchFamily="34" charset="0"/>
              <a:buChar char="•"/>
            </a:pPr>
            <a:r>
              <a:rPr lang="en-US" sz="1100" dirty="0">
                <a:solidFill>
                  <a:schemeClr val="bg1"/>
                </a:solidFill>
                <a:latin typeface="Roboto"/>
                <a:ea typeface="Roboto"/>
                <a:cs typeface="Roboto"/>
              </a:rPr>
              <a:t>Discussion about addressing negative behaviors</a:t>
            </a:r>
          </a:p>
          <a:p>
            <a:pPr marL="285750" indent="-285750">
              <a:buClr>
                <a:schemeClr val="bg1"/>
              </a:buClr>
              <a:buFont typeface="Arial" panose="020B0604020202020204" pitchFamily="34" charset="0"/>
              <a:buChar char="•"/>
            </a:pPr>
            <a:r>
              <a:rPr lang="en-US" sz="1100" b="1" i="0" dirty="0">
                <a:solidFill>
                  <a:schemeClr val="bg1"/>
                </a:solidFill>
                <a:latin typeface="Roboto"/>
                <a:ea typeface="Roboto"/>
              </a:rPr>
              <a:t>Pre-correct Example:  </a:t>
            </a:r>
            <a:r>
              <a:rPr lang="en-US" sz="1100" i="0" dirty="0">
                <a:solidFill>
                  <a:schemeClr val="bg1"/>
                </a:solidFill>
                <a:latin typeface="Roboto"/>
                <a:ea typeface="Roboto"/>
              </a:rPr>
              <a:t>Before entering the hallway, say to your students: “Boys and Girls, as we enter the hallway, lets remember we will be on a voice level of zero with our hands in our pockets.  We will travel in the second block and will face forwards</a:t>
            </a:r>
            <a:endParaRPr lang="en-US" sz="1100" i="0" dirty="0">
              <a:solidFill>
                <a:schemeClr val="bg1"/>
              </a:solidFill>
              <a:latin typeface="Roboto"/>
              <a:ea typeface="Roboto"/>
              <a:cs typeface="Roboto"/>
            </a:endParaRPr>
          </a:p>
          <a:p>
            <a:pPr marL="285750" indent="-285750">
              <a:buClr>
                <a:schemeClr val="bg1"/>
              </a:buClr>
              <a:buFont typeface="Arial" panose="020B0604020202020204" pitchFamily="34" charset="0"/>
              <a:buChar char="•"/>
            </a:pPr>
            <a:r>
              <a:rPr lang="en-US" sz="1100" b="1" i="0" dirty="0">
                <a:solidFill>
                  <a:schemeClr val="bg1"/>
                </a:solidFill>
                <a:latin typeface="Roboto"/>
                <a:ea typeface="Roboto"/>
              </a:rPr>
              <a:t>Rewarding Others – </a:t>
            </a:r>
            <a:r>
              <a:rPr lang="en-US" sz="1100" b="0" i="0" dirty="0">
                <a:solidFill>
                  <a:schemeClr val="bg1"/>
                </a:solidFill>
                <a:latin typeface="Roboto"/>
                <a:ea typeface="Roboto"/>
              </a:rPr>
              <a:t>look for students following expectations and reward them, motivating others around them to follow expectations, especially when using the PBISR App – it makes a sound.  This is a way to focus on the positives rather than allowing the negatives to overtake your classroom.    </a:t>
            </a:r>
            <a:endParaRPr lang="en-US" sz="1100" b="1" i="0" dirty="0">
              <a:solidFill>
                <a:schemeClr val="bg1"/>
              </a:solidFill>
              <a:latin typeface="Roboto"/>
              <a:ea typeface="Roboto"/>
            </a:endParaRPr>
          </a:p>
          <a:p>
            <a:pPr marL="285750" indent="-285750">
              <a:buClr>
                <a:schemeClr val="bg1"/>
              </a:buClr>
              <a:buFont typeface="Arial" panose="020B0604020202020204" pitchFamily="34" charset="0"/>
              <a:buChar char="•"/>
            </a:pPr>
            <a:r>
              <a:rPr lang="en-US" sz="1100" b="1" i="0" dirty="0">
                <a:solidFill>
                  <a:schemeClr val="bg1"/>
                </a:solidFill>
                <a:latin typeface="Roboto"/>
                <a:ea typeface="Roboto"/>
              </a:rPr>
              <a:t>Re-Teaching Expectations – </a:t>
            </a:r>
            <a:r>
              <a:rPr lang="en-US" sz="1100" b="0" i="0" dirty="0">
                <a:solidFill>
                  <a:schemeClr val="bg1"/>
                </a:solidFill>
                <a:latin typeface="Roboto"/>
                <a:ea typeface="Roboto"/>
              </a:rPr>
              <a:t>If more than half of your class is not following expectations, stop, re-teach expectations and return to content.  Allows more focused time on content and less on behavior distractions. There are specific times you may know that you need to reteach (after a long break, any disruption in the daily schedule, etc.)</a:t>
            </a:r>
            <a:endParaRPr lang="en-US" sz="1100" b="1" i="0" dirty="0">
              <a:solidFill>
                <a:schemeClr val="bg1"/>
              </a:solidFill>
              <a:latin typeface="Roboto"/>
              <a:ea typeface="Roboto"/>
            </a:endParaRPr>
          </a:p>
          <a:p>
            <a:pPr marL="285750" indent="-285750">
              <a:buClr>
                <a:schemeClr val="bg1"/>
              </a:buClr>
              <a:buFont typeface="Arial" panose="020B0604020202020204" pitchFamily="34" charset="0"/>
              <a:buChar char="•"/>
            </a:pPr>
            <a:r>
              <a:rPr lang="en-US" sz="1100" b="1" i="0" dirty="0">
                <a:solidFill>
                  <a:schemeClr val="bg1"/>
                </a:solidFill>
                <a:latin typeface="Roboto"/>
                <a:ea typeface="Roboto"/>
              </a:rPr>
              <a:t>Consequences – </a:t>
            </a:r>
            <a:r>
              <a:rPr lang="en-US" sz="1100" b="0" i="0" dirty="0">
                <a:solidFill>
                  <a:schemeClr val="bg1"/>
                </a:solidFill>
                <a:latin typeface="Roboto"/>
                <a:ea typeface="Roboto"/>
              </a:rPr>
              <a:t>There are natural consequences for your actions.  Some states may require specific consequences that tie in with problem behaviors.  It is okay to make sure students aware of these consequences.  </a:t>
            </a:r>
            <a:endParaRPr lang="en-US" dirty="0"/>
          </a:p>
        </p:txBody>
      </p:sp>
    </p:spTree>
    <p:extLst>
      <p:ext uri="{BB962C8B-B14F-4D97-AF65-F5344CB8AC3E}">
        <p14:creationId xmlns:p14="http://schemas.microsoft.com/office/powerpoint/2010/main" val="272514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Schoolwide</a:t>
            </a:r>
            <a:r>
              <a:rPr lang="en-US" dirty="0"/>
              <a:t> – Any staff member can reward any student at any time.  </a:t>
            </a:r>
          </a:p>
          <a:p>
            <a:r>
              <a:rPr lang="en-US" b="1" dirty="0"/>
              <a:t>All Grade Levels </a:t>
            </a:r>
            <a:r>
              <a:rPr lang="en-US" dirty="0"/>
              <a:t>– PBIS Rewards can be used for early childhood through adults!  Everyone wants to be recognized for their hard work and PBIS Rewards is here to help make it easier!</a:t>
            </a:r>
          </a:p>
          <a:p>
            <a:r>
              <a:rPr lang="en-US" b="1" dirty="0"/>
              <a:t>Saves Time </a:t>
            </a:r>
            <a:r>
              <a:rPr lang="en-US" dirty="0"/>
              <a:t>– Stop wasting time cutting out tickets and paper money!  PBIS Rewards saves so much time by collecting all that information and increasing the fidelity of your PBIS implementation.  </a:t>
            </a:r>
          </a:p>
          <a:p>
            <a:r>
              <a:rPr lang="en-US" b="1" dirty="0"/>
              <a:t>Reduces Office Referrals </a:t>
            </a:r>
            <a:r>
              <a:rPr lang="en-US" dirty="0"/>
              <a:t>– Schools that use PBIS Rewards have seen at least a 30% decrease in their ODRs, allowing students to stay in the instructional setting. </a:t>
            </a:r>
          </a:p>
          <a:p>
            <a:r>
              <a:rPr lang="en-US" b="1" dirty="0"/>
              <a:t>Increases Instructional Time </a:t>
            </a:r>
            <a:r>
              <a:rPr lang="en-US" dirty="0"/>
              <a:t>– Utilizing PBIS Rewards increases instructional time, allowing students to increase their academic and social emotional achievements.</a:t>
            </a:r>
          </a:p>
          <a:p>
            <a:r>
              <a:rPr lang="en-US" b="1" dirty="0"/>
              <a:t>Increases Positive Relationships </a:t>
            </a:r>
            <a:r>
              <a:rPr lang="en-US" dirty="0"/>
              <a:t>– By rewarding points and increasing positive interactions between staff and students, positive relationships are fostered across your school.</a:t>
            </a:r>
          </a:p>
          <a:p>
            <a:r>
              <a:rPr lang="en-US" b="1" dirty="0"/>
              <a:t>Builds Positive School Culture </a:t>
            </a:r>
            <a:r>
              <a:rPr lang="en-US" dirty="0"/>
              <a:t>– The increase in positive interactions, relationship building and increased instructional time will all equate to building a positive school culture and climate.  </a:t>
            </a:r>
          </a:p>
          <a:p>
            <a:pPr marL="139700" indent="0">
              <a:buNone/>
            </a:pPr>
            <a:endParaRPr lang="en-US" dirty="0"/>
          </a:p>
          <a:p>
            <a:pPr marL="139700" indent="0">
              <a:buNone/>
            </a:pPr>
            <a:r>
              <a:rPr lang="en-US" b="1" dirty="0"/>
              <a:t>Resources</a:t>
            </a:r>
          </a:p>
          <a:p>
            <a:r>
              <a:rPr lang="en-US" dirty="0"/>
              <a:t>What is PBIS Rewards Student Video (K-6): https://youtu.be/ByemrmJyQ9s</a:t>
            </a:r>
          </a:p>
          <a:p>
            <a:r>
              <a:rPr lang="en-US" dirty="0"/>
              <a:t>What is PBIS Rewards Student Video (7-12): https://youtu.be/zcG9uJ2FS2U</a:t>
            </a:r>
          </a:p>
          <a:p>
            <a:r>
              <a:rPr lang="en-US" dirty="0"/>
              <a:t>Student Access:  </a:t>
            </a:r>
            <a:r>
              <a:rPr lang="en-US" u="sng" dirty="0">
                <a:solidFill>
                  <a:srgbClr val="2214D4"/>
                </a:solidFill>
              </a:rPr>
              <a:t>https://support.pbisrewards.com/article/student-access/</a:t>
            </a:r>
          </a:p>
          <a:p>
            <a:r>
              <a:rPr lang="en-US" dirty="0"/>
              <a:t>What is PBIS Rewards Parent Video: https://www.youtube.com/watch?v=wZLyt6uPVy8 </a:t>
            </a:r>
          </a:p>
        </p:txBody>
      </p:sp>
    </p:spTree>
    <p:extLst>
      <p:ext uri="{BB962C8B-B14F-4D97-AF65-F5344CB8AC3E}">
        <p14:creationId xmlns:p14="http://schemas.microsoft.com/office/powerpoint/2010/main" val="143424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lnSpc>
                <a:spcPct val="100000"/>
              </a:lnSpc>
              <a:spcBef>
                <a:spcPts val="0"/>
              </a:spcBef>
              <a:spcAft>
                <a:spcPts val="0"/>
              </a:spcAft>
              <a:buSzPts val="1400"/>
              <a:buChar char="●"/>
            </a:pPr>
            <a:r>
              <a:rPr lang="en-US" dirty="0"/>
              <a:t>In this section, we will discuss how to log into the PBIS Rewards system for staff and students</a:t>
            </a:r>
          </a:p>
          <a:p>
            <a:pPr marL="457200" lvl="0" indent="-317500" algn="l" rtl="0">
              <a:lnSpc>
                <a:spcPct val="100000"/>
              </a:lnSpc>
              <a:spcBef>
                <a:spcPts val="0"/>
              </a:spcBef>
              <a:spcAft>
                <a:spcPts val="0"/>
              </a:spcAft>
              <a:buSzPts val="1400"/>
              <a:buChar char="●"/>
            </a:pPr>
            <a:r>
              <a:rPr lang="en-US" dirty="0"/>
              <a:t>Have staff go through this process with you and be sure they can log in to PBIS Rewards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i="0" dirty="0">
                <a:solidFill>
                  <a:srgbClr val="000000"/>
                </a:solidFill>
                <a:effectLst/>
                <a:latin typeface="Arial" panose="020B0604020202020204" pitchFamily="34" charset="0"/>
                <a:ea typeface="Arial" panose="020B0604020202020204" pitchFamily="34" charset="0"/>
                <a:cs typeface="Arial" panose="020B0604020202020204" pitchFamily="34" charset="0"/>
              </a:rPr>
              <a:t>RESOURCE TO SHARE:</a:t>
            </a:r>
            <a:endParaRPr lang="en-US" dirty="0">
              <a:effectLst/>
            </a:endParaRPr>
          </a:p>
          <a:p>
            <a:pPr marL="137160" marR="0" indent="0" algn="l" rtl="0">
              <a:buNone/>
            </a:pPr>
            <a:r>
              <a:rPr lang="en-US" sz="18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Login Page:  https://pbisr.navigate360.com/login.php</a:t>
            </a:r>
            <a:endParaRPr lang="en-US" sz="3200" b="0" i="0" dirty="0">
              <a:solidFill>
                <a:srgbClr val="000000"/>
              </a:solidFill>
              <a:effectLst/>
              <a:latin typeface="Arial"/>
              <a:ea typeface="Arial" panose="020B0604020202020204" pitchFamily="34" charset="0"/>
              <a:cs typeface="Arial"/>
            </a:endParaRPr>
          </a:p>
          <a:p>
            <a:pPr marL="13716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b="0" i="0" dirty="0">
                <a:solidFill>
                  <a:srgbClr val="000000"/>
                </a:solidFill>
                <a:effectLst/>
                <a:latin typeface="Arial"/>
                <a:ea typeface="Arial" panose="020B0604020202020204" pitchFamily="34" charset="0"/>
                <a:cs typeface="Arial"/>
              </a:rPr>
              <a:t>Log in to the Web Portal Resource: </a:t>
            </a:r>
            <a:r>
              <a:rPr lang="en-US" sz="18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https://support.pbisrewards.com/article/web-portal/</a:t>
            </a:r>
          </a:p>
          <a:p>
            <a:pPr marL="13716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Log in to the Staff App Resource:  https://support.pbisrewards.com/article/app-login/</a:t>
            </a:r>
          </a:p>
          <a:p>
            <a:pPr marL="139700" lvl="0" indent="0" algn="l" rtl="0">
              <a:lnSpc>
                <a:spcPct val="100000"/>
              </a:lnSpc>
              <a:spcBef>
                <a:spcPts val="0"/>
              </a:spcBef>
              <a:spcAft>
                <a:spcPts val="0"/>
              </a:spcAft>
              <a:buSzPts val="1400"/>
              <a:buNone/>
            </a:pPr>
            <a:endParaRPr lang="en-US" dirty="0"/>
          </a:p>
          <a:p>
            <a:endParaRPr lang="en-US" dirty="0"/>
          </a:p>
        </p:txBody>
      </p:sp>
    </p:spTree>
    <p:extLst>
      <p:ext uri="{BB962C8B-B14F-4D97-AF65-F5344CB8AC3E}">
        <p14:creationId xmlns:p14="http://schemas.microsoft.com/office/powerpoint/2010/main" val="2565770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USE THIS SLIDE FOR CLEVER OF CLASSLINK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When you are logging in, go to our home page or your Clever/Classlink Portal (</a:t>
            </a:r>
            <a:r>
              <a:rPr lang="en-US" dirty="0"/>
              <a:t>https://pbisr.navigate360.com/login.php</a:t>
            </a:r>
            <a:r>
              <a:rPr lang="en-US" b="0" dirty="0"/>
              <a: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Since your school is a Clever or ClassLink school, staff members will then click more options for single sign-on options.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CLICK</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We can now see those Single Sign On options, staff members will then elect their single sign on option, and it will log them into the PBIS Rewards system.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CLICK</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This will log them into your school and open the home page for PBIS Rewards.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alibri"/>
                <a:cs typeface="Calibri"/>
              </a:rPr>
              <a:t>Resource: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000000"/>
                </a:solidFill>
                <a:effectLst/>
                <a:latin typeface="Arial"/>
                <a:ea typeface="Arial" panose="020B0604020202020204" pitchFamily="34" charset="0"/>
                <a:cs typeface="Arial"/>
              </a:rPr>
              <a:t>Log in to the Web Portal Resource: </a:t>
            </a:r>
            <a:r>
              <a:rPr lang="en-US" sz="11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https://support.pbisrewards.com/article/web-portal/</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p:txBody>
      </p:sp>
    </p:spTree>
    <p:extLst>
      <p:ext uri="{BB962C8B-B14F-4D97-AF65-F5344CB8AC3E}">
        <p14:creationId xmlns:p14="http://schemas.microsoft.com/office/powerpoint/2010/main" val="122638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latin typeface="Calibri"/>
                <a:cs typeface="Calibri"/>
              </a:rPr>
              <a:t>Use this slide for schools that are manually uploaded (NO CLEVER OR CLASSLINK) </a:t>
            </a:r>
          </a:p>
          <a:p>
            <a:pPr>
              <a:buNone/>
            </a:pPr>
            <a:r>
              <a:rPr lang="en-US" dirty="0">
                <a:latin typeface="Calibri"/>
                <a:cs typeface="Calibri"/>
              </a:rPr>
              <a:t>You may first need to activate your account.  {CLICK}</a:t>
            </a:r>
          </a:p>
          <a:p>
            <a:pPr>
              <a:buNone/>
            </a:pPr>
            <a:r>
              <a:rPr lang="en-US" dirty="0">
                <a:latin typeface="Calibri"/>
                <a:cs typeface="Calibri"/>
              </a:rPr>
              <a:t>You can do that from the login email sent by their administrator. {CLICK}</a:t>
            </a:r>
          </a:p>
          <a:p>
            <a:pPr>
              <a:buNone/>
            </a:pPr>
            <a:r>
              <a:rPr lang="en-US" dirty="0">
                <a:latin typeface="Calibri"/>
                <a:cs typeface="Calibri"/>
              </a:rPr>
              <a:t>After that, you will be able to login using your email address and password. {CLICK}</a:t>
            </a:r>
          </a:p>
          <a:p>
            <a:pPr>
              <a:buNone/>
            </a:pPr>
            <a:r>
              <a:rPr lang="en-US" dirty="0">
                <a:latin typeface="Calibri"/>
                <a:cs typeface="Calibri"/>
              </a:rPr>
              <a:t>This will bring you to your homepage in PBIS Rewards.  </a:t>
            </a:r>
          </a:p>
          <a:p>
            <a:pPr>
              <a:buNone/>
            </a:pPr>
            <a:endParaRPr lang="en-US" dirty="0">
              <a:latin typeface="Calibri"/>
              <a:cs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alibri"/>
                <a:cs typeface="Calibri"/>
              </a:rPr>
              <a:t>Resource: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000000"/>
                </a:solidFill>
                <a:effectLst/>
                <a:latin typeface="Arial"/>
                <a:ea typeface="Arial" panose="020B0604020202020204" pitchFamily="34" charset="0"/>
                <a:cs typeface="Arial"/>
              </a:rPr>
              <a:t>Log in to the Web Portal Resource: </a:t>
            </a:r>
            <a:r>
              <a:rPr lang="en-US" sz="11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https://support.pbisrewards.com/article/web-portal/</a:t>
            </a:r>
          </a:p>
          <a:p>
            <a:pPr marL="139700" indent="0">
              <a:buNone/>
            </a:pPr>
            <a:endParaRPr lang="en-US" dirty="0"/>
          </a:p>
        </p:txBody>
      </p:sp>
    </p:spTree>
    <p:extLst>
      <p:ext uri="{BB962C8B-B14F-4D97-AF65-F5344CB8AC3E}">
        <p14:creationId xmlns:p14="http://schemas.microsoft.com/office/powerpoint/2010/main" val="231505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a:buSzPts val="1400"/>
            </a:pPr>
            <a:r>
              <a:rPr lang="en-US" dirty="0"/>
              <a:t>From the PBIS Rewards Web Portal, staff members can authorize themselves to use the application.  This serves as a multifactor authentication to help protect the security of your system and staff/student information.  It is also nice for teachers who may not remember their passwords and rely heavily on Clever, Classlink, or other password manager.  </a:t>
            </a:r>
          </a:p>
          <a:p>
            <a:pPr marL="139700">
              <a:buSzPts val="1400"/>
            </a:pPr>
            <a:r>
              <a:rPr lang="en-US" dirty="0"/>
              <a:t>On the left  side, staff members will select the Login Auth Codes tab. {CLICK} </a:t>
            </a:r>
          </a:p>
          <a:p>
            <a:pPr marL="139700">
              <a:buSzPts val="1400"/>
            </a:pPr>
            <a:r>
              <a:rPr lang="en-US" dirty="0"/>
              <a:t>Since you are staff members, we will be selecting staff. </a:t>
            </a:r>
          </a:p>
          <a:p>
            <a:pPr marL="139700">
              <a:buSzPts val="1400"/>
            </a:pPr>
            <a:r>
              <a:rPr lang="en-US" dirty="0"/>
              <a:t>Please note, there are other options available here for you to authorize students, substitutes, volunteer cashiers for your school store (parents, community members, etc.), or even set up a scanning station for students to check the number of points they currently have in their points backpack.  {CLICK}</a:t>
            </a:r>
            <a:r>
              <a:rPr lang="en-US" b="1" dirty="0"/>
              <a:t> </a:t>
            </a:r>
          </a:p>
          <a:p>
            <a:pPr marL="139700">
              <a:buSzPts val="1400"/>
            </a:pPr>
            <a:r>
              <a:rPr lang="en-US" dirty="0"/>
              <a:t>Now that we have selected STAFF, we will see this screen.  Here we will be clicking on the green plus sign!  Remember, anytime we see the color green within PBIS Rewards, we are adding something to the system or getting something from the system. </a:t>
            </a:r>
            <a:r>
              <a:rPr lang="en-US" b="0" dirty="0"/>
              <a:t>{CLICK}</a:t>
            </a:r>
          </a:p>
          <a:p>
            <a:pPr marL="171450" indent="-171450">
              <a:buSzPts val="1400"/>
            </a:pPr>
            <a:r>
              <a:rPr lang="en-US" dirty="0"/>
              <a:t>Now, the system will ask who we are authorizing.  If you are an admin, you will have the option to authorize other users, staff members without admin permissions will only be able to select “Authorize Myself.” Take note:  this one-time code will only be valid for a limited amount of time (4-hours).  </a:t>
            </a:r>
          </a:p>
          <a:p>
            <a:pPr marL="171450" indent="-171450">
              <a:buSzPts val="1400"/>
            </a:pPr>
            <a:r>
              <a:rPr lang="en-US" dirty="0"/>
              <a:t>Next, we are going to select Generate Code. {CLICK}  </a:t>
            </a:r>
            <a:endParaRPr lang="en-US" b="1" dirty="0"/>
          </a:p>
          <a:p>
            <a:pPr marL="171450" indent="-171450">
              <a:buSzPts val="1400"/>
            </a:pPr>
            <a:r>
              <a:rPr lang="en-US" dirty="0"/>
              <a:t>This will provide us a code of numbers and letters. Everyone will have a different code. This is how the system recognizes who is logging in.  We can either write this down a piece of paper or leave this up on our screen while we get the app ready on our device.  </a:t>
            </a:r>
          </a:p>
          <a:p>
            <a:pPr marL="139700">
              <a:buSzPts val="1400"/>
            </a:pPr>
            <a:endParaRPr lang="en-US" dirty="0"/>
          </a:p>
          <a:p>
            <a:pPr marL="457200" lvl="0" indent="-317500" algn="l" rtl="0">
              <a:lnSpc>
                <a:spcPct val="115000"/>
              </a:lnSpc>
              <a:spcBef>
                <a:spcPts val="0"/>
              </a:spcBef>
              <a:spcAft>
                <a:spcPts val="0"/>
              </a:spcAft>
              <a:buSzPts val="1400"/>
              <a:buChar char="●"/>
            </a:pPr>
            <a:endParaRPr lang="en-US" dirty="0">
              <a:solidFill>
                <a:schemeClr val="dk1"/>
              </a:solidFill>
            </a:endParaRPr>
          </a:p>
          <a:p>
            <a:pPr marL="139700" lvl="0" indent="0" algn="l" rtl="0">
              <a:lnSpc>
                <a:spcPct val="115000"/>
              </a:lnSpc>
              <a:spcBef>
                <a:spcPts val="0"/>
              </a:spcBef>
              <a:spcAft>
                <a:spcPts val="0"/>
              </a:spcAft>
              <a:buSzPts val="1400"/>
              <a:buNone/>
            </a:pPr>
            <a:r>
              <a:rPr lang="en-US" b="1" dirty="0">
                <a:solidFill>
                  <a:schemeClr val="dk1"/>
                </a:solidFill>
              </a:rPr>
              <a:t>Resources:  </a:t>
            </a:r>
          </a:p>
          <a:p>
            <a:pPr marL="139700" lvl="0" indent="0" algn="l" rtl="0">
              <a:lnSpc>
                <a:spcPct val="115000"/>
              </a:lnSpc>
              <a:spcBef>
                <a:spcPts val="0"/>
              </a:spcBef>
              <a:spcAft>
                <a:spcPts val="0"/>
              </a:spcAft>
              <a:buSzPts val="1400"/>
              <a:buNone/>
            </a:pPr>
            <a:r>
              <a:rPr lang="en-US" dirty="0">
                <a:solidFill>
                  <a:schemeClr val="dk1"/>
                </a:solidFill>
              </a:rPr>
              <a:t>https://support.pbisrewards.com/article/app-login/</a:t>
            </a:r>
          </a:p>
        </p:txBody>
      </p:sp>
    </p:spTree>
    <p:extLst>
      <p:ext uri="{BB962C8B-B14F-4D97-AF65-F5344CB8AC3E}">
        <p14:creationId xmlns:p14="http://schemas.microsoft.com/office/powerpoint/2010/main" val="1081699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b="0" dirty="0"/>
              <a:t>Here, we can see what the app will look like on your phone.  </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b="0" dirty="0"/>
              <a:t>As a reminder, we do have a suite of apps for our users (one for staff, students, and families).  Be sure to download the PBIS Rewards Staff App. {CLICK}</a:t>
            </a:r>
            <a:endParaRPr lang="en-US" b="1" dirty="0"/>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b="0" dirty="0"/>
              <a:t>Instead of entering all of this information to log in, the staff members can select “I HAVE AN AUTHORIZATION CODE” {CLICK}</a:t>
            </a:r>
            <a:endParaRPr lang="en-US" b="1" dirty="0"/>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b="0" dirty="0"/>
              <a:t>Enter the code you just generated and select SUBMIT.  {CLICK}</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b="0" dirty="0"/>
              <a:t>This will take you to our staff app. This process will only need to happen once on a device unless you change devices or undergo a software upgrade.  </a:t>
            </a:r>
          </a:p>
          <a:p>
            <a:pPr marL="139700" indent="0">
              <a:buNone/>
            </a:pPr>
            <a:endParaRPr lang="en-US" dirty="0"/>
          </a:p>
        </p:txBody>
      </p:sp>
    </p:spTree>
    <p:extLst>
      <p:ext uri="{BB962C8B-B14F-4D97-AF65-F5344CB8AC3E}">
        <p14:creationId xmlns:p14="http://schemas.microsoft.com/office/powerpoint/2010/main" val="341900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cs typeface="Calibri"/>
              </a:rPr>
              <a:t>Students can log in several different ways, Through Google, Clever, Classlink, or through a teacher Authorization Code in both the web portal and the student app.  Students can also use a QR code to login to the student app.  Schools with Clever and Classlink may also have this added to the students Clever/Classlink portal as well.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cs typeface="Calibri"/>
              </a:rPr>
              <a:t>Let’s review how to create this authorization code for students. </a:t>
            </a:r>
            <a:endParaRPr lang="en-US" dirty="0"/>
          </a:p>
          <a:p>
            <a:pPr marL="139700" indent="0">
              <a:buNone/>
            </a:pPr>
            <a:endParaRPr lang="en-US" dirty="0"/>
          </a:p>
        </p:txBody>
      </p:sp>
    </p:spTree>
    <p:extLst>
      <p:ext uri="{BB962C8B-B14F-4D97-AF65-F5344CB8AC3E}">
        <p14:creationId xmlns:p14="http://schemas.microsoft.com/office/powerpoint/2010/main" val="3974636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0" algn="l" rtl="0">
              <a:lnSpc>
                <a:spcPct val="100000"/>
              </a:lnSpc>
              <a:spcBef>
                <a:spcPts val="0"/>
              </a:spcBef>
              <a:spcAft>
                <a:spcPts val="0"/>
              </a:spcAft>
              <a:buFont typeface="Arial" panose="020B0604020202020204" pitchFamily="34" charset="0"/>
              <a:buNone/>
            </a:pPr>
            <a:r>
              <a:rPr lang="en-US" dirty="0"/>
              <a:t>Just as we created authorization codes for ourselves, we can create those for our students, if needed.  To create an authorization code for students, navigate to the Login Auth Codes tab.  (CLICK)</a:t>
            </a:r>
          </a:p>
          <a:p>
            <a:pPr marL="457200" lvl="0" indent="0" algn="l" rtl="0">
              <a:lnSpc>
                <a:spcPct val="100000"/>
              </a:lnSpc>
              <a:spcBef>
                <a:spcPts val="0"/>
              </a:spcBef>
              <a:spcAft>
                <a:spcPts val="0"/>
              </a:spcAft>
              <a:buFont typeface="Arial" panose="020B0604020202020204" pitchFamily="34" charset="0"/>
              <a:buNone/>
            </a:pPr>
            <a:r>
              <a:rPr lang="en-US" dirty="0"/>
              <a:t>This time, we will select Student.  (Click) </a:t>
            </a:r>
          </a:p>
          <a:p>
            <a:pPr marL="457200" lvl="0" indent="0" algn="l" rtl="0">
              <a:lnSpc>
                <a:spcPct val="100000"/>
              </a:lnSpc>
              <a:spcBef>
                <a:spcPts val="0"/>
              </a:spcBef>
              <a:spcAft>
                <a:spcPts val="0"/>
              </a:spcAft>
              <a:buFont typeface="Arial" panose="020B0604020202020204" pitchFamily="34" charset="0"/>
              <a:buNone/>
            </a:pPr>
            <a:r>
              <a:rPr lang="en-US" dirty="0"/>
              <a:t>This will open a new screen.  Just like we did as a staff member, we will select the green plus sign.  (CLICK) </a:t>
            </a:r>
          </a:p>
          <a:p>
            <a:pPr marL="457200" lvl="0" indent="0" algn="l" rtl="0">
              <a:lnSpc>
                <a:spcPct val="100000"/>
              </a:lnSpc>
              <a:spcBef>
                <a:spcPts val="0"/>
              </a:spcBef>
              <a:spcAft>
                <a:spcPts val="0"/>
              </a:spcAft>
              <a:buFont typeface="Arial" panose="020B0604020202020204" pitchFamily="34" charset="0"/>
              <a:buNone/>
            </a:pPr>
            <a:r>
              <a:rPr lang="en-US" dirty="0"/>
              <a:t>Here we will be given some options.  The amount of time these will be active and the option for the type of code. These can be group codes or individual student codes.  (CLICK)</a:t>
            </a:r>
          </a:p>
          <a:p>
            <a:pPr marL="457200" lvl="0" indent="0" algn="l" rtl="0">
              <a:lnSpc>
                <a:spcPct val="100000"/>
              </a:lnSpc>
              <a:spcBef>
                <a:spcPts val="0"/>
              </a:spcBef>
              <a:spcAft>
                <a:spcPts val="0"/>
              </a:spcAft>
              <a:buFont typeface="Arial" panose="020B0604020202020204" pitchFamily="34" charset="0"/>
              <a:buNone/>
            </a:pPr>
            <a:r>
              <a:rPr lang="en-US" dirty="0"/>
              <a:t>Students can scan the code for the app or use the alphanumeric code provided in both the web portal and the student app.  If you have a group code, students will identify themselves by using their first/last name, email address, or student ID. </a:t>
            </a:r>
          </a:p>
        </p:txBody>
      </p:sp>
    </p:spTree>
    <p:extLst>
      <p:ext uri="{BB962C8B-B14F-4D97-AF65-F5344CB8AC3E}">
        <p14:creationId xmlns:p14="http://schemas.microsoft.com/office/powerpoint/2010/main" val="95283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defRPr/>
            </a:pPr>
            <a:r>
              <a:rPr lang="en-US" dirty="0"/>
              <a:t>Students can use their web portal and app to see their point balance, point details, comments teachers have made, upcoming events and raffles, Check-In/Check-Out info, stores items, and purchases. They can also purchase items from stores and register for events and raffles from their accounts when admin turns on Student Purchases from the admin settings tab. Students can also see their basic referral info and do SEL/Status Self Checks if Admin turns these features on. Students have access to SEL/Status check history but only the information they have personally entered into the system.  Students will not see what staff members may have notated in the system for their SEL/Status Check. </a:t>
            </a:r>
            <a:endParaRPr lang="en-US" dirty="0">
              <a:cs typeface="Calibri"/>
            </a:endParaRPr>
          </a:p>
          <a:p>
            <a:pPr marL="139700" indent="0">
              <a:buNone/>
            </a:pPr>
            <a:endParaRPr lang="en-US" dirty="0"/>
          </a:p>
        </p:txBody>
      </p:sp>
    </p:spTree>
    <p:extLst>
      <p:ext uri="{BB962C8B-B14F-4D97-AF65-F5344CB8AC3E}">
        <p14:creationId xmlns:p14="http://schemas.microsoft.com/office/powerpoint/2010/main" val="20711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E9E9E-940B-1F44-1BF7-098DFDCE1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901C3-F02D-0B41-8B12-521837C093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390062-597A-81E9-4B91-07C3BCF63919}"/>
              </a:ext>
            </a:extLst>
          </p:cNvPr>
          <p:cNvSpPr>
            <a:spLocks noGrp="1"/>
          </p:cNvSpPr>
          <p:nvPr>
            <p:ph type="body" idx="1"/>
          </p:nvPr>
        </p:nvSpPr>
        <p:spPr/>
        <p:txBody>
          <a:bodyPr/>
          <a:lstStyle/>
          <a:p>
            <a:pPr marL="457200" indent="-317500">
              <a:buSzPts val="1400"/>
              <a:buChar char="●"/>
            </a:pPr>
            <a:r>
              <a:rPr lang="en-US" sz="1100" b="0" i="0" u="none" strike="noStrike" dirty="0">
                <a:solidFill>
                  <a:srgbClr val="000000"/>
                </a:solidFill>
                <a:latin typeface="Roboto"/>
                <a:ea typeface="Roboto"/>
                <a:cs typeface="Roboto"/>
                <a:sym typeface="Roboto"/>
              </a:rPr>
              <a:t>Start off the session by introducing yourself to your audience and connecting with them. You might say, “I started using PBIS Rewards in _____” or “I first learned about PBIS Rewards from _____.” You might want to tell a quick story about a way you used PBIS Rewards with students or how you think this can make a difference in your classroom or school.</a:t>
            </a:r>
            <a:r>
              <a:rPr lang="en-US" sz="1100" dirty="0">
                <a:solidFill>
                  <a:srgbClr val="000000"/>
                </a:solidFill>
                <a:latin typeface="Roboto"/>
                <a:ea typeface="Roboto"/>
                <a:cs typeface="Roboto"/>
                <a:sym typeface="Roboto"/>
              </a:rPr>
              <a:t> </a:t>
            </a:r>
            <a:endParaRPr lang="en-US" dirty="0">
              <a:cs typeface="Calibri"/>
            </a:endParaRPr>
          </a:p>
          <a:p>
            <a:pPr marL="457200" lvl="0" indent="-228600" algn="l" rtl="0">
              <a:lnSpc>
                <a:spcPct val="100000"/>
              </a:lnSpc>
              <a:spcBef>
                <a:spcPts val="0"/>
              </a:spcBef>
              <a:spcAft>
                <a:spcPts val="0"/>
              </a:spcAft>
              <a:buSzPts val="1400"/>
              <a:buNone/>
            </a:pPr>
            <a:endParaRPr lang="en-US" sz="1100" b="0" i="0" u="none" strike="noStrike" dirty="0">
              <a:solidFill>
                <a:srgbClr val="000000"/>
              </a:solidFill>
              <a:latin typeface="Roboto"/>
              <a:ea typeface="Roboto"/>
              <a:cs typeface="Roboto"/>
              <a:sym typeface="Roboto"/>
            </a:endParaRPr>
          </a:p>
          <a:p>
            <a:pPr marL="457200" indent="-317500">
              <a:buSzPts val="1400"/>
              <a:buChar char="●"/>
            </a:pPr>
            <a:r>
              <a:rPr lang="en-US" sz="1100" b="0" i="0" u="none" strike="noStrike" dirty="0">
                <a:solidFill>
                  <a:srgbClr val="000000"/>
                </a:solidFill>
                <a:latin typeface="Roboto"/>
                <a:ea typeface="Roboto"/>
                <a:cs typeface="Roboto"/>
                <a:sym typeface="Roboto"/>
              </a:rPr>
              <a:t>Get an idea about your audience by taking a quick survey – participants can raise their hand if they have used PBIS Rewards before.</a:t>
            </a:r>
            <a:r>
              <a:rPr lang="en-US" sz="1100" dirty="0">
                <a:solidFill>
                  <a:srgbClr val="000000"/>
                </a:solidFill>
                <a:latin typeface="Roboto"/>
                <a:ea typeface="Roboto"/>
                <a:cs typeface="Roboto"/>
                <a:sym typeface="Roboto"/>
              </a:rPr>
              <a:t> </a:t>
            </a:r>
            <a:endParaRPr lang="en-US" dirty="0">
              <a:solidFill>
                <a:srgbClr val="000000"/>
              </a:solidFill>
              <a:latin typeface="Roboto"/>
              <a:ea typeface="Roboto"/>
              <a:cs typeface="Roboto"/>
              <a:sym typeface="Roboto"/>
            </a:endParaRPr>
          </a:p>
          <a:p>
            <a:pPr marL="457200" indent="-228600">
              <a:buSzPts val="1400"/>
            </a:pPr>
            <a:endParaRPr lang="en-US" sz="1100" dirty="0">
              <a:solidFill>
                <a:srgbClr val="000000"/>
              </a:solidFill>
              <a:latin typeface="Roboto"/>
              <a:ea typeface="Roboto"/>
              <a:cs typeface="Roboto"/>
            </a:endParaRPr>
          </a:p>
          <a:p>
            <a:pPr marL="457200" lvl="0" indent="-317500" algn="l" rtl="0">
              <a:lnSpc>
                <a:spcPct val="100000"/>
              </a:lnSpc>
              <a:spcBef>
                <a:spcPts val="0"/>
              </a:spcBef>
              <a:spcAft>
                <a:spcPts val="0"/>
              </a:spcAft>
              <a:buSzPts val="1400"/>
              <a:buChar char="●"/>
            </a:pPr>
            <a:r>
              <a:rPr lang="en-US" sz="1100" b="0" i="0" u="none" strike="noStrike" dirty="0">
                <a:solidFill>
                  <a:srgbClr val="000000"/>
                </a:solidFill>
                <a:latin typeface="Roboto"/>
                <a:ea typeface="Roboto"/>
                <a:cs typeface="Roboto"/>
                <a:sym typeface="Roboto"/>
              </a:rPr>
              <a:t>On this slide you can add a picture of yourself, a Bit Moji,</a:t>
            </a:r>
            <a:r>
              <a:rPr lang="en-US" sz="1100" dirty="0">
                <a:solidFill>
                  <a:srgbClr val="000000"/>
                </a:solidFill>
                <a:latin typeface="Roboto"/>
                <a:ea typeface="Roboto"/>
                <a:cs typeface="Roboto"/>
                <a:sym typeface="Roboto"/>
              </a:rPr>
              <a:t> </a:t>
            </a:r>
            <a:r>
              <a:rPr lang="en-US" sz="1100" b="0" i="0" u="none" strike="noStrike" dirty="0">
                <a:solidFill>
                  <a:srgbClr val="000000"/>
                </a:solidFill>
                <a:latin typeface="Roboto"/>
                <a:ea typeface="Roboto"/>
                <a:cs typeface="Roboto"/>
                <a:sym typeface="Roboto"/>
              </a:rPr>
              <a:t>and your contact information in case they need assistance in the future. Use the prompts above to help you craft this page, and if you don’t use social media or have a blog, feel free to remove those bullets or get creative and add some of your own! </a:t>
            </a:r>
            <a:endParaRPr lang="en-US" b="0" dirty="0">
              <a:latin typeface="Roboto"/>
              <a:ea typeface="Roboto"/>
              <a:cs typeface="Roboto"/>
              <a:sym typeface="Roboto"/>
            </a:endParaRPr>
          </a:p>
          <a:p>
            <a:pPr marL="139700" lvl="0" indent="0" algn="l" rtl="0">
              <a:lnSpc>
                <a:spcPct val="100000"/>
              </a:lnSpc>
              <a:spcBef>
                <a:spcPts val="0"/>
              </a:spcBef>
              <a:spcAft>
                <a:spcPts val="0"/>
              </a:spcAft>
              <a:buSzPts val="1400"/>
              <a:buNone/>
            </a:pPr>
            <a:br>
              <a:rPr lang="en-US" dirty="0">
                <a:latin typeface="Roboto"/>
                <a:ea typeface="Roboto"/>
                <a:cs typeface="Roboto"/>
              </a:rPr>
            </a:br>
            <a:endParaRPr lang="en-US" dirty="0">
              <a:latin typeface="Roboto"/>
              <a:ea typeface="Roboto"/>
              <a:cs typeface="Roboto"/>
              <a:sym typeface="Roboto"/>
            </a:endParaRPr>
          </a:p>
          <a:p>
            <a:pPr marL="139700" indent="0">
              <a:buNone/>
            </a:pPr>
            <a:endParaRPr lang="en-US" dirty="0"/>
          </a:p>
        </p:txBody>
      </p:sp>
    </p:spTree>
    <p:extLst>
      <p:ext uri="{BB962C8B-B14F-4D97-AF65-F5344CB8AC3E}">
        <p14:creationId xmlns:p14="http://schemas.microsoft.com/office/powerpoint/2010/main" val="801224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This is a good time to make sure your staff is able to login to PBIS Rewards.  You may want to have a few people with admin permissions ready to add staff members, if necessary or even troubleshoot login issues.  </a:t>
            </a:r>
          </a:p>
        </p:txBody>
      </p:sp>
    </p:spTree>
    <p:extLst>
      <p:ext uri="{BB962C8B-B14F-4D97-AF65-F5344CB8AC3E}">
        <p14:creationId xmlns:p14="http://schemas.microsoft.com/office/powerpoint/2010/main" val="304265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087FB-F757-E834-BFD2-B6D0AAB4D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546F1-60CB-09E5-E94F-E50EADC384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D67241-D889-B302-101A-870A5ED4E838}"/>
              </a:ext>
            </a:extLst>
          </p:cNvPr>
          <p:cNvSpPr>
            <a:spLocks noGrp="1"/>
          </p:cNvSpPr>
          <p:nvPr>
            <p:ph type="body" idx="1"/>
          </p:nvPr>
        </p:nvSpPr>
        <p:spPr/>
        <p:txBody>
          <a:bodyPr/>
          <a:lstStyle/>
          <a:p>
            <a:pPr marL="457200" lvl="0" indent="-317500" algn="l">
              <a:lnSpc>
                <a:spcPct val="100000"/>
              </a:lnSpc>
              <a:spcBef>
                <a:spcPts val="0"/>
              </a:spcBef>
              <a:spcAft>
                <a:spcPts val="0"/>
              </a:spcAft>
              <a:buSzPts val="1400"/>
              <a:buChar char="●"/>
            </a:pPr>
            <a:r>
              <a:rPr lang="en-US" dirty="0">
                <a:latin typeface="Calibri"/>
                <a:ea typeface="Calibri"/>
                <a:cs typeface="Calibri"/>
                <a:sym typeface="Calibri"/>
              </a:rPr>
              <a:t>Set the tone by establishing expectations for the training.  </a:t>
            </a:r>
            <a:endParaRPr lang="en-US" dirty="0">
              <a:cs typeface="Calibri"/>
            </a:endParaRPr>
          </a:p>
          <a:p>
            <a:pPr marL="457200" lvl="0" indent="-317500" algn="l" rtl="0">
              <a:lnSpc>
                <a:spcPct val="100000"/>
              </a:lnSpc>
              <a:spcBef>
                <a:spcPts val="0"/>
              </a:spcBef>
              <a:spcAft>
                <a:spcPts val="0"/>
              </a:spcAft>
              <a:buSzPts val="1400"/>
              <a:buChar char="●"/>
            </a:pPr>
            <a:r>
              <a:rPr lang="en-US" dirty="0">
                <a:latin typeface="Calibri"/>
                <a:ea typeface="Calibri"/>
                <a:cs typeface="Calibri"/>
                <a:sym typeface="Calibri"/>
              </a:rPr>
              <a:t>If you are training virtually, you may need to adjust the expectations.  You will also need to adjust expectations to align with those on your school matrix.  </a:t>
            </a:r>
            <a:endParaRPr lang="en-US" dirty="0"/>
          </a:p>
          <a:p>
            <a:pPr marL="457200" lvl="0" indent="-317500" algn="l" rtl="0">
              <a:lnSpc>
                <a:spcPct val="100000"/>
              </a:lnSpc>
              <a:spcBef>
                <a:spcPts val="0"/>
              </a:spcBef>
              <a:spcAft>
                <a:spcPts val="0"/>
              </a:spcAft>
              <a:buSzPts val="1400"/>
              <a:buChar char="●"/>
            </a:pPr>
            <a:r>
              <a:rPr lang="en-US" dirty="0">
                <a:latin typeface="Calibri"/>
                <a:ea typeface="Calibri"/>
                <a:cs typeface="Calibri"/>
                <a:sym typeface="Calibri"/>
              </a:rPr>
              <a:t>Just as we set expectations with our students, we want to do the same for adults.  </a:t>
            </a:r>
            <a:endParaRPr lang="en-US" dirty="0"/>
          </a:p>
          <a:p>
            <a:pPr marL="457200" lvl="0" indent="-317500" algn="l" rtl="0">
              <a:lnSpc>
                <a:spcPct val="100000"/>
              </a:lnSpc>
              <a:spcBef>
                <a:spcPts val="0"/>
              </a:spcBef>
              <a:spcAft>
                <a:spcPts val="0"/>
              </a:spcAft>
              <a:buSzPts val="1400"/>
              <a:buChar char="●"/>
            </a:pPr>
            <a:r>
              <a:rPr lang="en-US" dirty="0">
                <a:latin typeface="Calibri"/>
                <a:ea typeface="Calibri"/>
                <a:cs typeface="Calibri"/>
                <a:sym typeface="Calibri"/>
              </a:rPr>
              <a:t>Here is a comical video you can play for your staff before going into your expectations.</a:t>
            </a:r>
          </a:p>
          <a:p>
            <a:pPr marL="457200" lvl="0" indent="-317500" algn="l" rtl="0">
              <a:lnSpc>
                <a:spcPct val="100000"/>
              </a:lnSpc>
              <a:spcBef>
                <a:spcPts val="0"/>
              </a:spcBef>
              <a:spcAft>
                <a:spcPts val="0"/>
              </a:spcAft>
              <a:buSzPts val="1400"/>
              <a:buChar char="●"/>
            </a:pPr>
            <a:r>
              <a:rPr lang="en-US" dirty="0">
                <a:latin typeface="Calibri"/>
                <a:ea typeface="Calibri"/>
                <a:cs typeface="Calibri"/>
                <a:sym typeface="Calibri"/>
              </a:rPr>
              <a:t>"Cheers" Norms Matter Video Link: </a:t>
            </a:r>
          </a:p>
          <a:p>
            <a:pPr marL="139700" lvl="0" indent="0" algn="l" rtl="0">
              <a:lnSpc>
                <a:spcPct val="100000"/>
              </a:lnSpc>
              <a:spcBef>
                <a:spcPts val="0"/>
              </a:spcBef>
              <a:spcAft>
                <a:spcPts val="0"/>
              </a:spcAft>
              <a:buSzPts val="1400"/>
              <a:buNone/>
            </a:pPr>
            <a:r>
              <a:rPr lang="en-US" u="sng" dirty="0">
                <a:solidFill>
                  <a:schemeClr val="hlink"/>
                </a:solidFill>
                <a:hlinkClick r:id="rId3"/>
              </a:rPr>
              <a:t>https://www.youtube.com/watch?v=Pdyf9ZRjda8&amp;feature=youtu.be</a:t>
            </a:r>
            <a:endParaRPr lang="en-US" dirty="0"/>
          </a:p>
          <a:p>
            <a:pPr marL="457200" lvl="0" indent="-228600" algn="l" rtl="0">
              <a:lnSpc>
                <a:spcPct val="100000"/>
              </a:lnSpc>
              <a:spcBef>
                <a:spcPts val="0"/>
              </a:spcBef>
              <a:spcAft>
                <a:spcPts val="0"/>
              </a:spcAft>
              <a:buSzPts val="1400"/>
              <a:buNone/>
            </a:pPr>
            <a:endParaRPr lang="en-US" dirty="0"/>
          </a:p>
          <a:p>
            <a:pPr marL="457200" lvl="0" indent="-228600" algn="l" rtl="0">
              <a:lnSpc>
                <a:spcPct val="100000"/>
              </a:lnSpc>
              <a:spcBef>
                <a:spcPts val="0"/>
              </a:spcBef>
              <a:spcAft>
                <a:spcPts val="0"/>
              </a:spcAft>
              <a:buSzPts val="1400"/>
              <a:buNone/>
            </a:pPr>
            <a:endParaRPr lang="en-US" dirty="0">
              <a:latin typeface="Calibri"/>
              <a:ea typeface="Calibri"/>
              <a:cs typeface="Calibri"/>
              <a:sym typeface="Calibri"/>
            </a:endParaRPr>
          </a:p>
          <a:p>
            <a:pPr marL="158750" indent="0">
              <a:buNone/>
            </a:pPr>
            <a:endParaRPr lang="en-US" dirty="0"/>
          </a:p>
        </p:txBody>
      </p:sp>
    </p:spTree>
    <p:extLst>
      <p:ext uri="{BB962C8B-B14F-4D97-AF65-F5344CB8AC3E}">
        <p14:creationId xmlns:p14="http://schemas.microsoft.com/office/powerpoint/2010/main" val="3014164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0C4D2-025E-C305-605F-EADCAAF3D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467D4-C4C8-3402-0410-35867D1FCA3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3E8045-0B35-3455-BFD2-1F01B07B6CED}"/>
              </a:ext>
            </a:extLst>
          </p:cNvPr>
          <p:cNvSpPr>
            <a:spLocks noGrp="1"/>
          </p:cNvSpPr>
          <p:nvPr>
            <p:ph type="body" idx="1"/>
          </p:nvPr>
        </p:nvSpPr>
        <p:spPr/>
        <p:txBody>
          <a:bodyPr/>
          <a:lstStyle/>
          <a:p>
            <a:pPr marL="457200" indent="-317500">
              <a:buSzPts val="1400"/>
              <a:buChar char="●"/>
            </a:pPr>
            <a:r>
              <a:rPr lang="en-US" dirty="0"/>
              <a:t>Review the agenda for training.  They are separated into a few basic categories, and you can add additional information that is needed for your school, if necessary.  </a:t>
            </a:r>
          </a:p>
          <a:p>
            <a:pPr marL="457200" indent="-317500">
              <a:buSzPts val="1400"/>
              <a:buChar char="●"/>
            </a:pPr>
            <a:r>
              <a:rPr lang="en-US" dirty="0">
                <a:cs typeface="Calibri"/>
              </a:rPr>
              <a:t>Feel free to adjust the times for these activities as well.  </a:t>
            </a:r>
          </a:p>
          <a:p>
            <a:pPr marL="457200" indent="-317500">
              <a:buSzPts val="1400"/>
              <a:buChar char="●"/>
            </a:pPr>
            <a:r>
              <a:rPr lang="en-US" dirty="0"/>
              <a:t>Remember not to overwhelm a staff with too much information.  </a:t>
            </a:r>
          </a:p>
          <a:p>
            <a:pPr marL="457200" indent="-317500">
              <a:buSzPts val="1400"/>
              <a:buChar char="●"/>
            </a:pPr>
            <a:r>
              <a:rPr lang="en-US" dirty="0">
                <a:cs typeface="Calibri"/>
              </a:rPr>
              <a:t>Try to do this in chunks.  Throughout the presentation we have stop signs in helpful places to stop and allow your staff time to practice the skills they learned using test students in your school. </a:t>
            </a:r>
            <a:r>
              <a:rPr lang="en-US" dirty="0"/>
              <a:t> </a:t>
            </a:r>
            <a:endParaRPr lang="en-US" dirty="0">
              <a:cs typeface="Calibri"/>
            </a:endParaRPr>
          </a:p>
          <a:p>
            <a:pPr marL="158750" indent="0">
              <a:buNone/>
            </a:pPr>
            <a:endParaRPr lang="en-US" dirty="0"/>
          </a:p>
        </p:txBody>
      </p:sp>
    </p:spTree>
    <p:extLst>
      <p:ext uri="{BB962C8B-B14F-4D97-AF65-F5344CB8AC3E}">
        <p14:creationId xmlns:p14="http://schemas.microsoft.com/office/powerpoint/2010/main" val="262778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E360F-C17A-D8EE-AF3D-CC13BD4E7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75669-6360-5683-A223-FA30D5F191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B3EA125-FA14-23A7-B2C0-C3CCB1AE2F8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i="0" dirty="0">
                <a:solidFill>
                  <a:srgbClr val="000000"/>
                </a:solidFill>
                <a:effectLst/>
                <a:latin typeface="Arial" panose="020B0604020202020204" pitchFamily="34" charset="0"/>
                <a:ea typeface="Arial" panose="020B0604020202020204" pitchFamily="34" charset="0"/>
                <a:cs typeface="Arial" panose="020B0604020202020204" pitchFamily="34" charset="0"/>
              </a:rPr>
              <a:t>RESOURCE TO SHARE: </a:t>
            </a:r>
            <a:r>
              <a:rPr lang="en-US" sz="1800" b="0" i="0" u="sng" dirty="0">
                <a:solidFill>
                  <a:srgbClr val="2214D4"/>
                </a:solidFill>
                <a:effectLst/>
                <a:latin typeface="Arial" panose="020B0604020202020204" pitchFamily="34" charset="0"/>
                <a:ea typeface="Arial" panose="020B0604020202020204" pitchFamily="34" charset="0"/>
                <a:cs typeface="Arial" panose="020B0604020202020204" pitchFamily="34" charset="0"/>
              </a:rPr>
              <a:t>https://support.pbisrewards.com/article/pbis-fundamentals/</a:t>
            </a:r>
            <a:endParaRPr lang="en-US" b="0" u="sng" dirty="0">
              <a:solidFill>
                <a:srgbClr val="2214D4"/>
              </a:solidFill>
              <a:effectLst/>
            </a:endParaRPr>
          </a:p>
          <a:p>
            <a:pPr marL="139700" indent="0">
              <a:buNone/>
            </a:pPr>
            <a:endParaRPr lang="en-US" dirty="0"/>
          </a:p>
        </p:txBody>
      </p:sp>
    </p:spTree>
    <p:extLst>
      <p:ext uri="{BB962C8B-B14F-4D97-AF65-F5344CB8AC3E}">
        <p14:creationId xmlns:p14="http://schemas.microsoft.com/office/powerpoint/2010/main" val="51182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0ADE-53AC-6CA6-06F2-15ED1DC66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54510-764D-E976-1DA6-9E11AEF949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52782A-2472-91DF-37A8-B22B916F73DB}"/>
              </a:ext>
            </a:extLst>
          </p:cNvPr>
          <p:cNvSpPr>
            <a:spLocks noGrp="1"/>
          </p:cNvSpPr>
          <p:nvPr>
            <p:ph type="body" idx="1"/>
          </p:nvPr>
        </p:nvSpPr>
        <p:spPr/>
        <p:txBody>
          <a:bodyPr/>
          <a:lstStyle/>
          <a:p>
            <a:pPr marL="139700" indent="0">
              <a:buNone/>
            </a:pPr>
            <a:r>
              <a:rPr lang="en-US" dirty="0"/>
              <a:t>Before you begin understanding how to use PBIS Rewards, it is important to first understand the fundamentals of PBIS.  </a:t>
            </a:r>
          </a:p>
          <a:p>
            <a:pPr marL="139700" indent="0">
              <a:buNone/>
            </a:pPr>
            <a:r>
              <a:rPr lang="en-US" dirty="0"/>
              <a:t>Begin by understanding what the letters, PBIS, stands for.  </a:t>
            </a:r>
          </a:p>
          <a:p>
            <a:pPr marL="139700" indent="0">
              <a:buNone/>
            </a:pPr>
            <a:r>
              <a:rPr lang="en-US" dirty="0"/>
              <a:t>PBIS is Positive Behavior Interventions and Supports.  </a:t>
            </a:r>
          </a:p>
          <a:p>
            <a:pPr marL="139700" indent="0">
              <a:buNone/>
            </a:pPr>
            <a:r>
              <a:rPr lang="en-US" dirty="0"/>
              <a:t>While it is important to create an acknowledgement system to recognize and encourage positive behaviors, it is also important to remember PBIS assists students who are struggling with the general framework with Tier 1 systems.  This is where interventions and supports come in handy.  PBIS offers a tiered system to assist students who may need more assistance with understanding schoolwide expectations.  </a:t>
            </a:r>
          </a:p>
          <a:p>
            <a:pPr marL="139700" indent="0">
              <a:buNone/>
            </a:pPr>
            <a:r>
              <a:rPr lang="en-US" dirty="0"/>
              <a:t>PBIS follows the belief that behavior is learned.  Since behavior is learned, behaviors should be taught.  Student can learn behaviors in 2 ways, through explicit, direct teaching or through experience. It is the goal of PBIS to teach students behaviors proactively. </a:t>
            </a:r>
          </a:p>
          <a:p>
            <a:pPr marL="139700" indent="0">
              <a:buNone/>
            </a:pPr>
            <a:r>
              <a:rPr lang="en-US" dirty="0"/>
              <a:t>We promote those behaviors using PBIS Rewards by providing points to students who are meeting expectations.  </a:t>
            </a:r>
          </a:p>
          <a:p>
            <a:pPr marL="139700" indent="0">
              <a:buNone/>
            </a:pPr>
            <a:r>
              <a:rPr lang="en-US" dirty="0"/>
              <a:t>It is important to note that we should also provide students with behavior specific praise. Students need to know how they have earned that point to encourage that behavior to continue. </a:t>
            </a:r>
          </a:p>
        </p:txBody>
      </p:sp>
    </p:spTree>
    <p:extLst>
      <p:ext uri="{BB962C8B-B14F-4D97-AF65-F5344CB8AC3E}">
        <p14:creationId xmlns:p14="http://schemas.microsoft.com/office/powerpoint/2010/main" val="330270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students receive CORE/UNIVERSAL Tier 1 – only effective on 80%.  </a:t>
            </a:r>
            <a:r>
              <a:rPr lang="en-US" b="1" dirty="0"/>
              <a:t>This is where this training will focus today, on Tier 1 (The primary level of prevention).</a:t>
            </a:r>
          </a:p>
          <a:p>
            <a:r>
              <a:rPr lang="en-US" dirty="0"/>
              <a:t>10-15% will need TARGETED Tier 2 interventions and supports – small group counseling, behavior charts in classroom, CICO</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5% will need INDIVIDUAL/INTENSIVE Tier 3 interventions and supports – CICO, Custom Interventions, FBA, BIP,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Spicy Food Example (mouthwash cup of water (Tier 1), bottled water (Tier 2-providing more of what you have already provided), glass of milk and a bottle of tums (Tier 3 -something completely different)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PBIS Rewards offers Tier 2/3 interventions through Check-In/Check-Out, SEL Checks, and Student Dashboards Custom Interventions </a:t>
            </a:r>
          </a:p>
          <a:p>
            <a:endParaRPr lang="en-US" dirty="0"/>
          </a:p>
          <a:p>
            <a:endParaRPr lang="en-US" dirty="0"/>
          </a:p>
        </p:txBody>
      </p:sp>
    </p:spTree>
    <p:extLst>
      <p:ext uri="{BB962C8B-B14F-4D97-AF65-F5344CB8AC3E}">
        <p14:creationId xmlns:p14="http://schemas.microsoft.com/office/powerpoint/2010/main" val="2366070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asked most American these questions, most of them would get this response…WE TEACH!</a:t>
            </a:r>
          </a:p>
          <a:p>
            <a:pPr marL="139700" indent="0">
              <a:buNone/>
            </a:pPr>
            <a:endParaRPr lang="en-US" dirty="0"/>
          </a:p>
          <a:p>
            <a:r>
              <a:rPr lang="en-US" dirty="0"/>
              <a:t>If you would ask most Americans, if a child doesn’t know how to behave, they would say we punish instead of teach students how to behave.</a:t>
            </a:r>
          </a:p>
          <a:p>
            <a:r>
              <a:rPr lang="en-US" dirty="0"/>
              <a:t>Behavior is learned and should therefore be taught to students, so they understand our expectations. </a:t>
            </a:r>
          </a:p>
          <a:p>
            <a:pPr marL="139700" indent="0">
              <a:buNone/>
            </a:pPr>
            <a:endParaRPr lang="en-US" dirty="0"/>
          </a:p>
        </p:txBody>
      </p:sp>
    </p:spTree>
    <p:extLst>
      <p:ext uri="{BB962C8B-B14F-4D97-AF65-F5344CB8AC3E}">
        <p14:creationId xmlns:p14="http://schemas.microsoft.com/office/powerpoint/2010/main" val="2447102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For a child to </a:t>
            </a:r>
            <a:r>
              <a:rPr lang="en-US" sz="1100" b="1" i="1" dirty="0">
                <a:solidFill>
                  <a:schemeClr val="accent1"/>
                </a:solidFill>
              </a:rPr>
              <a:t>learn something new</a:t>
            </a:r>
            <a:r>
              <a:rPr lang="en-US" sz="1100" dirty="0"/>
              <a:t>, it needs to be repeated on average </a:t>
            </a:r>
            <a:r>
              <a:rPr lang="en-US" sz="1100" b="1" dirty="0">
                <a:solidFill>
                  <a:schemeClr val="accent2">
                    <a:lumMod val="75000"/>
                  </a:schemeClr>
                </a:solidFill>
                <a:effectLst>
                  <a:outerShdw blurRad="38100" dist="38100" dir="2700000" algn="tl">
                    <a:srgbClr val="000000">
                      <a:alpha val="43137"/>
                    </a:srgbClr>
                  </a:outerShdw>
                </a:effectLst>
              </a:rPr>
              <a:t>8</a:t>
            </a:r>
            <a:r>
              <a:rPr lang="en-US" sz="1100" dirty="0"/>
              <a:t> times</a:t>
            </a:r>
          </a:p>
          <a:p>
            <a:pPr lvl="0">
              <a:buFont typeface="Courier New" pitchFamily="49" charset="0"/>
              <a:buChar char="o"/>
            </a:pPr>
            <a:r>
              <a:rPr lang="en-US" sz="1100" dirty="0"/>
              <a:t>For a child to </a:t>
            </a:r>
            <a:r>
              <a:rPr lang="en-US" sz="1100" b="1" i="1" dirty="0">
                <a:solidFill>
                  <a:schemeClr val="accent1"/>
                </a:solidFill>
              </a:rPr>
              <a:t>unlearn</a:t>
            </a:r>
            <a:r>
              <a:rPr lang="en-US" sz="1100" dirty="0"/>
              <a:t> an old behavior and replace it with a new behavior, the new behavior must be repeated on average </a:t>
            </a:r>
            <a:r>
              <a:rPr lang="en-US" sz="1100" b="1" dirty="0">
                <a:solidFill>
                  <a:schemeClr val="accent2">
                    <a:lumMod val="75000"/>
                  </a:schemeClr>
                </a:solidFill>
                <a:effectLst>
                  <a:outerShdw blurRad="38100" dist="38100" dir="2700000" algn="tl">
                    <a:srgbClr val="000000">
                      <a:alpha val="43137"/>
                    </a:srgbClr>
                  </a:outerShdw>
                </a:effectLst>
              </a:rPr>
              <a:t>28</a:t>
            </a:r>
            <a:r>
              <a:rPr lang="en-US" sz="1100" dirty="0"/>
              <a:t> times </a:t>
            </a:r>
            <a:r>
              <a:rPr lang="en-US" sz="1100" i="1" dirty="0"/>
              <a:t>(Harry Wong)</a:t>
            </a:r>
          </a:p>
          <a:p>
            <a:endParaRPr lang="en-US" dirty="0"/>
          </a:p>
          <a:p>
            <a:r>
              <a:rPr lang="en-US" dirty="0"/>
              <a:t>Teaching expectations  follows this flow chart: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Define</a:t>
            </a:r>
            <a:r>
              <a:rPr lang="en-US" dirty="0"/>
              <a:t> – define school-wide expectations as simply as possible (just as you would present new content – starting with definitions). Simplify per grade level.  Front-loading with behavior instruction will gain back academic instructional time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Model</a:t>
            </a:r>
            <a:r>
              <a:rPr lang="en-US" dirty="0"/>
              <a:t> -  Clear examples and nonexamples  should be shown (teachers being silly to show nonexamples or student leadership groups can make videos of modeling each expectation in each setting)-  lead with the non-examples vs. examples.  Remind teachers, students will always watch you and they tend to do what you do rather than what you say so let’s be sure we are showing the behaviors we expect to see! </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Activity:  </a:t>
            </a:r>
            <a:r>
              <a:rPr lang="en-US" b="0" dirty="0"/>
              <a:t>Follow my finger example</a:t>
            </a:r>
            <a:endParaRPr lang="en-US" b="1" dirty="0"/>
          </a:p>
          <a:p>
            <a:r>
              <a:rPr lang="en-US" b="1" dirty="0"/>
              <a:t>Practice</a:t>
            </a:r>
            <a:r>
              <a:rPr lang="en-US" dirty="0"/>
              <a:t> – Just like any skill, practicing behavior makes perfect.  It is best to teach this in the location/setting for that expectation to make connections between the action and expectation and/or procedure to follow.  (examples include  walking in the hallway, changing classes, dismissal, etc.)</a:t>
            </a:r>
          </a:p>
          <a:p>
            <a:r>
              <a:rPr lang="en-US" b="1" dirty="0"/>
              <a:t>Acknowledge – </a:t>
            </a:r>
            <a:r>
              <a:rPr lang="en-US" b="0" dirty="0"/>
              <a:t>This is where PBIS Rewards helps!  As you supervise and acknowledge students with points.  Re-teaching can happen with an entire class or with individuals, reviewing those expectations and getting students back on track with positive, meaningful redirections.  </a:t>
            </a:r>
            <a:endParaRPr lang="en-US" b="1"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80% Research bubble: </a:t>
            </a:r>
            <a:r>
              <a:rPr lang="en-US" b="0" dirty="0"/>
              <a:t>Research shows us that people improve their behavior by 80% when someone acknowledges them for performing correctly.  This is where we get the most bang for our buck!</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Supervise</a:t>
            </a:r>
            <a:r>
              <a:rPr lang="en-US" b="0" dirty="0"/>
              <a:t> – Just like within our curriculums, we consistently supervise our students and provide them with interventions, when needed.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Reteach</a:t>
            </a:r>
            <a:r>
              <a:rPr lang="en-US" b="0" dirty="0"/>
              <a:t> – As teachers, we often must reteach skills and/or review concepts with our students even after they have mastered it.  This is true with behavior as well.  Can you think of some time you may need to reteach student expectations (after a long weekend, after a long break from school, holidays, or during a full moon)?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Adjust</a:t>
            </a:r>
            <a:r>
              <a:rPr lang="en-US" b="0" dirty="0"/>
              <a:t> – As teachers, many of us have created a lesson plan that may not have worked out as well as we planned.  Does this mean we don’t teach that concept or objective?  Of course not, we adjust the delivery of that lesson, and we try again.  The same is true with behavior, we will need to adjust how we teach these expectations and find ways to connect those expectations with the students in our class/school.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endParaRPr lang="en-US" dirty="0"/>
          </a:p>
          <a:p>
            <a:pPr marL="139700" indent="0">
              <a:buNone/>
            </a:pPr>
            <a:endParaRPr lang="en-US" dirty="0"/>
          </a:p>
        </p:txBody>
      </p:sp>
    </p:spTree>
    <p:extLst>
      <p:ext uri="{BB962C8B-B14F-4D97-AF65-F5344CB8AC3E}">
        <p14:creationId xmlns:p14="http://schemas.microsoft.com/office/powerpoint/2010/main" val="1630191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tif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2.xml"/><Relationship Id="rId4" Type="http://schemas.openxmlformats.org/officeDocument/2006/relationships/image" Target="../media/image26.tif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2.xml"/><Relationship Id="rId4" Type="http://schemas.openxmlformats.org/officeDocument/2006/relationships/image" Target="../media/image26.tif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tif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 Id="rId4" Type="http://schemas.openxmlformats.org/officeDocument/2006/relationships/image" Target="../media/image26.tif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 Id="rId4" Type="http://schemas.openxmlformats.org/officeDocument/2006/relationships/image" Target="../media/image26.tif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01">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712658-53EE-D60D-BD89-BB1CEBCF3845}"/>
              </a:ext>
            </a:extLst>
          </p:cNvPr>
          <p:cNvPicPr>
            <a:picLocks noChangeAspect="1"/>
          </p:cNvPicPr>
          <p:nvPr userDrawn="1"/>
        </p:nvPicPr>
        <p:blipFill rotWithShape="1">
          <a:blip r:embed="rId2">
            <a:alphaModFix amt="5000"/>
          </a:blip>
          <a:srcRect r="37115" b="12406"/>
          <a:stretch/>
        </p:blipFill>
        <p:spPr>
          <a:xfrm>
            <a:off x="5013284" y="2443666"/>
            <a:ext cx="4130716" cy="2699834"/>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531620"/>
            <a:ext cx="7372350" cy="1676401"/>
          </a:xfrm>
        </p:spPr>
        <p:txBody>
          <a:bodyPr lIns="90000" anchor="t">
            <a:noAutofit/>
          </a:bodyPr>
          <a:lstStyle>
            <a:lvl1pPr algn="l">
              <a:defRPr sz="5400">
                <a:solidFill>
                  <a:schemeClr val="bg1"/>
                </a:solidFill>
              </a:defRPr>
            </a:lvl1pPr>
          </a:lstStyle>
          <a:p>
            <a:r>
              <a:rPr lang="en-US"/>
              <a:t>Presentation Title</a:t>
            </a:r>
            <a:br>
              <a:rPr lang="en-US"/>
            </a:br>
            <a:r>
              <a:rPr lang="en-US"/>
              <a:t>Goes Here</a:t>
            </a:r>
          </a:p>
        </p:txBody>
      </p:sp>
      <p:pic>
        <p:nvPicPr>
          <p:cNvPr id="8" name="Picture 7" descr="A black background with white text and white text&#10;&#10;Description automatically generated">
            <a:extLst>
              <a:ext uri="{FF2B5EF4-FFF2-40B4-BE49-F238E27FC236}">
                <a16:creationId xmlns:a16="http://schemas.microsoft.com/office/drawing/2014/main" id="{F3FD823C-DC18-2D77-313F-95E0C8E95D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2089" y="377471"/>
            <a:ext cx="2870563" cy="893930"/>
          </a:xfrm>
          <a:prstGeom prst="rect">
            <a:avLst/>
          </a:prstGeom>
        </p:spPr>
      </p:pic>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47701" y="3430139"/>
            <a:ext cx="7383779" cy="215681"/>
          </a:xfrm>
        </p:spPr>
        <p:txBody>
          <a:bodyPr>
            <a:normAutofit/>
          </a:bodyPr>
          <a:lstStyle>
            <a:lvl1pPr marL="0" indent="0">
              <a:buNone/>
              <a:defRPr sz="1050" b="1" i="0">
                <a:solidFill>
                  <a:schemeClr val="accent4">
                    <a:lumMod val="60000"/>
                    <a:lumOff val="40000"/>
                  </a:schemeClr>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1" y="4454749"/>
            <a:ext cx="7383779" cy="215681"/>
          </a:xfrm>
        </p:spPr>
        <p:txBody>
          <a:bodyPr>
            <a:normAutofit/>
          </a:bodyPr>
          <a:lstStyle>
            <a:lvl1pPr marL="0" indent="0">
              <a:buNone/>
              <a:defRPr sz="1050" b="0" i="0">
                <a:solidFill>
                  <a:schemeClr val="bg1">
                    <a:lumMod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spTree>
    <p:extLst>
      <p:ext uri="{BB962C8B-B14F-4D97-AF65-F5344CB8AC3E}">
        <p14:creationId xmlns:p14="http://schemas.microsoft.com/office/powerpoint/2010/main" val="358728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01">
    <p:bg>
      <p:bgPr>
        <a:solidFill>
          <a:srgbClr val="F5F8FC"/>
        </a:solidFill>
        <a:effectLst/>
      </p:bgPr>
    </p:bg>
    <p:spTree>
      <p:nvGrpSpPr>
        <p:cNvPr id="1" name=""/>
        <p:cNvGrpSpPr/>
        <p:nvPr/>
      </p:nvGrpSpPr>
      <p:grpSpPr>
        <a:xfrm>
          <a:off x="0" y="0"/>
          <a:ext cx="0" cy="0"/>
          <a:chOff x="0" y="0"/>
          <a:chExt cx="0" cy="0"/>
        </a:xfrm>
      </p:grpSpPr>
      <p:pic>
        <p:nvPicPr>
          <p:cNvPr id="5" name="Picture 4" descr="A black circle with a black background&#10;&#10;Description automatically generated">
            <a:extLst>
              <a:ext uri="{FF2B5EF4-FFF2-40B4-BE49-F238E27FC236}">
                <a16:creationId xmlns:a16="http://schemas.microsoft.com/office/drawing/2014/main" id="{7B29EC24-12D6-7643-EBE9-E7628E682401}"/>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2"/>
            <a:ext cx="1583126" cy="1578251"/>
          </a:xfrm>
          <a:prstGeom prst="rect">
            <a:avLst/>
          </a:prstGeom>
        </p:spPr>
      </p:pic>
      <p:pic>
        <p:nvPicPr>
          <p:cNvPr id="7" name="Picture 6">
            <a:extLst>
              <a:ext uri="{FF2B5EF4-FFF2-40B4-BE49-F238E27FC236}">
                <a16:creationId xmlns:a16="http://schemas.microsoft.com/office/drawing/2014/main" id="{16AFF093-8A82-891E-54C6-2B0222D2FC2A}"/>
              </a:ext>
            </a:extLst>
          </p:cNvPr>
          <p:cNvPicPr>
            <a:picLocks noChangeAspect="1"/>
          </p:cNvPicPr>
          <p:nvPr userDrawn="1"/>
        </p:nvPicPr>
        <p:blipFill>
          <a:blip r:embed="rId3"/>
          <a:stretch>
            <a:fillRect/>
          </a:stretch>
        </p:blipFill>
        <p:spPr>
          <a:xfrm>
            <a:off x="7711080" y="366003"/>
            <a:ext cx="1266825" cy="1266825"/>
          </a:xfrm>
          <a:prstGeom prst="rect">
            <a:avLst/>
          </a:prstGeom>
        </p:spPr>
      </p:pic>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046366" y="936307"/>
            <a:ext cx="3096815" cy="1319517"/>
          </a:xfrm>
        </p:spPr>
        <p:txBody>
          <a:bodyPr/>
          <a:lstStyle>
            <a:lvl1pPr>
              <a:lnSpc>
                <a:spcPct val="100000"/>
              </a:lnSpc>
              <a:defRPr/>
            </a:lvl1pPr>
          </a:lstStyle>
          <a:p>
            <a:r>
              <a:rPr lang="en-US"/>
              <a:t>Simple</a:t>
            </a:r>
            <a:br>
              <a:rPr lang="en-US"/>
            </a:br>
            <a:r>
              <a:rPr lang="en-US"/>
              <a:t>and Secure</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046560" y="2358219"/>
            <a:ext cx="3096815" cy="1566082"/>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5" name="Picture Placeholder 24">
            <a:extLst>
              <a:ext uri="{FF2B5EF4-FFF2-40B4-BE49-F238E27FC236}">
                <a16:creationId xmlns:a16="http://schemas.microsoft.com/office/drawing/2014/main" id="{E9F022FB-0A76-68BA-8D1D-0505FDA7ADE5}"/>
              </a:ext>
            </a:extLst>
          </p:cNvPr>
          <p:cNvSpPr>
            <a:spLocks noGrp="1"/>
          </p:cNvSpPr>
          <p:nvPr>
            <p:ph type="pic" sz="quarter" idx="14" hasCustomPrompt="1"/>
          </p:nvPr>
        </p:nvSpPr>
        <p:spPr>
          <a:xfrm>
            <a:off x="5081314" y="936307"/>
            <a:ext cx="2936312" cy="2907717"/>
          </a:xfrm>
          <a:custGeom>
            <a:avLst/>
            <a:gdLst>
              <a:gd name="connsiteX0" fmla="*/ 100064 w 3915083"/>
              <a:gd name="connsiteY0" fmla="*/ 0 h 3876956"/>
              <a:gd name="connsiteX1" fmla="*/ 3815019 w 3915083"/>
              <a:gd name="connsiteY1" fmla="*/ 0 h 3876956"/>
              <a:gd name="connsiteX2" fmla="*/ 3915083 w 3915083"/>
              <a:gd name="connsiteY2" fmla="*/ 100064 h 3876956"/>
              <a:gd name="connsiteX3" fmla="*/ 3915083 w 3915083"/>
              <a:gd name="connsiteY3" fmla="*/ 3776892 h 3876956"/>
              <a:gd name="connsiteX4" fmla="*/ 3815019 w 3915083"/>
              <a:gd name="connsiteY4" fmla="*/ 3876956 h 3876956"/>
              <a:gd name="connsiteX5" fmla="*/ 100064 w 3915083"/>
              <a:gd name="connsiteY5" fmla="*/ 3876956 h 3876956"/>
              <a:gd name="connsiteX6" fmla="*/ 0 w 3915083"/>
              <a:gd name="connsiteY6" fmla="*/ 3776892 h 3876956"/>
              <a:gd name="connsiteX7" fmla="*/ 0 w 3915083"/>
              <a:gd name="connsiteY7" fmla="*/ 100064 h 3876956"/>
              <a:gd name="connsiteX8" fmla="*/ 100064 w 3915083"/>
              <a:gd name="connsiteY8" fmla="*/ 0 h 387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5083" h="3876956">
                <a:moveTo>
                  <a:pt x="100064" y="0"/>
                </a:moveTo>
                <a:lnTo>
                  <a:pt x="3815019" y="0"/>
                </a:lnTo>
                <a:cubicBezTo>
                  <a:pt x="3870283" y="0"/>
                  <a:pt x="3915083" y="44800"/>
                  <a:pt x="3915083" y="100064"/>
                </a:cubicBezTo>
                <a:lnTo>
                  <a:pt x="3915083" y="3776892"/>
                </a:lnTo>
                <a:cubicBezTo>
                  <a:pt x="3915083" y="3832156"/>
                  <a:pt x="3870283" y="3876956"/>
                  <a:pt x="3815019" y="3876956"/>
                </a:cubicBezTo>
                <a:lnTo>
                  <a:pt x="100064" y="3876956"/>
                </a:lnTo>
                <a:cubicBezTo>
                  <a:pt x="44800" y="3876956"/>
                  <a:pt x="0" y="3832156"/>
                  <a:pt x="0" y="3776892"/>
                </a:cubicBezTo>
                <a:lnTo>
                  <a:pt x="0" y="100064"/>
                </a:lnTo>
                <a:cubicBezTo>
                  <a:pt x="0" y="44800"/>
                  <a:pt x="44800" y="0"/>
                  <a:pt x="100064" y="0"/>
                </a:cubicBezTo>
                <a:close/>
              </a:path>
            </a:pathLst>
          </a:custGeom>
          <a:solidFill>
            <a:schemeClr val="tx2"/>
          </a:solidFill>
          <a:ln>
            <a:noFill/>
          </a:ln>
        </p:spPr>
        <p:txBody>
          <a:bodyPr wrap="square">
            <a:noAutofit/>
          </a:bodyPr>
          <a:lstStyle>
            <a:lvl1pPr marL="0" indent="0">
              <a:buNone/>
              <a:defRPr>
                <a:solidFill>
                  <a:schemeClr val="bg1"/>
                </a:solidFill>
              </a:defRPr>
            </a:lvl1pPr>
          </a:lstStyle>
          <a:p>
            <a:r>
              <a:rPr lang="en-US" dirty="0"/>
              <a:t>Insert Image</a:t>
            </a:r>
          </a:p>
        </p:txBody>
      </p:sp>
      <p:sp>
        <p:nvSpPr>
          <p:cNvPr id="3" name="TextBox 2">
            <a:extLst>
              <a:ext uri="{FF2B5EF4-FFF2-40B4-BE49-F238E27FC236}">
                <a16:creationId xmlns:a16="http://schemas.microsoft.com/office/drawing/2014/main" id="{B3266481-B4D7-5478-33D9-ED0FFEF857A9}"/>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BC109D56-DE4A-AB99-33CA-353D29D9D8D1}"/>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979298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llout Left 02">
    <p:bg>
      <p:bgPr>
        <a:solidFill>
          <a:srgbClr val="F5F8FC"/>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5FC8939-4FFB-B25E-0637-138C375D1703}"/>
              </a:ext>
            </a:extLst>
          </p:cNvPr>
          <p:cNvSpPr>
            <a:spLocks noGrp="1"/>
          </p:cNvSpPr>
          <p:nvPr>
            <p:ph sz="quarter" idx="18" hasCustomPrompt="1"/>
          </p:nvPr>
        </p:nvSpPr>
        <p:spPr>
          <a:xfrm flipH="1">
            <a:off x="1207" y="2817013"/>
            <a:ext cx="3054415" cy="1119146"/>
          </a:xfrm>
          <a:custGeom>
            <a:avLst/>
            <a:gdLst>
              <a:gd name="connsiteX0" fmla="*/ 744679 w 4072553"/>
              <a:gd name="connsiteY0" fmla="*/ 0 h 1492195"/>
              <a:gd name="connsiteX1" fmla="*/ 4072553 w 4072553"/>
              <a:gd name="connsiteY1" fmla="*/ 0 h 1492195"/>
              <a:gd name="connsiteX2" fmla="*/ 4072553 w 4072553"/>
              <a:gd name="connsiteY2" fmla="*/ 1492195 h 1492195"/>
              <a:gd name="connsiteX3" fmla="*/ 744679 w 4072553"/>
              <a:gd name="connsiteY3" fmla="*/ 1492195 h 1492195"/>
              <a:gd name="connsiteX4" fmla="*/ 0 w 4072553"/>
              <a:gd name="connsiteY4" fmla="*/ 747516 h 1492195"/>
              <a:gd name="connsiteX5" fmla="*/ 0 w 4072553"/>
              <a:gd name="connsiteY5" fmla="*/ 744680 h 1492195"/>
              <a:gd name="connsiteX6" fmla="*/ 744679 w 407255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2553" h="1492195">
                <a:moveTo>
                  <a:pt x="744679" y="0"/>
                </a:moveTo>
                <a:lnTo>
                  <a:pt x="4072553" y="0"/>
                </a:lnTo>
                <a:lnTo>
                  <a:pt x="407255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399054" y="2817012"/>
            <a:ext cx="2027916"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a:t>
            </a:r>
            <a:br>
              <a:rPr lang="en-US"/>
            </a:br>
            <a:r>
              <a:rPr lang="en-US"/>
              <a:t>big stats.</a:t>
            </a:r>
          </a:p>
        </p:txBody>
      </p:sp>
      <p:sp>
        <p:nvSpPr>
          <p:cNvPr id="4" name="Text Placeholder 9">
            <a:extLst>
              <a:ext uri="{FF2B5EF4-FFF2-40B4-BE49-F238E27FC236}">
                <a16:creationId xmlns:a16="http://schemas.microsoft.com/office/drawing/2014/main" id="{8BB23961-E044-F92B-58D1-FD2E46911E48}"/>
              </a:ext>
            </a:extLst>
          </p:cNvPr>
          <p:cNvSpPr>
            <a:spLocks noGrp="1"/>
          </p:cNvSpPr>
          <p:nvPr>
            <p:ph type="body" sz="quarter" idx="16" hasCustomPrompt="1"/>
          </p:nvPr>
        </p:nvSpPr>
        <p:spPr>
          <a:xfrm>
            <a:off x="628652" y="1962152"/>
            <a:ext cx="2426277" cy="609599"/>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11" name="Text Placeholder 9">
            <a:extLst>
              <a:ext uri="{FF2B5EF4-FFF2-40B4-BE49-F238E27FC236}">
                <a16:creationId xmlns:a16="http://schemas.microsoft.com/office/drawing/2014/main" id="{2A1788BE-5A6F-E963-9BB7-86E4AB2C264D}"/>
              </a:ext>
            </a:extLst>
          </p:cNvPr>
          <p:cNvSpPr>
            <a:spLocks noGrp="1"/>
          </p:cNvSpPr>
          <p:nvPr>
            <p:ph type="body" sz="quarter" idx="20" hasCustomPrompt="1"/>
          </p:nvPr>
        </p:nvSpPr>
        <p:spPr>
          <a:xfrm>
            <a:off x="3358862" y="1962152"/>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10" name="Text Placeholder 13">
            <a:extLst>
              <a:ext uri="{FF2B5EF4-FFF2-40B4-BE49-F238E27FC236}">
                <a16:creationId xmlns:a16="http://schemas.microsoft.com/office/drawing/2014/main" id="{21D24FB7-CF38-5F0B-4ED1-75A43CDE42E2}"/>
              </a:ext>
            </a:extLst>
          </p:cNvPr>
          <p:cNvSpPr>
            <a:spLocks noGrp="1"/>
          </p:cNvSpPr>
          <p:nvPr>
            <p:ph type="body" sz="quarter" idx="15" hasCustomPrompt="1"/>
          </p:nvPr>
        </p:nvSpPr>
        <p:spPr>
          <a:xfrm>
            <a:off x="628652" y="1646517"/>
            <a:ext cx="7886699" cy="273844"/>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3" name="Text Placeholder 9">
            <a:extLst>
              <a:ext uri="{FF2B5EF4-FFF2-40B4-BE49-F238E27FC236}">
                <a16:creationId xmlns:a16="http://schemas.microsoft.com/office/drawing/2014/main" id="{A84B7DAD-8E05-D7E4-5554-0A346A5CB1D1}"/>
              </a:ext>
            </a:extLst>
          </p:cNvPr>
          <p:cNvSpPr>
            <a:spLocks noGrp="1"/>
          </p:cNvSpPr>
          <p:nvPr>
            <p:ph type="body" sz="quarter" idx="21" hasCustomPrompt="1"/>
          </p:nvPr>
        </p:nvSpPr>
        <p:spPr>
          <a:xfrm>
            <a:off x="6089075" y="1962152"/>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Tree>
    <p:extLst>
      <p:ext uri="{BB962C8B-B14F-4D97-AF65-F5344CB8AC3E}">
        <p14:creationId xmlns:p14="http://schemas.microsoft.com/office/powerpoint/2010/main" val="22833143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icing">
    <p:bg>
      <p:bgPr>
        <a:solidFill>
          <a:srgbClr val="F5F8F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3EC81-ACA6-00B3-707D-510D17D2C912}"/>
              </a:ext>
            </a:extLst>
          </p:cNvPr>
          <p:cNvPicPr>
            <a:picLocks noChangeAspect="1"/>
          </p:cNvPicPr>
          <p:nvPr userDrawn="1"/>
        </p:nvPicPr>
        <p:blipFill rotWithShape="1">
          <a:blip r:embed="rId2"/>
          <a:srcRect t="36493" r="11087"/>
          <a:stretch/>
        </p:blipFill>
        <p:spPr>
          <a:xfrm>
            <a:off x="8017626" y="1"/>
            <a:ext cx="1126374" cy="80451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Pricing</a:t>
            </a:r>
          </a:p>
        </p:txBody>
      </p:sp>
      <p:sp>
        <p:nvSpPr>
          <p:cNvPr id="9" name="Rounded Rectangle 8">
            <a:extLst>
              <a:ext uri="{FF2B5EF4-FFF2-40B4-BE49-F238E27FC236}">
                <a16:creationId xmlns:a16="http://schemas.microsoft.com/office/drawing/2014/main" id="{A4533A1E-4599-9FA1-8DF6-BE861D929F2A}"/>
              </a:ext>
            </a:extLst>
          </p:cNvPr>
          <p:cNvSpPr/>
          <p:nvPr userDrawn="1"/>
        </p:nvSpPr>
        <p:spPr>
          <a:xfrm>
            <a:off x="697232"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Round Same Side Corner Rectangle 12">
            <a:extLst>
              <a:ext uri="{FF2B5EF4-FFF2-40B4-BE49-F238E27FC236}">
                <a16:creationId xmlns:a16="http://schemas.microsoft.com/office/drawing/2014/main" id="{4EEB0C16-FB4B-3356-37AC-FE3C71A01FB5}"/>
              </a:ext>
            </a:extLst>
          </p:cNvPr>
          <p:cNvSpPr/>
          <p:nvPr userDrawn="1"/>
        </p:nvSpPr>
        <p:spPr>
          <a:xfrm>
            <a:off x="697232" y="1430256"/>
            <a:ext cx="2506063" cy="100216"/>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6" name="Straight Connector 15">
            <a:extLst>
              <a:ext uri="{FF2B5EF4-FFF2-40B4-BE49-F238E27FC236}">
                <a16:creationId xmlns:a16="http://schemas.microsoft.com/office/drawing/2014/main" id="{0B114737-A10C-A4CE-A1FA-BF0E436EC317}"/>
              </a:ext>
            </a:extLst>
          </p:cNvPr>
          <p:cNvCxnSpPr/>
          <p:nvPr userDrawn="1"/>
        </p:nvCxnSpPr>
        <p:spPr>
          <a:xfrm>
            <a:off x="972274" y="2992799"/>
            <a:ext cx="194454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145130DD-332C-2BA2-1928-94800E7929B2}"/>
              </a:ext>
            </a:extLst>
          </p:cNvPr>
          <p:cNvSpPr>
            <a:spLocks noGrp="1"/>
          </p:cNvSpPr>
          <p:nvPr>
            <p:ph type="body" sz="quarter" idx="13" hasCustomPrompt="1"/>
          </p:nvPr>
        </p:nvSpPr>
        <p:spPr>
          <a:xfrm>
            <a:off x="890502" y="1685034"/>
            <a:ext cx="2026318" cy="296466"/>
          </a:xfrm>
        </p:spPr>
        <p:txBody>
          <a:bodyPr anchor="ctr"/>
          <a:lstStyle>
            <a:lvl1pPr marL="0" indent="0">
              <a:buNone/>
              <a:defRPr b="1" i="0">
                <a:solidFill>
                  <a:schemeClr val="tx1"/>
                </a:solidFill>
                <a:latin typeface="Malgun Gothic" panose="020B0503020000020004" pitchFamily="34" charset="-127"/>
                <a:ea typeface="Malgun Gothic" panose="020B0503020000020004" pitchFamily="34" charset="-127"/>
              </a:defRPr>
            </a:lvl1pPr>
          </a:lstStyle>
          <a:p>
            <a:pPr lvl="0"/>
            <a:r>
              <a:rPr lang="en-US"/>
              <a:t>Basic Plan</a:t>
            </a:r>
          </a:p>
        </p:txBody>
      </p:sp>
      <p:sp>
        <p:nvSpPr>
          <p:cNvPr id="21" name="Text Placeholder 20">
            <a:extLst>
              <a:ext uri="{FF2B5EF4-FFF2-40B4-BE49-F238E27FC236}">
                <a16:creationId xmlns:a16="http://schemas.microsoft.com/office/drawing/2014/main" id="{F0592045-79CC-CF56-6485-2CA44DD2C50A}"/>
              </a:ext>
            </a:extLst>
          </p:cNvPr>
          <p:cNvSpPr>
            <a:spLocks noGrp="1"/>
          </p:cNvSpPr>
          <p:nvPr>
            <p:ph type="body" sz="quarter" idx="14" hasCustomPrompt="1"/>
          </p:nvPr>
        </p:nvSpPr>
        <p:spPr>
          <a:xfrm>
            <a:off x="863430" y="2053392"/>
            <a:ext cx="2053390" cy="566459"/>
          </a:xfrm>
        </p:spPr>
        <p:txBody>
          <a:bodyPr anchor="ctr"/>
          <a:lstStyle>
            <a:lvl1pPr marL="0" indent="0">
              <a:buNone/>
              <a:defRPr sz="3000" b="1" i="0">
                <a:solidFill>
                  <a:schemeClr val="tx1"/>
                </a:solidFill>
                <a:latin typeface="Malgun Gothic" panose="020B0503020000020004" pitchFamily="34" charset="-127"/>
                <a:ea typeface="Malgun Gothic" panose="020B0503020000020004" pitchFamily="34" charset="-127"/>
              </a:defRPr>
            </a:lvl1pPr>
          </a:lstStyle>
          <a:p>
            <a:pPr lvl="0"/>
            <a:r>
              <a:rPr lang="en-US"/>
              <a:t>$000,000</a:t>
            </a:r>
          </a:p>
        </p:txBody>
      </p:sp>
      <p:sp>
        <p:nvSpPr>
          <p:cNvPr id="23" name="Text Placeholder 22">
            <a:extLst>
              <a:ext uri="{FF2B5EF4-FFF2-40B4-BE49-F238E27FC236}">
                <a16:creationId xmlns:a16="http://schemas.microsoft.com/office/drawing/2014/main" id="{4DA1C9F5-1DA3-78DA-9D5D-2EF7D96BEE62}"/>
              </a:ext>
            </a:extLst>
          </p:cNvPr>
          <p:cNvSpPr>
            <a:spLocks noGrp="1"/>
          </p:cNvSpPr>
          <p:nvPr>
            <p:ph type="body" sz="quarter" idx="15" hasCustomPrompt="1"/>
          </p:nvPr>
        </p:nvSpPr>
        <p:spPr>
          <a:xfrm>
            <a:off x="863429" y="2691740"/>
            <a:ext cx="2053389" cy="250803"/>
          </a:xfrm>
        </p:spPr>
        <p:txBody>
          <a:bodyPr/>
          <a:lstStyle>
            <a:lvl1pPr marL="0" indent="0">
              <a:buNone/>
              <a:defRPr sz="1050"/>
            </a:lvl1pPr>
          </a:lstStyle>
          <a:p>
            <a:pPr lvl="0"/>
            <a:r>
              <a:rPr lang="en-US"/>
              <a:t>XX Users</a:t>
            </a:r>
          </a:p>
        </p:txBody>
      </p:sp>
      <p:sp>
        <p:nvSpPr>
          <p:cNvPr id="24" name="Text Placeholder 22">
            <a:extLst>
              <a:ext uri="{FF2B5EF4-FFF2-40B4-BE49-F238E27FC236}">
                <a16:creationId xmlns:a16="http://schemas.microsoft.com/office/drawing/2014/main" id="{C7065C47-F023-3EAA-6808-9DE423CF1FA3}"/>
              </a:ext>
            </a:extLst>
          </p:cNvPr>
          <p:cNvSpPr>
            <a:spLocks noGrp="1"/>
          </p:cNvSpPr>
          <p:nvPr>
            <p:ph type="body" sz="quarter" idx="16" hasCustomPrompt="1"/>
          </p:nvPr>
        </p:nvSpPr>
        <p:spPr>
          <a:xfrm>
            <a:off x="890501" y="3060025"/>
            <a:ext cx="2053389" cy="89381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783"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magnaliqua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5" name="Rounded Rectangle 24">
            <a:extLst>
              <a:ext uri="{FF2B5EF4-FFF2-40B4-BE49-F238E27FC236}">
                <a16:creationId xmlns:a16="http://schemas.microsoft.com/office/drawing/2014/main" id="{77E189B9-FBF1-69E1-6B9C-D879B760DC69}"/>
              </a:ext>
            </a:extLst>
          </p:cNvPr>
          <p:cNvSpPr/>
          <p:nvPr userDrawn="1"/>
        </p:nvSpPr>
        <p:spPr>
          <a:xfrm>
            <a:off x="3318783"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Round Same Side Corner Rectangle 25">
            <a:extLst>
              <a:ext uri="{FF2B5EF4-FFF2-40B4-BE49-F238E27FC236}">
                <a16:creationId xmlns:a16="http://schemas.microsoft.com/office/drawing/2014/main" id="{9DA3D2A0-4702-E00A-AEE3-017F599B4AE9}"/>
              </a:ext>
            </a:extLst>
          </p:cNvPr>
          <p:cNvSpPr/>
          <p:nvPr userDrawn="1"/>
        </p:nvSpPr>
        <p:spPr>
          <a:xfrm>
            <a:off x="3318783" y="1430256"/>
            <a:ext cx="2506063" cy="100216"/>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27" name="Straight Connector 26">
            <a:extLst>
              <a:ext uri="{FF2B5EF4-FFF2-40B4-BE49-F238E27FC236}">
                <a16:creationId xmlns:a16="http://schemas.microsoft.com/office/drawing/2014/main" id="{86766ED6-A830-4CDB-8B67-86D59CF8E751}"/>
              </a:ext>
            </a:extLst>
          </p:cNvPr>
          <p:cNvCxnSpPr/>
          <p:nvPr userDrawn="1"/>
        </p:nvCxnSpPr>
        <p:spPr>
          <a:xfrm>
            <a:off x="3593825" y="2992799"/>
            <a:ext cx="194454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8" name="Text Placeholder 18">
            <a:extLst>
              <a:ext uri="{FF2B5EF4-FFF2-40B4-BE49-F238E27FC236}">
                <a16:creationId xmlns:a16="http://schemas.microsoft.com/office/drawing/2014/main" id="{79E6F53E-2BA5-FC8D-646E-4B4D84512292}"/>
              </a:ext>
            </a:extLst>
          </p:cNvPr>
          <p:cNvSpPr>
            <a:spLocks noGrp="1"/>
          </p:cNvSpPr>
          <p:nvPr>
            <p:ph type="body" sz="quarter" idx="17" hasCustomPrompt="1"/>
          </p:nvPr>
        </p:nvSpPr>
        <p:spPr>
          <a:xfrm>
            <a:off x="3512052" y="1685034"/>
            <a:ext cx="2026318" cy="296466"/>
          </a:xfrm>
        </p:spPr>
        <p:txBody>
          <a:bodyPr anchor="ctr"/>
          <a:lstStyle>
            <a:lvl1pPr marL="0" indent="0">
              <a:buNone/>
              <a:defRPr b="1" i="0">
                <a:solidFill>
                  <a:schemeClr val="tx1"/>
                </a:solidFill>
                <a:latin typeface="Malgun Gothic" panose="020B0503020000020004" pitchFamily="34" charset="-127"/>
                <a:ea typeface="Malgun Gothic" panose="020B0503020000020004" pitchFamily="34" charset="-127"/>
              </a:defRPr>
            </a:lvl1pPr>
          </a:lstStyle>
          <a:p>
            <a:pPr lvl="0"/>
            <a:r>
              <a:rPr lang="en-US"/>
              <a:t>Standard Plan</a:t>
            </a:r>
          </a:p>
        </p:txBody>
      </p:sp>
      <p:sp>
        <p:nvSpPr>
          <p:cNvPr id="29" name="Text Placeholder 20">
            <a:extLst>
              <a:ext uri="{FF2B5EF4-FFF2-40B4-BE49-F238E27FC236}">
                <a16:creationId xmlns:a16="http://schemas.microsoft.com/office/drawing/2014/main" id="{75D4FC53-3132-C235-F487-1098D8F3F86C}"/>
              </a:ext>
            </a:extLst>
          </p:cNvPr>
          <p:cNvSpPr>
            <a:spLocks noGrp="1"/>
          </p:cNvSpPr>
          <p:nvPr>
            <p:ph type="body" sz="quarter" idx="18" hasCustomPrompt="1"/>
          </p:nvPr>
        </p:nvSpPr>
        <p:spPr>
          <a:xfrm>
            <a:off x="3484980" y="2053392"/>
            <a:ext cx="2053390" cy="566459"/>
          </a:xfrm>
        </p:spPr>
        <p:txBody>
          <a:bodyPr anchor="ctr"/>
          <a:lstStyle>
            <a:lvl1pPr marL="0" indent="0">
              <a:buNone/>
              <a:defRPr sz="3000" b="1" i="0">
                <a:solidFill>
                  <a:schemeClr val="tx1"/>
                </a:solidFill>
                <a:latin typeface="Malgun Gothic" panose="020B0503020000020004" pitchFamily="34" charset="-127"/>
                <a:ea typeface="Malgun Gothic" panose="020B0503020000020004" pitchFamily="34" charset="-127"/>
              </a:defRPr>
            </a:lvl1pPr>
          </a:lstStyle>
          <a:p>
            <a:pPr lvl="0"/>
            <a:r>
              <a:rPr lang="en-US"/>
              <a:t>$000,000</a:t>
            </a:r>
          </a:p>
        </p:txBody>
      </p:sp>
      <p:sp>
        <p:nvSpPr>
          <p:cNvPr id="30" name="Text Placeholder 22">
            <a:extLst>
              <a:ext uri="{FF2B5EF4-FFF2-40B4-BE49-F238E27FC236}">
                <a16:creationId xmlns:a16="http://schemas.microsoft.com/office/drawing/2014/main" id="{374C73A7-B912-31AD-0E6A-26C246A19EB8}"/>
              </a:ext>
            </a:extLst>
          </p:cNvPr>
          <p:cNvSpPr>
            <a:spLocks noGrp="1"/>
          </p:cNvSpPr>
          <p:nvPr>
            <p:ph type="body" sz="quarter" idx="19" hasCustomPrompt="1"/>
          </p:nvPr>
        </p:nvSpPr>
        <p:spPr>
          <a:xfrm>
            <a:off x="3484981" y="2691740"/>
            <a:ext cx="2053389" cy="250803"/>
          </a:xfrm>
        </p:spPr>
        <p:txBody>
          <a:bodyPr/>
          <a:lstStyle>
            <a:lvl1pPr marL="0" indent="0">
              <a:buNone/>
              <a:defRPr sz="1050"/>
            </a:lvl1pPr>
          </a:lstStyle>
          <a:p>
            <a:pPr lvl="0"/>
            <a:r>
              <a:rPr lang="en-US"/>
              <a:t>XX Users</a:t>
            </a:r>
          </a:p>
        </p:txBody>
      </p:sp>
      <p:sp>
        <p:nvSpPr>
          <p:cNvPr id="31" name="Text Placeholder 22">
            <a:extLst>
              <a:ext uri="{FF2B5EF4-FFF2-40B4-BE49-F238E27FC236}">
                <a16:creationId xmlns:a16="http://schemas.microsoft.com/office/drawing/2014/main" id="{96C42456-6233-770C-F26E-1049C3D5A0EA}"/>
              </a:ext>
            </a:extLst>
          </p:cNvPr>
          <p:cNvSpPr>
            <a:spLocks noGrp="1"/>
          </p:cNvSpPr>
          <p:nvPr>
            <p:ph type="body" sz="quarter" idx="20" hasCustomPrompt="1"/>
          </p:nvPr>
        </p:nvSpPr>
        <p:spPr>
          <a:xfrm>
            <a:off x="3512053" y="3060025"/>
            <a:ext cx="2053389" cy="89381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783"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magnaliqua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39" name="Rounded Rectangle 38">
            <a:extLst>
              <a:ext uri="{FF2B5EF4-FFF2-40B4-BE49-F238E27FC236}">
                <a16:creationId xmlns:a16="http://schemas.microsoft.com/office/drawing/2014/main" id="{9CFDFC3E-1677-600D-E0AA-8416CC08ECA1}"/>
              </a:ext>
            </a:extLst>
          </p:cNvPr>
          <p:cNvSpPr/>
          <p:nvPr userDrawn="1"/>
        </p:nvSpPr>
        <p:spPr>
          <a:xfrm>
            <a:off x="5940563" y="142654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0" name="Round Same Side Corner Rectangle 39">
            <a:extLst>
              <a:ext uri="{FF2B5EF4-FFF2-40B4-BE49-F238E27FC236}">
                <a16:creationId xmlns:a16="http://schemas.microsoft.com/office/drawing/2014/main" id="{88827489-99C4-CFBB-C735-47027D3348D8}"/>
              </a:ext>
            </a:extLst>
          </p:cNvPr>
          <p:cNvSpPr/>
          <p:nvPr userDrawn="1"/>
        </p:nvSpPr>
        <p:spPr>
          <a:xfrm>
            <a:off x="5940563" y="1426547"/>
            <a:ext cx="2506063" cy="100216"/>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41" name="Straight Connector 40">
            <a:extLst>
              <a:ext uri="{FF2B5EF4-FFF2-40B4-BE49-F238E27FC236}">
                <a16:creationId xmlns:a16="http://schemas.microsoft.com/office/drawing/2014/main" id="{8463328A-4BDC-CED3-9AD4-81E7B3F52B19}"/>
              </a:ext>
            </a:extLst>
          </p:cNvPr>
          <p:cNvCxnSpPr/>
          <p:nvPr userDrawn="1"/>
        </p:nvCxnSpPr>
        <p:spPr>
          <a:xfrm>
            <a:off x="6215605" y="2989089"/>
            <a:ext cx="194454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2" name="Text Placeholder 18">
            <a:extLst>
              <a:ext uri="{FF2B5EF4-FFF2-40B4-BE49-F238E27FC236}">
                <a16:creationId xmlns:a16="http://schemas.microsoft.com/office/drawing/2014/main" id="{C8442D2D-2329-887E-FEF1-90E53ABD9272}"/>
              </a:ext>
            </a:extLst>
          </p:cNvPr>
          <p:cNvSpPr>
            <a:spLocks noGrp="1"/>
          </p:cNvSpPr>
          <p:nvPr>
            <p:ph type="body" sz="quarter" idx="21" hasCustomPrompt="1"/>
          </p:nvPr>
        </p:nvSpPr>
        <p:spPr>
          <a:xfrm>
            <a:off x="6133833" y="1681324"/>
            <a:ext cx="2026318" cy="296466"/>
          </a:xfrm>
        </p:spPr>
        <p:txBody>
          <a:bodyPr anchor="ctr"/>
          <a:lstStyle>
            <a:lvl1pPr marL="0" indent="0">
              <a:buNone/>
              <a:defRPr b="1" i="0">
                <a:solidFill>
                  <a:schemeClr val="tx1"/>
                </a:solidFill>
                <a:latin typeface="Malgun Gothic" panose="020B0503020000020004" pitchFamily="34" charset="-127"/>
                <a:ea typeface="Malgun Gothic" panose="020B0503020000020004" pitchFamily="34" charset="-127"/>
              </a:defRPr>
            </a:lvl1pPr>
          </a:lstStyle>
          <a:p>
            <a:pPr lvl="0"/>
            <a:r>
              <a:rPr lang="en-US"/>
              <a:t>Advanced Plan</a:t>
            </a:r>
          </a:p>
        </p:txBody>
      </p:sp>
      <p:sp>
        <p:nvSpPr>
          <p:cNvPr id="43" name="Text Placeholder 20">
            <a:extLst>
              <a:ext uri="{FF2B5EF4-FFF2-40B4-BE49-F238E27FC236}">
                <a16:creationId xmlns:a16="http://schemas.microsoft.com/office/drawing/2014/main" id="{6E75FE49-9F07-DFB2-C860-28CDFEDABB39}"/>
              </a:ext>
            </a:extLst>
          </p:cNvPr>
          <p:cNvSpPr>
            <a:spLocks noGrp="1"/>
          </p:cNvSpPr>
          <p:nvPr>
            <p:ph type="body" sz="quarter" idx="22" hasCustomPrompt="1"/>
          </p:nvPr>
        </p:nvSpPr>
        <p:spPr>
          <a:xfrm>
            <a:off x="6106761" y="2049682"/>
            <a:ext cx="2053390" cy="566459"/>
          </a:xfrm>
        </p:spPr>
        <p:txBody>
          <a:bodyPr anchor="ctr"/>
          <a:lstStyle>
            <a:lvl1pPr marL="0" indent="0">
              <a:buNone/>
              <a:defRPr sz="3000" b="1" i="0">
                <a:solidFill>
                  <a:schemeClr val="tx1"/>
                </a:solidFill>
                <a:latin typeface="Malgun Gothic" panose="020B0503020000020004" pitchFamily="34" charset="-127"/>
                <a:ea typeface="Malgun Gothic" panose="020B0503020000020004" pitchFamily="34" charset="-127"/>
              </a:defRPr>
            </a:lvl1pPr>
          </a:lstStyle>
          <a:p>
            <a:pPr lvl="0"/>
            <a:r>
              <a:rPr lang="en-US"/>
              <a:t>$000,000</a:t>
            </a:r>
          </a:p>
        </p:txBody>
      </p:sp>
      <p:sp>
        <p:nvSpPr>
          <p:cNvPr id="44" name="Text Placeholder 22">
            <a:extLst>
              <a:ext uri="{FF2B5EF4-FFF2-40B4-BE49-F238E27FC236}">
                <a16:creationId xmlns:a16="http://schemas.microsoft.com/office/drawing/2014/main" id="{AD84C9AA-B2BC-08D4-4D0C-32C13932AE91}"/>
              </a:ext>
            </a:extLst>
          </p:cNvPr>
          <p:cNvSpPr>
            <a:spLocks noGrp="1"/>
          </p:cNvSpPr>
          <p:nvPr>
            <p:ph type="body" sz="quarter" idx="23" hasCustomPrompt="1"/>
          </p:nvPr>
        </p:nvSpPr>
        <p:spPr>
          <a:xfrm>
            <a:off x="6106760" y="2688031"/>
            <a:ext cx="2053389" cy="250803"/>
          </a:xfrm>
        </p:spPr>
        <p:txBody>
          <a:bodyPr/>
          <a:lstStyle>
            <a:lvl1pPr marL="0" indent="0">
              <a:buNone/>
              <a:defRPr sz="1050"/>
            </a:lvl1pPr>
          </a:lstStyle>
          <a:p>
            <a:pPr lvl="0"/>
            <a:r>
              <a:rPr lang="en-US"/>
              <a:t>XX Users</a:t>
            </a:r>
          </a:p>
        </p:txBody>
      </p:sp>
      <p:sp>
        <p:nvSpPr>
          <p:cNvPr id="45" name="Text Placeholder 22">
            <a:extLst>
              <a:ext uri="{FF2B5EF4-FFF2-40B4-BE49-F238E27FC236}">
                <a16:creationId xmlns:a16="http://schemas.microsoft.com/office/drawing/2014/main" id="{CDA15510-7521-9CDC-22AA-8CCD2529DF2F}"/>
              </a:ext>
            </a:extLst>
          </p:cNvPr>
          <p:cNvSpPr>
            <a:spLocks noGrp="1"/>
          </p:cNvSpPr>
          <p:nvPr>
            <p:ph type="body" sz="quarter" idx="24" hasCustomPrompt="1"/>
          </p:nvPr>
        </p:nvSpPr>
        <p:spPr>
          <a:xfrm>
            <a:off x="6133832" y="3056315"/>
            <a:ext cx="2053389" cy="89381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783"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magnaliqua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 name="TextBox 1">
            <a:extLst>
              <a:ext uri="{FF2B5EF4-FFF2-40B4-BE49-F238E27FC236}">
                <a16:creationId xmlns:a16="http://schemas.microsoft.com/office/drawing/2014/main" id="{C56DEFBF-52D1-7B0D-9683-D82FC3322993}"/>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68499949-649F-07EB-B95B-4C678E657D0B}"/>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0233337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chnology">
    <p:bg>
      <p:bgPr>
        <a:solidFill>
          <a:srgbClr val="F5F8FC"/>
        </a:solidFill>
        <a:effectLst/>
      </p:bgPr>
    </p:bg>
    <p:spTree>
      <p:nvGrpSpPr>
        <p:cNvPr id="1" name=""/>
        <p:cNvGrpSpPr/>
        <p:nvPr/>
      </p:nvGrpSpPr>
      <p:grpSpPr>
        <a:xfrm>
          <a:off x="0" y="0"/>
          <a:ext cx="0" cy="0"/>
          <a:chOff x="0" y="0"/>
          <a:chExt cx="0" cy="0"/>
        </a:xfrm>
      </p:grpSpPr>
      <p:pic>
        <p:nvPicPr>
          <p:cNvPr id="10" name="Picture 9" descr="A black circle with a black background&#10;&#10;Description automatically generated">
            <a:extLst>
              <a:ext uri="{FF2B5EF4-FFF2-40B4-BE49-F238E27FC236}">
                <a16:creationId xmlns:a16="http://schemas.microsoft.com/office/drawing/2014/main" id="{C924B51D-2793-30CE-63D4-C847C9ABD33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304920" y="1313812"/>
            <a:ext cx="3841518" cy="382968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Technology</a:t>
            </a:r>
          </a:p>
        </p:txBody>
      </p:sp>
      <p:pic>
        <p:nvPicPr>
          <p:cNvPr id="5" name="Picture 4" descr="A cell phone with a black screen&#10;&#10;Description automatically generated">
            <a:extLst>
              <a:ext uri="{FF2B5EF4-FFF2-40B4-BE49-F238E27FC236}">
                <a16:creationId xmlns:a16="http://schemas.microsoft.com/office/drawing/2014/main" id="{268F9211-2D9F-95C0-1630-05FA8CAC3E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02899" y="923695"/>
            <a:ext cx="2816278" cy="4224417"/>
          </a:xfrm>
          <a:prstGeom prst="rect">
            <a:avLst/>
          </a:prstGeom>
        </p:spPr>
      </p:pic>
      <p:pic>
        <p:nvPicPr>
          <p:cNvPr id="8" name="Picture 7" descr="A black screen with a white border&#10;&#10;Description automatically generated">
            <a:extLst>
              <a:ext uri="{FF2B5EF4-FFF2-40B4-BE49-F238E27FC236}">
                <a16:creationId xmlns:a16="http://schemas.microsoft.com/office/drawing/2014/main" id="{01775097-8349-3D71-91C4-8E642DFEB3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5733" y="-299610"/>
            <a:ext cx="3426857" cy="5143500"/>
          </a:xfrm>
          <a:prstGeom prst="rect">
            <a:avLst/>
          </a:prstGeom>
        </p:spPr>
      </p:pic>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1"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1" y="1962152"/>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22" name="Picture Placeholder 21">
            <a:extLst>
              <a:ext uri="{FF2B5EF4-FFF2-40B4-BE49-F238E27FC236}">
                <a16:creationId xmlns:a16="http://schemas.microsoft.com/office/drawing/2014/main" id="{A79AA16A-D284-DA25-D063-775B67CA4C06}"/>
              </a:ext>
            </a:extLst>
          </p:cNvPr>
          <p:cNvSpPr>
            <a:spLocks noGrp="1"/>
          </p:cNvSpPr>
          <p:nvPr>
            <p:ph type="pic" sz="quarter" idx="17" hasCustomPrompt="1"/>
          </p:nvPr>
        </p:nvSpPr>
        <p:spPr>
          <a:xfrm>
            <a:off x="5168590" y="1646518"/>
            <a:ext cx="1297724" cy="2819546"/>
          </a:xfrm>
          <a:custGeom>
            <a:avLst/>
            <a:gdLst>
              <a:gd name="connsiteX0" fmla="*/ 102797 w 1730298"/>
              <a:gd name="connsiteY0" fmla="*/ 0 h 3759395"/>
              <a:gd name="connsiteX1" fmla="*/ 1627501 w 1730298"/>
              <a:gd name="connsiteY1" fmla="*/ 0 h 3759395"/>
              <a:gd name="connsiteX2" fmla="*/ 1730298 w 1730298"/>
              <a:gd name="connsiteY2" fmla="*/ 102797 h 3759395"/>
              <a:gd name="connsiteX3" fmla="*/ 1730298 w 1730298"/>
              <a:gd name="connsiteY3" fmla="*/ 3656598 h 3759395"/>
              <a:gd name="connsiteX4" fmla="*/ 1627501 w 1730298"/>
              <a:gd name="connsiteY4" fmla="*/ 3759395 h 3759395"/>
              <a:gd name="connsiteX5" fmla="*/ 102797 w 1730298"/>
              <a:gd name="connsiteY5" fmla="*/ 3759395 h 3759395"/>
              <a:gd name="connsiteX6" fmla="*/ 0 w 1730298"/>
              <a:gd name="connsiteY6" fmla="*/ 3656598 h 3759395"/>
              <a:gd name="connsiteX7" fmla="*/ 0 w 1730298"/>
              <a:gd name="connsiteY7" fmla="*/ 102797 h 3759395"/>
              <a:gd name="connsiteX8" fmla="*/ 102797 w 1730298"/>
              <a:gd name="connsiteY8" fmla="*/ 0 h 375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298" h="3759395">
                <a:moveTo>
                  <a:pt x="102797" y="0"/>
                </a:moveTo>
                <a:lnTo>
                  <a:pt x="1627501" y="0"/>
                </a:lnTo>
                <a:cubicBezTo>
                  <a:pt x="1684274" y="0"/>
                  <a:pt x="1730298" y="46024"/>
                  <a:pt x="1730298" y="102797"/>
                </a:cubicBezTo>
                <a:lnTo>
                  <a:pt x="1730298" y="3656598"/>
                </a:lnTo>
                <a:cubicBezTo>
                  <a:pt x="1730298" y="3713371"/>
                  <a:pt x="1684274" y="3759395"/>
                  <a:pt x="1627501" y="3759395"/>
                </a:cubicBezTo>
                <a:lnTo>
                  <a:pt x="102797" y="3759395"/>
                </a:lnTo>
                <a:cubicBezTo>
                  <a:pt x="46024" y="3759395"/>
                  <a:pt x="0" y="3713371"/>
                  <a:pt x="0" y="3656598"/>
                </a:cubicBezTo>
                <a:lnTo>
                  <a:pt x="0" y="102797"/>
                </a:lnTo>
                <a:cubicBezTo>
                  <a:pt x="0" y="46024"/>
                  <a:pt x="46024" y="0"/>
                  <a:pt x="102797" y="0"/>
                </a:cubicBezTo>
                <a:close/>
              </a:path>
            </a:pathLst>
          </a:custGeom>
          <a:solidFill>
            <a:schemeClr val="tx2"/>
          </a:solidFill>
        </p:spPr>
        <p:txBody>
          <a:bodyPr wrap="square">
            <a:noAutofit/>
          </a:bodyPr>
          <a:lstStyle>
            <a:lvl1pPr marL="0" indent="0">
              <a:buNone/>
              <a:defRPr sz="1050">
                <a:solidFill>
                  <a:schemeClr val="bg1"/>
                </a:solidFill>
              </a:defRPr>
            </a:lvl1pPr>
          </a:lstStyle>
          <a:p>
            <a:r>
              <a:rPr lang="en-US" dirty="0"/>
              <a:t>Insert Image</a:t>
            </a:r>
          </a:p>
        </p:txBody>
      </p:sp>
      <p:sp>
        <p:nvSpPr>
          <p:cNvPr id="32" name="Picture Placeholder 31">
            <a:extLst>
              <a:ext uri="{FF2B5EF4-FFF2-40B4-BE49-F238E27FC236}">
                <a16:creationId xmlns:a16="http://schemas.microsoft.com/office/drawing/2014/main" id="{E3807987-5966-41E0-6AC0-ECECE85131F5}"/>
              </a:ext>
            </a:extLst>
          </p:cNvPr>
          <p:cNvSpPr>
            <a:spLocks noGrp="1"/>
          </p:cNvSpPr>
          <p:nvPr>
            <p:ph type="pic" sz="quarter" idx="18" hasCustomPrompt="1"/>
          </p:nvPr>
        </p:nvSpPr>
        <p:spPr>
          <a:xfrm>
            <a:off x="6938263" y="560741"/>
            <a:ext cx="2411839" cy="3420245"/>
          </a:xfrm>
          <a:custGeom>
            <a:avLst/>
            <a:gdLst>
              <a:gd name="connsiteX0" fmla="*/ 102797 w 1730298"/>
              <a:gd name="connsiteY0" fmla="*/ 0 h 3759395"/>
              <a:gd name="connsiteX1" fmla="*/ 1627501 w 1730298"/>
              <a:gd name="connsiteY1" fmla="*/ 0 h 3759395"/>
              <a:gd name="connsiteX2" fmla="*/ 1730298 w 1730298"/>
              <a:gd name="connsiteY2" fmla="*/ 102797 h 3759395"/>
              <a:gd name="connsiteX3" fmla="*/ 1730298 w 1730298"/>
              <a:gd name="connsiteY3" fmla="*/ 3656598 h 3759395"/>
              <a:gd name="connsiteX4" fmla="*/ 1627501 w 1730298"/>
              <a:gd name="connsiteY4" fmla="*/ 3759395 h 3759395"/>
              <a:gd name="connsiteX5" fmla="*/ 102797 w 1730298"/>
              <a:gd name="connsiteY5" fmla="*/ 3759395 h 3759395"/>
              <a:gd name="connsiteX6" fmla="*/ 0 w 1730298"/>
              <a:gd name="connsiteY6" fmla="*/ 3656598 h 3759395"/>
              <a:gd name="connsiteX7" fmla="*/ 0 w 1730298"/>
              <a:gd name="connsiteY7" fmla="*/ 102797 h 3759395"/>
              <a:gd name="connsiteX8" fmla="*/ 102797 w 1730298"/>
              <a:gd name="connsiteY8" fmla="*/ 0 h 375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298" h="3759395">
                <a:moveTo>
                  <a:pt x="102797" y="0"/>
                </a:moveTo>
                <a:lnTo>
                  <a:pt x="1627501" y="0"/>
                </a:lnTo>
                <a:cubicBezTo>
                  <a:pt x="1684274" y="0"/>
                  <a:pt x="1730298" y="46024"/>
                  <a:pt x="1730298" y="102797"/>
                </a:cubicBezTo>
                <a:lnTo>
                  <a:pt x="1730298" y="3656598"/>
                </a:lnTo>
                <a:cubicBezTo>
                  <a:pt x="1730298" y="3713371"/>
                  <a:pt x="1684274" y="3759395"/>
                  <a:pt x="1627501" y="3759395"/>
                </a:cubicBezTo>
                <a:lnTo>
                  <a:pt x="102797" y="3759395"/>
                </a:lnTo>
                <a:cubicBezTo>
                  <a:pt x="46024" y="3759395"/>
                  <a:pt x="0" y="3713371"/>
                  <a:pt x="0" y="3656598"/>
                </a:cubicBezTo>
                <a:lnTo>
                  <a:pt x="0" y="102797"/>
                </a:lnTo>
                <a:cubicBezTo>
                  <a:pt x="0" y="46024"/>
                  <a:pt x="46024" y="0"/>
                  <a:pt x="102797" y="0"/>
                </a:cubicBezTo>
                <a:close/>
              </a:path>
            </a:pathLst>
          </a:custGeom>
          <a:solidFill>
            <a:schemeClr val="tx2"/>
          </a:solidFill>
        </p:spPr>
        <p:txBody>
          <a:bodyPr wrap="square">
            <a:noAutofit/>
          </a:bodyPr>
          <a:lstStyle>
            <a:lvl1pPr marL="0" indent="0">
              <a:buNone/>
              <a:defRPr sz="1050">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E1A58FFA-1E0F-18A8-4D3F-061D6D0CC29B}"/>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2C51B7DB-1B06-1CD7-32D0-AD95D48775E3}"/>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80414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eatured Resource - Video">
    <p:bg>
      <p:bgPr>
        <a:solidFill>
          <a:srgbClr val="F5F8FC"/>
        </a:solidFill>
        <a:effectLst/>
      </p:bgPr>
    </p:bg>
    <p:spTree>
      <p:nvGrpSpPr>
        <p:cNvPr id="1" name=""/>
        <p:cNvGrpSpPr/>
        <p:nvPr/>
      </p:nvGrpSpPr>
      <p:grpSpPr>
        <a:xfrm>
          <a:off x="0" y="0"/>
          <a:ext cx="0" cy="0"/>
          <a:chOff x="0" y="0"/>
          <a:chExt cx="0" cy="0"/>
        </a:xfrm>
      </p:grpSpPr>
      <p:pic>
        <p:nvPicPr>
          <p:cNvPr id="10" name="Picture 9" descr="A black circle with a black background&#10;&#10;Description automatically generated">
            <a:extLst>
              <a:ext uri="{FF2B5EF4-FFF2-40B4-BE49-F238E27FC236}">
                <a16:creationId xmlns:a16="http://schemas.microsoft.com/office/drawing/2014/main" id="{C924B51D-2793-30CE-63D4-C847C9ABD33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304920" y="1313812"/>
            <a:ext cx="3841518" cy="382968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2" y="499656"/>
            <a:ext cx="2883983" cy="994172"/>
          </a:xfrm>
        </p:spPr>
        <p:txBody>
          <a:bodyPr/>
          <a:lstStyle/>
          <a:p>
            <a:r>
              <a:rPr lang="en-US"/>
              <a:t>Featured</a:t>
            </a:r>
            <a:br>
              <a:rPr lang="en-US"/>
            </a:br>
            <a:r>
              <a:rPr lang="en-US"/>
              <a:t>Resource</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2"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VIDEO</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2" y="2455592"/>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pic>
        <p:nvPicPr>
          <p:cNvPr id="13" name="Picture 12" descr="A black screen with a white border&#10;&#10;Description automatically generated">
            <a:extLst>
              <a:ext uri="{FF2B5EF4-FFF2-40B4-BE49-F238E27FC236}">
                <a16:creationId xmlns:a16="http://schemas.microsoft.com/office/drawing/2014/main" id="{4994704B-9AB0-CEBF-96CC-409FCEAAAC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4238701" y="-836228"/>
            <a:ext cx="3715934" cy="6618100"/>
          </a:xfrm>
          <a:prstGeom prst="rect">
            <a:avLst/>
          </a:prstGeom>
        </p:spPr>
      </p:pic>
      <p:sp>
        <p:nvSpPr>
          <p:cNvPr id="19" name="Picture Placeholder 18">
            <a:extLst>
              <a:ext uri="{FF2B5EF4-FFF2-40B4-BE49-F238E27FC236}">
                <a16:creationId xmlns:a16="http://schemas.microsoft.com/office/drawing/2014/main" id="{D5B4AC3E-124C-8CAA-083C-13F059E95447}"/>
              </a:ext>
            </a:extLst>
          </p:cNvPr>
          <p:cNvSpPr>
            <a:spLocks noGrp="1"/>
          </p:cNvSpPr>
          <p:nvPr>
            <p:ph type="pic" sz="quarter" idx="17" hasCustomPrompt="1"/>
          </p:nvPr>
        </p:nvSpPr>
        <p:spPr>
          <a:xfrm>
            <a:off x="3974064" y="1237786"/>
            <a:ext cx="4247174" cy="2475571"/>
          </a:xfrm>
          <a:custGeom>
            <a:avLst/>
            <a:gdLst>
              <a:gd name="connsiteX0" fmla="*/ 86018 w 5662899"/>
              <a:gd name="connsiteY0" fmla="*/ 0 h 3300761"/>
              <a:gd name="connsiteX1" fmla="*/ 5576881 w 5662899"/>
              <a:gd name="connsiteY1" fmla="*/ 0 h 3300761"/>
              <a:gd name="connsiteX2" fmla="*/ 5662899 w 5662899"/>
              <a:gd name="connsiteY2" fmla="*/ 86018 h 3300761"/>
              <a:gd name="connsiteX3" fmla="*/ 5662899 w 5662899"/>
              <a:gd name="connsiteY3" fmla="*/ 3214743 h 3300761"/>
              <a:gd name="connsiteX4" fmla="*/ 5576881 w 5662899"/>
              <a:gd name="connsiteY4" fmla="*/ 3300761 h 3300761"/>
              <a:gd name="connsiteX5" fmla="*/ 86018 w 5662899"/>
              <a:gd name="connsiteY5" fmla="*/ 3300761 h 3300761"/>
              <a:gd name="connsiteX6" fmla="*/ 0 w 5662899"/>
              <a:gd name="connsiteY6" fmla="*/ 3214743 h 3300761"/>
              <a:gd name="connsiteX7" fmla="*/ 0 w 5662899"/>
              <a:gd name="connsiteY7" fmla="*/ 86018 h 3300761"/>
              <a:gd name="connsiteX8" fmla="*/ 86018 w 5662899"/>
              <a:gd name="connsiteY8" fmla="*/ 0 h 330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2899" h="3300761">
                <a:moveTo>
                  <a:pt x="86018" y="0"/>
                </a:moveTo>
                <a:lnTo>
                  <a:pt x="5576881" y="0"/>
                </a:lnTo>
                <a:cubicBezTo>
                  <a:pt x="5624387" y="0"/>
                  <a:pt x="5662899" y="38512"/>
                  <a:pt x="5662899" y="86018"/>
                </a:cubicBezTo>
                <a:lnTo>
                  <a:pt x="5662899" y="3214743"/>
                </a:lnTo>
                <a:cubicBezTo>
                  <a:pt x="5662899" y="3262249"/>
                  <a:pt x="5624387" y="3300761"/>
                  <a:pt x="5576881" y="3300761"/>
                </a:cubicBezTo>
                <a:lnTo>
                  <a:pt x="86018" y="3300761"/>
                </a:lnTo>
                <a:cubicBezTo>
                  <a:pt x="38512" y="3300761"/>
                  <a:pt x="0" y="3262249"/>
                  <a:pt x="0" y="3214743"/>
                </a:cubicBezTo>
                <a:lnTo>
                  <a:pt x="0" y="86018"/>
                </a:lnTo>
                <a:cubicBezTo>
                  <a:pt x="0" y="38512"/>
                  <a:pt x="38512" y="0"/>
                  <a:pt x="8601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6ADD872A-221F-A9F2-6D5F-AC647F996AFF}"/>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7B545B7A-4A7A-8498-9D8D-7E3EB5BC6582}"/>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7671017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d Resource - PDF">
    <p:bg>
      <p:bgPr>
        <a:solidFill>
          <a:srgbClr val="F5F8FC"/>
        </a:solidFill>
        <a:effectLst/>
      </p:bgPr>
    </p:bg>
    <p:spTree>
      <p:nvGrpSpPr>
        <p:cNvPr id="1" name=""/>
        <p:cNvGrpSpPr/>
        <p:nvPr/>
      </p:nvGrpSpPr>
      <p:grpSpPr>
        <a:xfrm>
          <a:off x="0" y="0"/>
          <a:ext cx="0" cy="0"/>
          <a:chOff x="0" y="0"/>
          <a:chExt cx="0" cy="0"/>
        </a:xfrm>
      </p:grpSpPr>
      <p:pic>
        <p:nvPicPr>
          <p:cNvPr id="10" name="Picture 9" descr="A black circle with a black background&#10;&#10;Description automatically generated">
            <a:extLst>
              <a:ext uri="{FF2B5EF4-FFF2-40B4-BE49-F238E27FC236}">
                <a16:creationId xmlns:a16="http://schemas.microsoft.com/office/drawing/2014/main" id="{C924B51D-2793-30CE-63D4-C847C9ABD33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304920" y="1313812"/>
            <a:ext cx="3841518" cy="382968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2" y="499656"/>
            <a:ext cx="2883983" cy="994172"/>
          </a:xfrm>
        </p:spPr>
        <p:txBody>
          <a:bodyPr/>
          <a:lstStyle/>
          <a:p>
            <a:r>
              <a:rPr lang="en-US"/>
              <a:t>Featured</a:t>
            </a:r>
            <a:br>
              <a:rPr lang="en-US"/>
            </a:br>
            <a:r>
              <a:rPr lang="en-US"/>
              <a:t>Resource</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2"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PDF</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2" y="2455592"/>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8" name="Picture Placeholder 6">
            <a:extLst>
              <a:ext uri="{FF2B5EF4-FFF2-40B4-BE49-F238E27FC236}">
                <a16:creationId xmlns:a16="http://schemas.microsoft.com/office/drawing/2014/main" id="{D1E115B1-BEE4-0B47-29E5-19CE20105A2C}"/>
              </a:ext>
            </a:extLst>
          </p:cNvPr>
          <p:cNvSpPr>
            <a:spLocks noGrp="1"/>
          </p:cNvSpPr>
          <p:nvPr>
            <p:ph type="pic" sz="quarter" idx="17" hasCustomPrompt="1"/>
          </p:nvPr>
        </p:nvSpPr>
        <p:spPr>
          <a:xfrm>
            <a:off x="5618561" y="645320"/>
            <a:ext cx="2821781" cy="3655219"/>
          </a:xfrm>
          <a:solidFill>
            <a:schemeClr val="tx2"/>
          </a:solidFill>
        </p:spPr>
        <p:txBody>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B95F61DF-6461-9D98-3C2F-3C6AAAA01F45}"/>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721AC808-29BE-3AB9-6FB3-F54148A450C7}"/>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0705133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onitor Laptop">
    <p:bg>
      <p:bgPr>
        <a:solidFill>
          <a:srgbClr val="F5F8FC"/>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DF9E1B-471C-E650-D5B6-6D8F61A28DF6}"/>
              </a:ext>
            </a:extLst>
          </p:cNvPr>
          <p:cNvPicPr>
            <a:picLocks noChangeAspect="1"/>
          </p:cNvPicPr>
          <p:nvPr userDrawn="1"/>
        </p:nvPicPr>
        <p:blipFill>
          <a:blip r:embed="rId2"/>
          <a:stretch>
            <a:fillRect/>
          </a:stretch>
        </p:blipFill>
        <p:spPr>
          <a:xfrm>
            <a:off x="7666616" y="226340"/>
            <a:ext cx="1266825" cy="1266825"/>
          </a:xfrm>
          <a:prstGeom prst="rect">
            <a:avLst/>
          </a:prstGeom>
        </p:spPr>
      </p:pic>
      <p:pic>
        <p:nvPicPr>
          <p:cNvPr id="15" name="Picture 14" descr="A black circle with a black background&#10;&#10;Description automatically generated">
            <a:extLst>
              <a:ext uri="{FF2B5EF4-FFF2-40B4-BE49-F238E27FC236}">
                <a16:creationId xmlns:a16="http://schemas.microsoft.com/office/drawing/2014/main" id="{CFB207EB-B2F3-B9F2-D26B-5FF3EDE4B6D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515101" y="2520266"/>
            <a:ext cx="2631338" cy="2623235"/>
          </a:xfrm>
          <a:prstGeom prst="rect">
            <a:avLst/>
          </a:prstGeom>
        </p:spPr>
      </p:pic>
      <p:pic>
        <p:nvPicPr>
          <p:cNvPr id="2" name="Picture 1" descr="A computer with a black screen&#10;&#10;Description automatically generated">
            <a:extLst>
              <a:ext uri="{FF2B5EF4-FFF2-40B4-BE49-F238E27FC236}">
                <a16:creationId xmlns:a16="http://schemas.microsoft.com/office/drawing/2014/main" id="{2E11E30C-5928-F9FC-7375-207C15345E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2185" y="5320"/>
            <a:ext cx="7652062" cy="5097389"/>
          </a:xfrm>
          <a:prstGeom prst="rect">
            <a:avLst/>
          </a:prstGeom>
        </p:spPr>
      </p:pic>
      <p:sp>
        <p:nvSpPr>
          <p:cNvPr id="13" name="Picture Placeholder 12">
            <a:extLst>
              <a:ext uri="{FF2B5EF4-FFF2-40B4-BE49-F238E27FC236}">
                <a16:creationId xmlns:a16="http://schemas.microsoft.com/office/drawing/2014/main" id="{DE7C91F3-27BC-A143-7526-63F1C4F37D5C}"/>
              </a:ext>
            </a:extLst>
          </p:cNvPr>
          <p:cNvSpPr>
            <a:spLocks noGrp="1"/>
          </p:cNvSpPr>
          <p:nvPr>
            <p:ph type="pic" sz="quarter" idx="17" hasCustomPrompt="1"/>
          </p:nvPr>
        </p:nvSpPr>
        <p:spPr>
          <a:xfrm>
            <a:off x="3779519" y="929640"/>
            <a:ext cx="4663440" cy="2895600"/>
          </a:xfrm>
          <a:custGeom>
            <a:avLst/>
            <a:gdLst>
              <a:gd name="connsiteX0" fmla="*/ 33898 w 6217920"/>
              <a:gd name="connsiteY0" fmla="*/ 0 h 3860800"/>
              <a:gd name="connsiteX1" fmla="*/ 6184022 w 6217920"/>
              <a:gd name="connsiteY1" fmla="*/ 0 h 3860800"/>
              <a:gd name="connsiteX2" fmla="*/ 6217920 w 6217920"/>
              <a:gd name="connsiteY2" fmla="*/ 33898 h 3860800"/>
              <a:gd name="connsiteX3" fmla="*/ 6217920 w 6217920"/>
              <a:gd name="connsiteY3" fmla="*/ 3826902 h 3860800"/>
              <a:gd name="connsiteX4" fmla="*/ 6184022 w 6217920"/>
              <a:gd name="connsiteY4" fmla="*/ 3860800 h 3860800"/>
              <a:gd name="connsiteX5" fmla="*/ 33898 w 6217920"/>
              <a:gd name="connsiteY5" fmla="*/ 3860800 h 3860800"/>
              <a:gd name="connsiteX6" fmla="*/ 0 w 6217920"/>
              <a:gd name="connsiteY6" fmla="*/ 3826902 h 3860800"/>
              <a:gd name="connsiteX7" fmla="*/ 0 w 6217920"/>
              <a:gd name="connsiteY7" fmla="*/ 33898 h 3860800"/>
              <a:gd name="connsiteX8" fmla="*/ 33898 w 6217920"/>
              <a:gd name="connsiteY8" fmla="*/ 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20" h="3860800">
                <a:moveTo>
                  <a:pt x="33898" y="0"/>
                </a:moveTo>
                <a:lnTo>
                  <a:pt x="6184022" y="0"/>
                </a:lnTo>
                <a:cubicBezTo>
                  <a:pt x="6202743" y="0"/>
                  <a:pt x="6217920" y="15177"/>
                  <a:pt x="6217920" y="33898"/>
                </a:cubicBezTo>
                <a:lnTo>
                  <a:pt x="6217920" y="3826902"/>
                </a:lnTo>
                <a:cubicBezTo>
                  <a:pt x="6217920" y="3845623"/>
                  <a:pt x="6202743" y="3860800"/>
                  <a:pt x="6184022" y="3860800"/>
                </a:cubicBezTo>
                <a:lnTo>
                  <a:pt x="33898" y="3860800"/>
                </a:lnTo>
                <a:cubicBezTo>
                  <a:pt x="15177" y="3860800"/>
                  <a:pt x="0" y="3845623"/>
                  <a:pt x="0" y="3826902"/>
                </a:cubicBezTo>
                <a:lnTo>
                  <a:pt x="0" y="33898"/>
                </a:lnTo>
                <a:cubicBezTo>
                  <a:pt x="0" y="15177"/>
                  <a:pt x="15177" y="0"/>
                  <a:pt x="3389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2" y="499656"/>
            <a:ext cx="2883983" cy="994172"/>
          </a:xfrm>
        </p:spPr>
        <p:txBody>
          <a:bodyPr/>
          <a:lstStyle/>
          <a:p>
            <a:r>
              <a:rPr lang="en-US"/>
              <a:t>Monitor</a:t>
            </a:r>
            <a:br>
              <a:rPr lang="en-US"/>
            </a:br>
            <a:r>
              <a:rPr lang="en-US"/>
              <a:t>Laptop</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2"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PRODUCT</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2" y="2455592"/>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6" name="TextBox 15">
            <a:extLst>
              <a:ext uri="{FF2B5EF4-FFF2-40B4-BE49-F238E27FC236}">
                <a16:creationId xmlns:a16="http://schemas.microsoft.com/office/drawing/2014/main" id="{88084F2A-90D3-CE62-B5AE-7CBC907C741C}"/>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7" name="TextBox 16">
            <a:extLst>
              <a:ext uri="{FF2B5EF4-FFF2-40B4-BE49-F238E27FC236}">
                <a16:creationId xmlns:a16="http://schemas.microsoft.com/office/drawing/2014/main" id="{03943A0E-7BB1-9989-049A-FDBF30E0AB9F}"/>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034478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Monitor Laptop">
    <p:bg>
      <p:bgPr>
        <a:solidFill>
          <a:srgbClr val="F5F8FC"/>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DF9E1B-471C-E650-D5B6-6D8F61A28DF6}"/>
              </a:ext>
            </a:extLst>
          </p:cNvPr>
          <p:cNvPicPr>
            <a:picLocks noChangeAspect="1"/>
          </p:cNvPicPr>
          <p:nvPr userDrawn="1"/>
        </p:nvPicPr>
        <p:blipFill>
          <a:blip r:embed="rId2"/>
          <a:stretch>
            <a:fillRect/>
          </a:stretch>
        </p:blipFill>
        <p:spPr>
          <a:xfrm>
            <a:off x="7666616" y="226340"/>
            <a:ext cx="1266825" cy="1266825"/>
          </a:xfrm>
          <a:prstGeom prst="rect">
            <a:avLst/>
          </a:prstGeom>
        </p:spPr>
      </p:pic>
      <p:pic>
        <p:nvPicPr>
          <p:cNvPr id="15" name="Picture 14" descr="A black circle with a black background&#10;&#10;Description automatically generated">
            <a:extLst>
              <a:ext uri="{FF2B5EF4-FFF2-40B4-BE49-F238E27FC236}">
                <a16:creationId xmlns:a16="http://schemas.microsoft.com/office/drawing/2014/main" id="{CFB207EB-B2F3-B9F2-D26B-5FF3EDE4B6D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515101" y="2520266"/>
            <a:ext cx="2631338" cy="2623235"/>
          </a:xfrm>
          <a:prstGeom prst="rect">
            <a:avLst/>
          </a:prstGeom>
        </p:spPr>
      </p:pic>
      <p:pic>
        <p:nvPicPr>
          <p:cNvPr id="2" name="Picture 1" descr="A computer with a black screen&#10;&#10;Description automatically generated">
            <a:extLst>
              <a:ext uri="{FF2B5EF4-FFF2-40B4-BE49-F238E27FC236}">
                <a16:creationId xmlns:a16="http://schemas.microsoft.com/office/drawing/2014/main" id="{2E11E30C-5928-F9FC-7375-207C15345E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79821" y="805420"/>
            <a:ext cx="6666212" cy="4440669"/>
          </a:xfrm>
          <a:prstGeom prst="rect">
            <a:avLst/>
          </a:prstGeom>
        </p:spPr>
      </p:pic>
      <p:sp>
        <p:nvSpPr>
          <p:cNvPr id="13" name="Picture Placeholder 12">
            <a:extLst>
              <a:ext uri="{FF2B5EF4-FFF2-40B4-BE49-F238E27FC236}">
                <a16:creationId xmlns:a16="http://schemas.microsoft.com/office/drawing/2014/main" id="{DE7C91F3-27BC-A143-7526-63F1C4F37D5C}"/>
              </a:ext>
            </a:extLst>
          </p:cNvPr>
          <p:cNvSpPr>
            <a:spLocks noGrp="1"/>
          </p:cNvSpPr>
          <p:nvPr>
            <p:ph type="pic" sz="quarter" idx="17" hasCustomPrompt="1"/>
          </p:nvPr>
        </p:nvSpPr>
        <p:spPr>
          <a:xfrm>
            <a:off x="4483786" y="1629053"/>
            <a:ext cx="4062629" cy="2522547"/>
          </a:xfrm>
          <a:custGeom>
            <a:avLst/>
            <a:gdLst>
              <a:gd name="connsiteX0" fmla="*/ 33898 w 6217920"/>
              <a:gd name="connsiteY0" fmla="*/ 0 h 3860800"/>
              <a:gd name="connsiteX1" fmla="*/ 6184022 w 6217920"/>
              <a:gd name="connsiteY1" fmla="*/ 0 h 3860800"/>
              <a:gd name="connsiteX2" fmla="*/ 6217920 w 6217920"/>
              <a:gd name="connsiteY2" fmla="*/ 33898 h 3860800"/>
              <a:gd name="connsiteX3" fmla="*/ 6217920 w 6217920"/>
              <a:gd name="connsiteY3" fmla="*/ 3826902 h 3860800"/>
              <a:gd name="connsiteX4" fmla="*/ 6184022 w 6217920"/>
              <a:gd name="connsiteY4" fmla="*/ 3860800 h 3860800"/>
              <a:gd name="connsiteX5" fmla="*/ 33898 w 6217920"/>
              <a:gd name="connsiteY5" fmla="*/ 3860800 h 3860800"/>
              <a:gd name="connsiteX6" fmla="*/ 0 w 6217920"/>
              <a:gd name="connsiteY6" fmla="*/ 3826902 h 3860800"/>
              <a:gd name="connsiteX7" fmla="*/ 0 w 6217920"/>
              <a:gd name="connsiteY7" fmla="*/ 33898 h 3860800"/>
              <a:gd name="connsiteX8" fmla="*/ 33898 w 6217920"/>
              <a:gd name="connsiteY8" fmla="*/ 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20" h="3860800">
                <a:moveTo>
                  <a:pt x="33898" y="0"/>
                </a:moveTo>
                <a:lnTo>
                  <a:pt x="6184022" y="0"/>
                </a:lnTo>
                <a:cubicBezTo>
                  <a:pt x="6202743" y="0"/>
                  <a:pt x="6217920" y="15177"/>
                  <a:pt x="6217920" y="33898"/>
                </a:cubicBezTo>
                <a:lnTo>
                  <a:pt x="6217920" y="3826902"/>
                </a:lnTo>
                <a:cubicBezTo>
                  <a:pt x="6217920" y="3845623"/>
                  <a:pt x="6202743" y="3860800"/>
                  <a:pt x="6184022" y="3860800"/>
                </a:cubicBezTo>
                <a:lnTo>
                  <a:pt x="33898" y="3860800"/>
                </a:lnTo>
                <a:cubicBezTo>
                  <a:pt x="15177" y="3860800"/>
                  <a:pt x="0" y="3845623"/>
                  <a:pt x="0" y="3826902"/>
                </a:cubicBezTo>
                <a:lnTo>
                  <a:pt x="0" y="33898"/>
                </a:lnTo>
                <a:cubicBezTo>
                  <a:pt x="0" y="15177"/>
                  <a:pt x="15177" y="0"/>
                  <a:pt x="3389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2" y="499656"/>
            <a:ext cx="2883983" cy="994172"/>
          </a:xfrm>
        </p:spPr>
        <p:txBody>
          <a:bodyPr/>
          <a:lstStyle>
            <a:lvl1pPr>
              <a:defRPr/>
            </a:lvl1pPr>
          </a:lstStyle>
          <a:p>
            <a:r>
              <a:rPr lang="en-US"/>
              <a:t>Small Monitor</a:t>
            </a:r>
            <a:br>
              <a:rPr lang="en-US"/>
            </a:br>
            <a:r>
              <a:rPr lang="en-US"/>
              <a:t>Laptop</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2"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PRODUCT</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2" y="2455592"/>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6" name="TextBox 15">
            <a:extLst>
              <a:ext uri="{FF2B5EF4-FFF2-40B4-BE49-F238E27FC236}">
                <a16:creationId xmlns:a16="http://schemas.microsoft.com/office/drawing/2014/main" id="{88084F2A-90D3-CE62-B5AE-7CBC907C741C}"/>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7" name="TextBox 16">
            <a:extLst>
              <a:ext uri="{FF2B5EF4-FFF2-40B4-BE49-F238E27FC236}">
                <a16:creationId xmlns:a16="http://schemas.microsoft.com/office/drawing/2014/main" id="{03943A0E-7BB1-9989-049A-FDBF30E0AB9F}"/>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336580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latform">
    <p:bg>
      <p:bgPr>
        <a:solidFill>
          <a:srgbClr val="F5F8FC"/>
        </a:solidFill>
        <a:effectLst/>
      </p:bgPr>
    </p:bg>
    <p:spTree>
      <p:nvGrpSpPr>
        <p:cNvPr id="1" name=""/>
        <p:cNvGrpSpPr/>
        <p:nvPr/>
      </p:nvGrpSpPr>
      <p:grpSpPr>
        <a:xfrm>
          <a:off x="0" y="0"/>
          <a:ext cx="0" cy="0"/>
          <a:chOff x="0" y="0"/>
          <a:chExt cx="0" cy="0"/>
        </a:xfrm>
      </p:grpSpPr>
      <p:pic>
        <p:nvPicPr>
          <p:cNvPr id="15" name="Picture 14" descr="A black circle with a black background&#10;&#10;Description automatically generated">
            <a:extLst>
              <a:ext uri="{FF2B5EF4-FFF2-40B4-BE49-F238E27FC236}">
                <a16:creationId xmlns:a16="http://schemas.microsoft.com/office/drawing/2014/main" id="{BBF3025C-35AD-D661-3D96-E65B3CEA06E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pic>
        <p:nvPicPr>
          <p:cNvPr id="2" name="Picture 1" descr="A computer with a black screen&#10;&#10;Description automatically generated">
            <a:extLst>
              <a:ext uri="{FF2B5EF4-FFF2-40B4-BE49-F238E27FC236}">
                <a16:creationId xmlns:a16="http://schemas.microsoft.com/office/drawing/2014/main" id="{2E11E30C-5928-F9FC-7375-207C15345E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185" y="5320"/>
            <a:ext cx="7652062" cy="5097389"/>
          </a:xfrm>
          <a:prstGeom prst="rect">
            <a:avLst/>
          </a:prstGeom>
        </p:spPr>
      </p:pic>
      <p:sp>
        <p:nvSpPr>
          <p:cNvPr id="13" name="Picture Placeholder 12">
            <a:extLst>
              <a:ext uri="{FF2B5EF4-FFF2-40B4-BE49-F238E27FC236}">
                <a16:creationId xmlns:a16="http://schemas.microsoft.com/office/drawing/2014/main" id="{DE7C91F3-27BC-A143-7526-63F1C4F37D5C}"/>
              </a:ext>
            </a:extLst>
          </p:cNvPr>
          <p:cNvSpPr>
            <a:spLocks noGrp="1"/>
          </p:cNvSpPr>
          <p:nvPr>
            <p:ph type="pic" sz="quarter" idx="17" hasCustomPrompt="1"/>
          </p:nvPr>
        </p:nvSpPr>
        <p:spPr>
          <a:xfrm>
            <a:off x="3779519" y="929640"/>
            <a:ext cx="4663440" cy="2895600"/>
          </a:xfrm>
          <a:custGeom>
            <a:avLst/>
            <a:gdLst>
              <a:gd name="connsiteX0" fmla="*/ 33898 w 6217920"/>
              <a:gd name="connsiteY0" fmla="*/ 0 h 3860800"/>
              <a:gd name="connsiteX1" fmla="*/ 6184022 w 6217920"/>
              <a:gd name="connsiteY1" fmla="*/ 0 h 3860800"/>
              <a:gd name="connsiteX2" fmla="*/ 6217920 w 6217920"/>
              <a:gd name="connsiteY2" fmla="*/ 33898 h 3860800"/>
              <a:gd name="connsiteX3" fmla="*/ 6217920 w 6217920"/>
              <a:gd name="connsiteY3" fmla="*/ 3826902 h 3860800"/>
              <a:gd name="connsiteX4" fmla="*/ 6184022 w 6217920"/>
              <a:gd name="connsiteY4" fmla="*/ 3860800 h 3860800"/>
              <a:gd name="connsiteX5" fmla="*/ 33898 w 6217920"/>
              <a:gd name="connsiteY5" fmla="*/ 3860800 h 3860800"/>
              <a:gd name="connsiteX6" fmla="*/ 0 w 6217920"/>
              <a:gd name="connsiteY6" fmla="*/ 3826902 h 3860800"/>
              <a:gd name="connsiteX7" fmla="*/ 0 w 6217920"/>
              <a:gd name="connsiteY7" fmla="*/ 33898 h 3860800"/>
              <a:gd name="connsiteX8" fmla="*/ 33898 w 6217920"/>
              <a:gd name="connsiteY8" fmla="*/ 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20" h="3860800">
                <a:moveTo>
                  <a:pt x="33898" y="0"/>
                </a:moveTo>
                <a:lnTo>
                  <a:pt x="6184022" y="0"/>
                </a:lnTo>
                <a:cubicBezTo>
                  <a:pt x="6202743" y="0"/>
                  <a:pt x="6217920" y="15177"/>
                  <a:pt x="6217920" y="33898"/>
                </a:cubicBezTo>
                <a:lnTo>
                  <a:pt x="6217920" y="3826902"/>
                </a:lnTo>
                <a:cubicBezTo>
                  <a:pt x="6217920" y="3845623"/>
                  <a:pt x="6202743" y="3860800"/>
                  <a:pt x="6184022" y="3860800"/>
                </a:cubicBezTo>
                <a:lnTo>
                  <a:pt x="33898" y="3860800"/>
                </a:lnTo>
                <a:cubicBezTo>
                  <a:pt x="15177" y="3860800"/>
                  <a:pt x="0" y="3845623"/>
                  <a:pt x="0" y="3826902"/>
                </a:cubicBezTo>
                <a:lnTo>
                  <a:pt x="0" y="33898"/>
                </a:lnTo>
                <a:cubicBezTo>
                  <a:pt x="0" y="15177"/>
                  <a:pt x="15177" y="0"/>
                  <a:pt x="3389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2" y="499656"/>
            <a:ext cx="2883983" cy="994172"/>
          </a:xfrm>
        </p:spPr>
        <p:txBody>
          <a:bodyPr/>
          <a:lstStyle/>
          <a:p>
            <a:r>
              <a:rPr lang="en-US"/>
              <a:t>Platform</a:t>
            </a:r>
          </a:p>
        </p:txBody>
      </p:sp>
      <p:sp>
        <p:nvSpPr>
          <p:cNvPr id="5" name="Rounded Rectangle 4">
            <a:extLst>
              <a:ext uri="{FF2B5EF4-FFF2-40B4-BE49-F238E27FC236}">
                <a16:creationId xmlns:a16="http://schemas.microsoft.com/office/drawing/2014/main" id="{8DB506E1-DFBE-F71B-C8B1-78184513DE2C}"/>
              </a:ext>
            </a:extLst>
          </p:cNvPr>
          <p:cNvSpPr/>
          <p:nvPr userDrawn="1"/>
        </p:nvSpPr>
        <p:spPr>
          <a:xfrm>
            <a:off x="684485" y="1520210"/>
            <a:ext cx="2466648" cy="919167"/>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Oval 7">
            <a:extLst>
              <a:ext uri="{FF2B5EF4-FFF2-40B4-BE49-F238E27FC236}">
                <a16:creationId xmlns:a16="http://schemas.microsoft.com/office/drawing/2014/main" id="{0DC60332-7B80-554B-6D21-941989774F92}"/>
              </a:ext>
            </a:extLst>
          </p:cNvPr>
          <p:cNvSpPr/>
          <p:nvPr userDrawn="1"/>
        </p:nvSpPr>
        <p:spPr>
          <a:xfrm>
            <a:off x="875783" y="1771003"/>
            <a:ext cx="408244" cy="408243"/>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8" name="Text Placeholder 16">
            <a:extLst>
              <a:ext uri="{FF2B5EF4-FFF2-40B4-BE49-F238E27FC236}">
                <a16:creationId xmlns:a16="http://schemas.microsoft.com/office/drawing/2014/main" id="{9B1FF9DB-4B5A-4FEC-2EB5-BF1E881911B3}"/>
              </a:ext>
            </a:extLst>
          </p:cNvPr>
          <p:cNvSpPr>
            <a:spLocks noGrp="1"/>
          </p:cNvSpPr>
          <p:nvPr>
            <p:ph type="body" sz="quarter" idx="18" hasCustomPrompt="1"/>
          </p:nvPr>
        </p:nvSpPr>
        <p:spPr>
          <a:xfrm>
            <a:off x="1429351" y="1674661"/>
            <a:ext cx="1648249" cy="168571"/>
          </a:xfrm>
        </p:spPr>
        <p:txBody>
          <a:bodyPr/>
          <a:lstStyle>
            <a:lvl1pPr marL="0" indent="0">
              <a:buNone/>
              <a:defRPr sz="900" b="1" i="0" spc="0">
                <a:solidFill>
                  <a:schemeClr val="accent1"/>
                </a:solidFill>
                <a:latin typeface="Malgun Gothic" panose="020B0503020000020004" pitchFamily="34" charset="-127"/>
                <a:ea typeface="Malgun Gothic" panose="020B0503020000020004" pitchFamily="34" charset="-127"/>
              </a:defRPr>
            </a:lvl1pPr>
          </a:lstStyle>
          <a:p>
            <a:pPr lvl="0"/>
            <a:r>
              <a:rPr lang="en-US"/>
              <a:t>FEATURE</a:t>
            </a:r>
          </a:p>
        </p:txBody>
      </p:sp>
      <p:sp>
        <p:nvSpPr>
          <p:cNvPr id="21" name="Text Placeholder 19">
            <a:extLst>
              <a:ext uri="{FF2B5EF4-FFF2-40B4-BE49-F238E27FC236}">
                <a16:creationId xmlns:a16="http://schemas.microsoft.com/office/drawing/2014/main" id="{3BF711CC-B1DA-6C24-EE70-84647201DF1F}"/>
              </a:ext>
            </a:extLst>
          </p:cNvPr>
          <p:cNvSpPr>
            <a:spLocks noGrp="1"/>
          </p:cNvSpPr>
          <p:nvPr>
            <p:ph type="body" sz="quarter" idx="19" hasCustomPrompt="1"/>
          </p:nvPr>
        </p:nvSpPr>
        <p:spPr>
          <a:xfrm>
            <a:off x="1430230" y="1843232"/>
            <a:ext cx="1648250" cy="465629"/>
          </a:xfrm>
        </p:spPr>
        <p:txBody>
          <a:bodyPr/>
          <a:lstStyle>
            <a:lvl1pPr marL="0" indent="0">
              <a:buNone/>
              <a:defRPr sz="90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adipelit</a:t>
            </a:r>
            <a:r>
              <a:rPr lang="en-US"/>
              <a:t>, sed do </a:t>
            </a:r>
            <a:r>
              <a:rPr lang="en-US" err="1"/>
              <a:t>eiusmod</a:t>
            </a:r>
            <a:r>
              <a:rPr lang="en-US"/>
              <a:t> tempo </a:t>
            </a:r>
            <a:r>
              <a:rPr lang="en-US" err="1"/>
              <a:t>incididunt</a:t>
            </a:r>
            <a:r>
              <a:rPr lang="en-US"/>
              <a:t>.</a:t>
            </a:r>
          </a:p>
        </p:txBody>
      </p:sp>
      <p:sp>
        <p:nvSpPr>
          <p:cNvPr id="26" name="Rounded Rectangle 25">
            <a:extLst>
              <a:ext uri="{FF2B5EF4-FFF2-40B4-BE49-F238E27FC236}">
                <a16:creationId xmlns:a16="http://schemas.microsoft.com/office/drawing/2014/main" id="{C9D21F7F-D6A7-06CB-96B7-AB2606183B34}"/>
              </a:ext>
            </a:extLst>
          </p:cNvPr>
          <p:cNvSpPr/>
          <p:nvPr userDrawn="1"/>
        </p:nvSpPr>
        <p:spPr>
          <a:xfrm>
            <a:off x="684485" y="2584382"/>
            <a:ext cx="2466648" cy="919167"/>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Oval 26">
            <a:extLst>
              <a:ext uri="{FF2B5EF4-FFF2-40B4-BE49-F238E27FC236}">
                <a16:creationId xmlns:a16="http://schemas.microsoft.com/office/drawing/2014/main" id="{29CAB20C-3E29-9006-CBF4-C1A9E3522C26}"/>
              </a:ext>
            </a:extLst>
          </p:cNvPr>
          <p:cNvSpPr/>
          <p:nvPr userDrawn="1"/>
        </p:nvSpPr>
        <p:spPr>
          <a:xfrm>
            <a:off x="875783" y="2835175"/>
            <a:ext cx="408244" cy="408243"/>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8" name="Text Placeholder 16">
            <a:extLst>
              <a:ext uri="{FF2B5EF4-FFF2-40B4-BE49-F238E27FC236}">
                <a16:creationId xmlns:a16="http://schemas.microsoft.com/office/drawing/2014/main" id="{FC46B07C-137E-7E52-E0D2-33763CB1E206}"/>
              </a:ext>
            </a:extLst>
          </p:cNvPr>
          <p:cNvSpPr>
            <a:spLocks noGrp="1"/>
          </p:cNvSpPr>
          <p:nvPr>
            <p:ph type="body" sz="quarter" idx="20" hasCustomPrompt="1"/>
          </p:nvPr>
        </p:nvSpPr>
        <p:spPr>
          <a:xfrm>
            <a:off x="1429351" y="2738833"/>
            <a:ext cx="1648249" cy="168571"/>
          </a:xfrm>
        </p:spPr>
        <p:txBody>
          <a:bodyPr/>
          <a:lstStyle>
            <a:lvl1pPr marL="0" indent="0">
              <a:buNone/>
              <a:defRPr sz="900" b="1" i="0" spc="0">
                <a:solidFill>
                  <a:schemeClr val="accent1"/>
                </a:solidFill>
                <a:latin typeface="Malgun Gothic" panose="020B0503020000020004" pitchFamily="34" charset="-127"/>
                <a:ea typeface="Malgun Gothic" panose="020B0503020000020004" pitchFamily="34" charset="-127"/>
              </a:defRPr>
            </a:lvl1pPr>
          </a:lstStyle>
          <a:p>
            <a:pPr lvl="0"/>
            <a:r>
              <a:rPr lang="en-US"/>
              <a:t>FEATURE</a:t>
            </a:r>
          </a:p>
        </p:txBody>
      </p:sp>
      <p:sp>
        <p:nvSpPr>
          <p:cNvPr id="29" name="Text Placeholder 19">
            <a:extLst>
              <a:ext uri="{FF2B5EF4-FFF2-40B4-BE49-F238E27FC236}">
                <a16:creationId xmlns:a16="http://schemas.microsoft.com/office/drawing/2014/main" id="{7D7218F3-5342-52D4-F958-F62BDD4AA392}"/>
              </a:ext>
            </a:extLst>
          </p:cNvPr>
          <p:cNvSpPr>
            <a:spLocks noGrp="1"/>
          </p:cNvSpPr>
          <p:nvPr>
            <p:ph type="body" sz="quarter" idx="21" hasCustomPrompt="1"/>
          </p:nvPr>
        </p:nvSpPr>
        <p:spPr>
          <a:xfrm>
            <a:off x="1430230" y="2907404"/>
            <a:ext cx="1648250" cy="465629"/>
          </a:xfrm>
        </p:spPr>
        <p:txBody>
          <a:bodyPr/>
          <a:lstStyle>
            <a:lvl1pPr marL="0" indent="0">
              <a:buNone/>
              <a:defRPr sz="90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adipelit</a:t>
            </a:r>
            <a:r>
              <a:rPr lang="en-US"/>
              <a:t>, sed do </a:t>
            </a:r>
            <a:r>
              <a:rPr lang="en-US" err="1"/>
              <a:t>eiusmod</a:t>
            </a:r>
            <a:r>
              <a:rPr lang="en-US"/>
              <a:t> tempo </a:t>
            </a:r>
            <a:r>
              <a:rPr lang="en-US" err="1"/>
              <a:t>incididunt</a:t>
            </a:r>
            <a:r>
              <a:rPr lang="en-US"/>
              <a:t>.</a:t>
            </a:r>
          </a:p>
        </p:txBody>
      </p:sp>
      <p:sp>
        <p:nvSpPr>
          <p:cNvPr id="30" name="TextBox 29">
            <a:extLst>
              <a:ext uri="{FF2B5EF4-FFF2-40B4-BE49-F238E27FC236}">
                <a16:creationId xmlns:a16="http://schemas.microsoft.com/office/drawing/2014/main" id="{F7DABEDF-3842-012A-9091-BC7A43BD65E0}"/>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1" name="TextBox 30">
            <a:extLst>
              <a:ext uri="{FF2B5EF4-FFF2-40B4-BE49-F238E27FC236}">
                <a16:creationId xmlns:a16="http://schemas.microsoft.com/office/drawing/2014/main" id="{DB8A3DF6-CCC2-30E0-A569-CC556EB76504}"/>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8376606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22" name="Picture 21" descr="A black circle with a black background&#10;&#10;Description automatically generated">
            <a:extLst>
              <a:ext uri="{FF2B5EF4-FFF2-40B4-BE49-F238E27FC236}">
                <a16:creationId xmlns:a16="http://schemas.microsoft.com/office/drawing/2014/main" id="{C27D225D-4410-64EA-ACAB-258E38AB5D13}"/>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3"/>
            <a:ext cx="1583126" cy="1578251"/>
          </a:xfrm>
          <a:prstGeom prst="rect">
            <a:avLst/>
          </a:prstGeom>
        </p:spPr>
      </p:pic>
      <p:pic>
        <p:nvPicPr>
          <p:cNvPr id="2" name="Picture 1">
            <a:extLst>
              <a:ext uri="{FF2B5EF4-FFF2-40B4-BE49-F238E27FC236}">
                <a16:creationId xmlns:a16="http://schemas.microsoft.com/office/drawing/2014/main" id="{2FEFD634-96A1-09DE-494D-420BF493DD12}"/>
              </a:ext>
            </a:extLst>
          </p:cNvPr>
          <p:cNvPicPr>
            <a:picLocks noChangeAspect="1"/>
          </p:cNvPicPr>
          <p:nvPr userDrawn="1"/>
        </p:nvPicPr>
        <p:blipFill>
          <a:blip r:embed="rId3"/>
          <a:stretch>
            <a:fillRect/>
          </a:stretch>
        </p:blipFill>
        <p:spPr>
          <a:xfrm>
            <a:off x="7711081" y="366004"/>
            <a:ext cx="1266825" cy="1266825"/>
          </a:xfrm>
          <a:prstGeom prst="rect">
            <a:avLst/>
          </a:prstGeom>
        </p:spPr>
      </p:pic>
      <p:sp>
        <p:nvSpPr>
          <p:cNvPr id="5" name="Rounded Rectangle 4">
            <a:extLst>
              <a:ext uri="{FF2B5EF4-FFF2-40B4-BE49-F238E27FC236}">
                <a16:creationId xmlns:a16="http://schemas.microsoft.com/office/drawing/2014/main" id="{D315318E-9A8A-563B-B3EF-519FBDAED033}"/>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Round Same Side Corner Rectangle 14">
            <a:extLst>
              <a:ext uri="{FF2B5EF4-FFF2-40B4-BE49-F238E27FC236}">
                <a16:creationId xmlns:a16="http://schemas.microsoft.com/office/drawing/2014/main" id="{78C1CA46-5C38-DADE-8623-E3FF3B923DFB}"/>
              </a:ext>
            </a:extLst>
          </p:cNvPr>
          <p:cNvSpPr/>
          <p:nvPr userDrawn="1"/>
        </p:nvSpPr>
        <p:spPr>
          <a:xfrm rot="5400000">
            <a:off x="2037254" y="1445799"/>
            <a:ext cx="394625" cy="3074670"/>
          </a:xfrm>
          <a:prstGeom prst="round2SameRect">
            <a:avLst>
              <a:gd name="adj1" fmla="val 49905"/>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Picture Placeholder 16">
            <a:extLst>
              <a:ext uri="{FF2B5EF4-FFF2-40B4-BE49-F238E27FC236}">
                <a16:creationId xmlns:a16="http://schemas.microsoft.com/office/drawing/2014/main" id="{2FE4D880-7772-4302-E0EC-05E11880095C}"/>
              </a:ext>
            </a:extLst>
          </p:cNvPr>
          <p:cNvSpPr>
            <a:spLocks noGrp="1"/>
          </p:cNvSpPr>
          <p:nvPr>
            <p:ph type="pic" sz="quarter" idx="13" hasCustomPrompt="1"/>
          </p:nvPr>
        </p:nvSpPr>
        <p:spPr>
          <a:xfrm>
            <a:off x="5245895" y="932261"/>
            <a:ext cx="2782491" cy="2927747"/>
          </a:xfrm>
          <a:solidFill>
            <a:schemeClr val="tx2"/>
          </a:solidFill>
        </p:spPr>
        <p:txBody>
          <a:bodyPr/>
          <a:lstStyle>
            <a:lvl1pPr marL="0" indent="0">
              <a:buNone/>
              <a:defRPr>
                <a:solidFill>
                  <a:schemeClr val="bg1"/>
                </a:solidFill>
              </a:defRPr>
            </a:lvl1pPr>
          </a:lstStyle>
          <a:p>
            <a:r>
              <a:rPr lang="en-US" dirty="0"/>
              <a:t>Insert Image</a:t>
            </a:r>
          </a:p>
        </p:txBody>
      </p:sp>
      <p:sp>
        <p:nvSpPr>
          <p:cNvPr id="24" name="Text Placeholder 23">
            <a:extLst>
              <a:ext uri="{FF2B5EF4-FFF2-40B4-BE49-F238E27FC236}">
                <a16:creationId xmlns:a16="http://schemas.microsoft.com/office/drawing/2014/main" id="{00E8BC35-7DDC-A027-BD55-ED1B303A4F88}"/>
              </a:ext>
            </a:extLst>
          </p:cNvPr>
          <p:cNvSpPr>
            <a:spLocks noGrp="1"/>
          </p:cNvSpPr>
          <p:nvPr>
            <p:ph type="body" sz="quarter" idx="14" hasCustomPrompt="1"/>
          </p:nvPr>
        </p:nvSpPr>
        <p:spPr>
          <a:xfrm>
            <a:off x="1065415" y="938212"/>
            <a:ext cx="3586754" cy="1185865"/>
          </a:xfrm>
        </p:spPr>
        <p:txBody>
          <a:bodyPr/>
          <a:lstStyle>
            <a:lvl1pPr marL="0" indent="0">
              <a:buNone/>
              <a:defRPr sz="3300" b="0" i="0">
                <a:solidFill>
                  <a:schemeClr val="tx1"/>
                </a:solidFill>
                <a:latin typeface="Rockwell" panose="02060603020205020403" pitchFamily="18" charset="77"/>
              </a:defRPr>
            </a:lvl1pPr>
          </a:lstStyle>
          <a:p>
            <a:pPr lvl="0"/>
            <a:r>
              <a:rPr lang="en-US"/>
              <a:t>Thank you</a:t>
            </a:r>
            <a:br>
              <a:rPr lang="en-US"/>
            </a:br>
            <a:r>
              <a:rPr lang="en-US"/>
              <a:t>for attending!</a:t>
            </a:r>
          </a:p>
        </p:txBody>
      </p:sp>
      <p:sp>
        <p:nvSpPr>
          <p:cNvPr id="26" name="Text Placeholder 25">
            <a:extLst>
              <a:ext uri="{FF2B5EF4-FFF2-40B4-BE49-F238E27FC236}">
                <a16:creationId xmlns:a16="http://schemas.microsoft.com/office/drawing/2014/main" id="{99FAD2B3-CA84-C271-589D-FC187657B39C}"/>
              </a:ext>
            </a:extLst>
          </p:cNvPr>
          <p:cNvSpPr>
            <a:spLocks noGrp="1"/>
          </p:cNvSpPr>
          <p:nvPr>
            <p:ph type="body" sz="quarter" idx="15" hasCustomPrompt="1"/>
          </p:nvPr>
        </p:nvSpPr>
        <p:spPr>
          <a:xfrm>
            <a:off x="1065610" y="2785821"/>
            <a:ext cx="2706290" cy="394626"/>
          </a:xfrm>
        </p:spPr>
        <p:txBody>
          <a:bodyPr anchor="ctr"/>
          <a:lstStyle>
            <a:lvl1pPr marL="0" indent="0" algn="l">
              <a:buNone/>
              <a:defRPr sz="825">
                <a:solidFill>
                  <a:schemeClr val="accent1"/>
                </a:solidFill>
              </a:defRPr>
            </a:lvl1pPr>
          </a:lstStyle>
          <a:p>
            <a:pPr lvl="0"/>
            <a:r>
              <a:rPr lang="en-US"/>
              <a:t>Please get your FREE GUIDE as a thanks to you!</a:t>
            </a:r>
          </a:p>
        </p:txBody>
      </p:sp>
      <p:sp>
        <p:nvSpPr>
          <p:cNvPr id="28" name="Text Placeholder 27">
            <a:extLst>
              <a:ext uri="{FF2B5EF4-FFF2-40B4-BE49-F238E27FC236}">
                <a16:creationId xmlns:a16="http://schemas.microsoft.com/office/drawing/2014/main" id="{4464E55C-E556-F5F2-7DCB-095A5647CCE9}"/>
              </a:ext>
            </a:extLst>
          </p:cNvPr>
          <p:cNvSpPr>
            <a:spLocks noGrp="1"/>
          </p:cNvSpPr>
          <p:nvPr>
            <p:ph type="body" sz="quarter" idx="16" hasCustomPrompt="1"/>
          </p:nvPr>
        </p:nvSpPr>
        <p:spPr>
          <a:xfrm>
            <a:off x="1065611" y="3330965"/>
            <a:ext cx="3586163" cy="529043"/>
          </a:xfrm>
        </p:spPr>
        <p:txBody>
          <a:bodyPr/>
          <a:lstStyle>
            <a:lvl1pPr marL="0" indent="0">
              <a:lnSpc>
                <a:spcPct val="100000"/>
              </a:lnSpc>
              <a:buNone/>
              <a:defRPr sz="1050"/>
            </a:lvl1pPr>
          </a:lstStyle>
          <a:p>
            <a:pPr lvl="0"/>
            <a:r>
              <a:rPr lang="en-US"/>
              <a:t>Learn how we can help you identify, assess, </a:t>
            </a:r>
            <a:br>
              <a:rPr lang="en-US"/>
            </a:br>
            <a:r>
              <a:rPr lang="en-US"/>
              <a:t>and manage students who pose a threat of harm.</a:t>
            </a:r>
          </a:p>
        </p:txBody>
      </p:sp>
      <p:sp>
        <p:nvSpPr>
          <p:cNvPr id="3" name="TextBox 2">
            <a:extLst>
              <a:ext uri="{FF2B5EF4-FFF2-40B4-BE49-F238E27FC236}">
                <a16:creationId xmlns:a16="http://schemas.microsoft.com/office/drawing/2014/main" id="{1E289137-9C0D-36AF-0868-FF4AB101B9F2}"/>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8179C18E-D8D1-C460-57AA-CF918E3AADD3}"/>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35481650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stimonial">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22" name="Picture 21" descr="A black circle with a black background&#10;&#10;Description automatically generated">
            <a:extLst>
              <a:ext uri="{FF2B5EF4-FFF2-40B4-BE49-F238E27FC236}">
                <a16:creationId xmlns:a16="http://schemas.microsoft.com/office/drawing/2014/main" id="{C27D225D-4410-64EA-ACAB-258E38AB5D13}"/>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3"/>
            <a:ext cx="1583126" cy="1578251"/>
          </a:xfrm>
          <a:prstGeom prst="rect">
            <a:avLst/>
          </a:prstGeom>
        </p:spPr>
      </p:pic>
      <p:pic>
        <p:nvPicPr>
          <p:cNvPr id="2" name="Picture 1">
            <a:extLst>
              <a:ext uri="{FF2B5EF4-FFF2-40B4-BE49-F238E27FC236}">
                <a16:creationId xmlns:a16="http://schemas.microsoft.com/office/drawing/2014/main" id="{2FEFD634-96A1-09DE-494D-420BF493DD12}"/>
              </a:ext>
            </a:extLst>
          </p:cNvPr>
          <p:cNvPicPr>
            <a:picLocks noChangeAspect="1"/>
          </p:cNvPicPr>
          <p:nvPr userDrawn="1"/>
        </p:nvPicPr>
        <p:blipFill>
          <a:blip r:embed="rId3"/>
          <a:stretch>
            <a:fillRect/>
          </a:stretch>
        </p:blipFill>
        <p:spPr>
          <a:xfrm>
            <a:off x="7711081" y="366004"/>
            <a:ext cx="1266825" cy="1266825"/>
          </a:xfrm>
          <a:prstGeom prst="rect">
            <a:avLst/>
          </a:prstGeom>
        </p:spPr>
      </p:pic>
      <p:sp>
        <p:nvSpPr>
          <p:cNvPr id="5" name="Rounded Rectangle 4">
            <a:extLst>
              <a:ext uri="{FF2B5EF4-FFF2-40B4-BE49-F238E27FC236}">
                <a16:creationId xmlns:a16="http://schemas.microsoft.com/office/drawing/2014/main" id="{D315318E-9A8A-563B-B3EF-519FBDAED033}"/>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ound Same Side Corner Rectangle 8">
            <a:extLst>
              <a:ext uri="{FF2B5EF4-FFF2-40B4-BE49-F238E27FC236}">
                <a16:creationId xmlns:a16="http://schemas.microsoft.com/office/drawing/2014/main" id="{8F9A112C-9B14-A841-9571-3E3587907B35}"/>
              </a:ext>
            </a:extLst>
          </p:cNvPr>
          <p:cNvSpPr/>
          <p:nvPr userDrawn="1"/>
        </p:nvSpPr>
        <p:spPr>
          <a:xfrm rot="5400000">
            <a:off x="1370942" y="94942"/>
            <a:ext cx="394625" cy="1742048"/>
          </a:xfrm>
          <a:prstGeom prst="round2SameRect">
            <a:avLst>
              <a:gd name="adj1" fmla="val 49905"/>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4" name="Text Placeholder 23">
            <a:extLst>
              <a:ext uri="{FF2B5EF4-FFF2-40B4-BE49-F238E27FC236}">
                <a16:creationId xmlns:a16="http://schemas.microsoft.com/office/drawing/2014/main" id="{6817F2D7-2B65-5C9F-7A02-BE142ED1CBBC}"/>
              </a:ext>
            </a:extLst>
          </p:cNvPr>
          <p:cNvSpPr>
            <a:spLocks noGrp="1"/>
          </p:cNvSpPr>
          <p:nvPr>
            <p:ph type="body" sz="quarter" idx="14" hasCustomPrompt="1"/>
          </p:nvPr>
        </p:nvSpPr>
        <p:spPr>
          <a:xfrm>
            <a:off x="697708" y="768653"/>
            <a:ext cx="1741885" cy="394626"/>
          </a:xfrm>
        </p:spPr>
        <p:txBody>
          <a:bodyPr anchor="ctr"/>
          <a:lstStyle>
            <a:lvl1pPr marL="0" indent="0" algn="ctr">
              <a:buNone/>
              <a:defRPr sz="900" b="1" i="0">
                <a:solidFill>
                  <a:schemeClr val="accent5"/>
                </a:solidFill>
                <a:latin typeface="Malgun Gothic" panose="020B0503020000020004" pitchFamily="34" charset="-127"/>
                <a:ea typeface="Malgun Gothic" panose="020B0503020000020004" pitchFamily="34" charset="-127"/>
              </a:defRPr>
            </a:lvl1pPr>
          </a:lstStyle>
          <a:p>
            <a:pPr lvl="0"/>
            <a:r>
              <a:rPr lang="en-US"/>
              <a:t>P3 TESTIMONIAL</a:t>
            </a:r>
          </a:p>
        </p:txBody>
      </p:sp>
      <p:sp>
        <p:nvSpPr>
          <p:cNvPr id="25" name="Title 1">
            <a:extLst>
              <a:ext uri="{FF2B5EF4-FFF2-40B4-BE49-F238E27FC236}">
                <a16:creationId xmlns:a16="http://schemas.microsoft.com/office/drawing/2014/main" id="{F22AA411-31AF-E1C2-977A-8C773ADBE494}"/>
              </a:ext>
            </a:extLst>
          </p:cNvPr>
          <p:cNvSpPr>
            <a:spLocks noGrp="1"/>
          </p:cNvSpPr>
          <p:nvPr>
            <p:ph type="title" hasCustomPrompt="1"/>
          </p:nvPr>
        </p:nvSpPr>
        <p:spPr>
          <a:xfrm>
            <a:off x="1046367" y="1294131"/>
            <a:ext cx="3037954" cy="568156"/>
          </a:xfrm>
        </p:spPr>
        <p:txBody>
          <a:bodyPr/>
          <a:lstStyle>
            <a:lvl1pPr>
              <a:defRPr sz="2700"/>
            </a:lvl1pPr>
          </a:lstStyle>
          <a:p>
            <a:r>
              <a:rPr lang="en-US"/>
              <a:t>Name here</a:t>
            </a:r>
          </a:p>
        </p:txBody>
      </p:sp>
      <p:sp>
        <p:nvSpPr>
          <p:cNvPr id="26" name="Text Placeholder 9">
            <a:extLst>
              <a:ext uri="{FF2B5EF4-FFF2-40B4-BE49-F238E27FC236}">
                <a16:creationId xmlns:a16="http://schemas.microsoft.com/office/drawing/2014/main" id="{E4EEE4B4-9AC7-073E-DCB0-BCF07C97D9CB}"/>
              </a:ext>
            </a:extLst>
          </p:cNvPr>
          <p:cNvSpPr>
            <a:spLocks noGrp="1"/>
          </p:cNvSpPr>
          <p:nvPr>
            <p:ph type="body" sz="quarter" idx="16" hasCustomPrompt="1"/>
          </p:nvPr>
        </p:nvSpPr>
        <p:spPr>
          <a:xfrm>
            <a:off x="1046369" y="2390167"/>
            <a:ext cx="3037953" cy="1461313"/>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a:t>
            </a:r>
          </a:p>
        </p:txBody>
      </p:sp>
      <p:sp>
        <p:nvSpPr>
          <p:cNvPr id="28" name="Text Placeholder 27">
            <a:extLst>
              <a:ext uri="{FF2B5EF4-FFF2-40B4-BE49-F238E27FC236}">
                <a16:creationId xmlns:a16="http://schemas.microsoft.com/office/drawing/2014/main" id="{4E37DCD6-E5A9-6715-79A9-C96E63F86919}"/>
              </a:ext>
            </a:extLst>
          </p:cNvPr>
          <p:cNvSpPr>
            <a:spLocks noGrp="1"/>
          </p:cNvSpPr>
          <p:nvPr>
            <p:ph type="body" sz="quarter" idx="17" hasCustomPrompt="1"/>
          </p:nvPr>
        </p:nvSpPr>
        <p:spPr>
          <a:xfrm>
            <a:off x="1046368" y="1899507"/>
            <a:ext cx="3056873" cy="433982"/>
          </a:xfrm>
        </p:spPr>
        <p:txBody>
          <a:bodyPr/>
          <a:lstStyle>
            <a:lvl1pPr marL="0" indent="0">
              <a:buNone/>
              <a:defRPr sz="825"/>
            </a:lvl1pPr>
          </a:lstStyle>
          <a:p>
            <a:pPr lvl="0"/>
            <a:r>
              <a:rPr lang="en-US"/>
              <a:t>Job Title</a:t>
            </a:r>
          </a:p>
          <a:p>
            <a:pPr lvl="0"/>
            <a:r>
              <a:rPr lang="en-US"/>
              <a:t>City Name, Company</a:t>
            </a:r>
          </a:p>
        </p:txBody>
      </p:sp>
      <p:sp>
        <p:nvSpPr>
          <p:cNvPr id="11" name="Picture Placeholder 9">
            <a:extLst>
              <a:ext uri="{FF2B5EF4-FFF2-40B4-BE49-F238E27FC236}">
                <a16:creationId xmlns:a16="http://schemas.microsoft.com/office/drawing/2014/main" id="{75304FD6-ABEE-9AE3-FC7E-12FD4DDF9DEB}"/>
              </a:ext>
            </a:extLst>
          </p:cNvPr>
          <p:cNvSpPr>
            <a:spLocks noGrp="1"/>
          </p:cNvSpPr>
          <p:nvPr>
            <p:ph type="pic" sz="quarter" idx="18" hasCustomPrompt="1"/>
          </p:nvPr>
        </p:nvSpPr>
        <p:spPr>
          <a:xfrm>
            <a:off x="4469607" y="1315642"/>
            <a:ext cx="3519488" cy="1933575"/>
          </a:xfrm>
          <a:solidFill>
            <a:schemeClr val="tx2"/>
          </a:solidFill>
        </p:spPr>
        <p:txBody>
          <a:bodyPr/>
          <a:lstStyle>
            <a:lvl1pPr marL="0" indent="0">
              <a:buNone/>
              <a:defRPr>
                <a:solidFill>
                  <a:schemeClr val="bg1"/>
                </a:solidFill>
              </a:defRPr>
            </a:lvl1pPr>
          </a:lstStyle>
          <a:p>
            <a:r>
              <a:rPr lang="en-US" dirty="0"/>
              <a:t>Insert Image</a:t>
            </a:r>
          </a:p>
        </p:txBody>
      </p:sp>
      <p:sp>
        <p:nvSpPr>
          <p:cNvPr id="14" name="Text Placeholder 12">
            <a:extLst>
              <a:ext uri="{FF2B5EF4-FFF2-40B4-BE49-F238E27FC236}">
                <a16:creationId xmlns:a16="http://schemas.microsoft.com/office/drawing/2014/main" id="{EED60D2A-D483-3B5E-26B4-47CFBA9A2579}"/>
              </a:ext>
            </a:extLst>
          </p:cNvPr>
          <p:cNvSpPr>
            <a:spLocks noGrp="1"/>
          </p:cNvSpPr>
          <p:nvPr>
            <p:ph type="body" sz="quarter" idx="19" hasCustomPrompt="1"/>
          </p:nvPr>
        </p:nvSpPr>
        <p:spPr>
          <a:xfrm>
            <a:off x="4469607" y="3428762"/>
            <a:ext cx="3519488" cy="170730"/>
          </a:xfrm>
        </p:spPr>
        <p:txBody>
          <a:bodyPr/>
          <a:lstStyle>
            <a:lvl1pPr marL="0" indent="0" algn="ctr">
              <a:buNone/>
              <a:defRPr sz="825" b="1" i="0" u="sng">
                <a:solidFill>
                  <a:schemeClr val="accent1"/>
                </a:solidFill>
                <a:latin typeface="Malgun Gothic" panose="020B0503020000020004" pitchFamily="34" charset="-127"/>
                <a:ea typeface="Malgun Gothic" panose="020B0503020000020004" pitchFamily="34" charset="-127"/>
              </a:defRPr>
            </a:lvl1pPr>
          </a:lstStyle>
          <a:p>
            <a:pPr lvl="0"/>
            <a:r>
              <a:rPr lang="en-US"/>
              <a:t>LINK TO VIDEO</a:t>
            </a:r>
          </a:p>
        </p:txBody>
      </p:sp>
      <p:sp>
        <p:nvSpPr>
          <p:cNvPr id="15" name="TextBox 14">
            <a:extLst>
              <a:ext uri="{FF2B5EF4-FFF2-40B4-BE49-F238E27FC236}">
                <a16:creationId xmlns:a16="http://schemas.microsoft.com/office/drawing/2014/main" id="{E5784B9C-668A-96BD-1C29-F912135DE15F}"/>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17" name="TextBox 16">
            <a:extLst>
              <a:ext uri="{FF2B5EF4-FFF2-40B4-BE49-F238E27FC236}">
                <a16:creationId xmlns:a16="http://schemas.microsoft.com/office/drawing/2014/main" id="{C230E23A-F408-9EF2-EA20-0159BDE2A91C}"/>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79247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02">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F32F62-5899-4120-E115-FB75D4EF7556}"/>
              </a:ext>
            </a:extLst>
          </p:cNvPr>
          <p:cNvSpPr>
            <a:spLocks noGrp="1"/>
          </p:cNvSpPr>
          <p:nvPr>
            <p:ph type="sldNum" sz="quarter" idx="12"/>
          </p:nvPr>
        </p:nvSpPr>
        <p:spPr/>
        <p:txBody>
          <a:bodyPr/>
          <a:lstStyle>
            <a:lvl1pPr>
              <a:defRPr>
                <a:solidFill>
                  <a:srgbClr val="535659"/>
                </a:solidFill>
              </a:defRPr>
            </a:lvl1pPr>
          </a:lstStyle>
          <a:p>
            <a:fld id="{782385AF-9A25-8240-96E0-9B7F83DBF2E7}" type="slidenum">
              <a:rPr lang="en-US" smtClean="0"/>
              <a:pPr/>
              <a:t>‹#›</a:t>
            </a:fld>
            <a:endParaRPr lang="en-US" dirty="0"/>
          </a:p>
        </p:txBody>
      </p:sp>
      <p:sp>
        <p:nvSpPr>
          <p:cNvPr id="20" name="Picture Placeholder 19">
            <a:extLst>
              <a:ext uri="{FF2B5EF4-FFF2-40B4-BE49-F238E27FC236}">
                <a16:creationId xmlns:a16="http://schemas.microsoft.com/office/drawing/2014/main" id="{6E99621B-2E4C-4A00-38E7-D711EA9CD665}"/>
              </a:ext>
            </a:extLst>
          </p:cNvPr>
          <p:cNvSpPr>
            <a:spLocks noGrp="1"/>
          </p:cNvSpPr>
          <p:nvPr>
            <p:ph type="pic" sz="quarter" idx="14" hasCustomPrompt="1"/>
          </p:nvPr>
        </p:nvSpPr>
        <p:spPr>
          <a:xfrm>
            <a:off x="4470167" y="-1"/>
            <a:ext cx="4673832" cy="5143500"/>
          </a:xfrm>
          <a:custGeom>
            <a:avLst/>
            <a:gdLst>
              <a:gd name="connsiteX0" fmla="*/ 1497085 w 6231776"/>
              <a:gd name="connsiteY0" fmla="*/ 0 h 6858000"/>
              <a:gd name="connsiteX1" fmla="*/ 6231776 w 6231776"/>
              <a:gd name="connsiteY1" fmla="*/ 0 h 6858000"/>
              <a:gd name="connsiteX2" fmla="*/ 6231776 w 6231776"/>
              <a:gd name="connsiteY2" fmla="*/ 6858000 h 6858000"/>
              <a:gd name="connsiteX3" fmla="*/ 1497082 w 6231776"/>
              <a:gd name="connsiteY3" fmla="*/ 6858000 h 6858000"/>
              <a:gd name="connsiteX4" fmla="*/ 1370250 w 6231776"/>
              <a:gd name="connsiteY4" fmla="*/ 6737077 h 6858000"/>
              <a:gd name="connsiteX5" fmla="*/ 0 w 6231776"/>
              <a:gd name="connsiteY5" fmla="*/ 3429001 h 6858000"/>
              <a:gd name="connsiteX6" fmla="*/ 1370250 w 6231776"/>
              <a:gd name="connsiteY6" fmla="*/ 120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1776" h="6858000">
                <a:moveTo>
                  <a:pt x="1497085" y="0"/>
                </a:moveTo>
                <a:lnTo>
                  <a:pt x="6231776" y="0"/>
                </a:lnTo>
                <a:lnTo>
                  <a:pt x="6231776" y="6858000"/>
                </a:lnTo>
                <a:lnTo>
                  <a:pt x="1497082" y="6858000"/>
                </a:lnTo>
                <a:lnTo>
                  <a:pt x="1370250" y="6737077"/>
                </a:lnTo>
                <a:cubicBezTo>
                  <a:pt x="523640" y="5890467"/>
                  <a:pt x="0" y="4720885"/>
                  <a:pt x="0" y="3429001"/>
                </a:cubicBezTo>
                <a:cubicBezTo>
                  <a:pt x="0" y="2137117"/>
                  <a:pt x="523640" y="967536"/>
                  <a:pt x="1370250" y="120925"/>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1" name="Oval 20">
            <a:extLst>
              <a:ext uri="{FF2B5EF4-FFF2-40B4-BE49-F238E27FC236}">
                <a16:creationId xmlns:a16="http://schemas.microsoft.com/office/drawing/2014/main" id="{5DD27DA0-A182-6DBE-1743-F77C583A116D}"/>
              </a:ext>
            </a:extLst>
          </p:cNvPr>
          <p:cNvSpPr/>
          <p:nvPr userDrawn="1"/>
        </p:nvSpPr>
        <p:spPr>
          <a:xfrm>
            <a:off x="4374678" y="1452587"/>
            <a:ext cx="504999" cy="504998"/>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28649" y="1261524"/>
            <a:ext cx="3186891" cy="688181"/>
          </a:xfrm>
        </p:spPr>
        <p:txBody>
          <a:bodyPr/>
          <a:lstStyle>
            <a:lvl1pPr>
              <a:defRPr>
                <a:solidFill>
                  <a:schemeClr val="bg1"/>
                </a:solidFill>
              </a:defRPr>
            </a:lvl1pPr>
          </a:lstStyle>
          <a:p>
            <a:r>
              <a:rPr lang="en-US"/>
              <a:t>Promise</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28650" y="2571841"/>
            <a:ext cx="3186890" cy="218985"/>
          </a:xfrm>
        </p:spPr>
        <p:txBody>
          <a:bodyPr>
            <a:normAutofit/>
          </a:bodyPr>
          <a:lstStyle>
            <a:lvl1pPr marL="0" indent="0">
              <a:buNone/>
              <a:defRPr sz="1050" b="1" i="0">
                <a:solidFill>
                  <a:schemeClr val="accent4"/>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28650" y="2877331"/>
            <a:ext cx="3186890" cy="1208894"/>
          </a:xfrm>
        </p:spPr>
        <p:txBody>
          <a:bodyPr/>
          <a:lstStyle>
            <a:lvl1pPr marL="0" indent="0">
              <a:lnSpc>
                <a:spcPct val="100000"/>
              </a:lnSpc>
              <a:buNone/>
              <a:defRPr sz="105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0"/>
            <a:endParaRPr lang="en-US"/>
          </a:p>
          <a:p>
            <a:pPr lvl="0"/>
            <a:endParaRPr lang="en-US"/>
          </a:p>
        </p:txBody>
      </p:sp>
      <p:sp>
        <p:nvSpPr>
          <p:cNvPr id="2" name="TextBox 1">
            <a:extLst>
              <a:ext uri="{FF2B5EF4-FFF2-40B4-BE49-F238E27FC236}">
                <a16:creationId xmlns:a16="http://schemas.microsoft.com/office/drawing/2014/main" id="{7E6BACBD-9B94-20CF-E738-C8355D5AE76B}"/>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6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6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F2E18F6E-E5BD-8138-9AC9-258A69AB68FE}"/>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4372121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yramid">
    <p:bg>
      <p:bgPr>
        <a:solidFill>
          <a:srgbClr val="F5F8FC"/>
        </a:solidFill>
        <a:effectLst/>
      </p:bgPr>
    </p:bg>
    <p:spTree>
      <p:nvGrpSpPr>
        <p:cNvPr id="1" name=""/>
        <p:cNvGrpSpPr/>
        <p:nvPr/>
      </p:nvGrpSpPr>
      <p:grpSpPr>
        <a:xfrm>
          <a:off x="0" y="0"/>
          <a:ext cx="0" cy="0"/>
          <a:chOff x="0" y="0"/>
          <a:chExt cx="0" cy="0"/>
        </a:xfrm>
      </p:grpSpPr>
      <p:pic>
        <p:nvPicPr>
          <p:cNvPr id="15" name="Picture 14" descr="A black circle with a black background&#10;&#10;Description automatically generated">
            <a:extLst>
              <a:ext uri="{FF2B5EF4-FFF2-40B4-BE49-F238E27FC236}">
                <a16:creationId xmlns:a16="http://schemas.microsoft.com/office/drawing/2014/main" id="{BBF3025C-35AD-D661-3D96-E65B3CEA06E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7" name="Rounded Rectangle 6">
            <a:extLst>
              <a:ext uri="{FF2B5EF4-FFF2-40B4-BE49-F238E27FC236}">
                <a16:creationId xmlns:a16="http://schemas.microsoft.com/office/drawing/2014/main" id="{F5C86D37-193A-5870-96F2-1BB6885646DE}"/>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Picture 8">
            <a:extLst>
              <a:ext uri="{FF2B5EF4-FFF2-40B4-BE49-F238E27FC236}">
                <a16:creationId xmlns:a16="http://schemas.microsoft.com/office/drawing/2014/main" id="{A43EF695-77EC-807C-F168-F47F54DCAE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32117" y="815533"/>
            <a:ext cx="3980746" cy="3178970"/>
          </a:xfrm>
          <a:prstGeom prst="rect">
            <a:avLst/>
          </a:prstGeom>
        </p:spPr>
      </p:pic>
      <p:sp>
        <p:nvSpPr>
          <p:cNvPr id="16" name="Text Placeholder 23">
            <a:extLst>
              <a:ext uri="{FF2B5EF4-FFF2-40B4-BE49-F238E27FC236}">
                <a16:creationId xmlns:a16="http://schemas.microsoft.com/office/drawing/2014/main" id="{38BBB89E-973F-39B6-B4BA-91B571B34969}"/>
              </a:ext>
            </a:extLst>
          </p:cNvPr>
          <p:cNvSpPr>
            <a:spLocks noGrp="1"/>
          </p:cNvSpPr>
          <p:nvPr>
            <p:ph type="body" sz="quarter" idx="14" hasCustomPrompt="1"/>
          </p:nvPr>
        </p:nvSpPr>
        <p:spPr>
          <a:xfrm>
            <a:off x="1065415" y="1250631"/>
            <a:ext cx="3586754" cy="1571096"/>
          </a:xfrm>
        </p:spPr>
        <p:txBody>
          <a:bodyPr/>
          <a:lstStyle>
            <a:lvl1pPr marL="0" indent="0">
              <a:buNone/>
              <a:defRPr sz="3300" b="0" i="0">
                <a:solidFill>
                  <a:schemeClr val="tx1"/>
                </a:solidFill>
                <a:latin typeface="Rockwell" panose="02060603020205020403" pitchFamily="18" charset="77"/>
              </a:defRPr>
            </a:lvl1pPr>
          </a:lstStyle>
          <a:p>
            <a:pPr marL="0" marR="0" lvl="0" indent="0" algn="l" defTabSz="685783"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Take a layered, holistic approach to school safety.</a:t>
            </a:r>
          </a:p>
        </p:txBody>
      </p:sp>
      <p:sp>
        <p:nvSpPr>
          <p:cNvPr id="17" name="Text Placeholder 27">
            <a:extLst>
              <a:ext uri="{FF2B5EF4-FFF2-40B4-BE49-F238E27FC236}">
                <a16:creationId xmlns:a16="http://schemas.microsoft.com/office/drawing/2014/main" id="{FB2D93F4-E826-3087-10BB-F73F08789836}"/>
              </a:ext>
            </a:extLst>
          </p:cNvPr>
          <p:cNvSpPr>
            <a:spLocks noGrp="1"/>
          </p:cNvSpPr>
          <p:nvPr>
            <p:ph type="body" sz="quarter" idx="16" hasCustomPrompt="1"/>
          </p:nvPr>
        </p:nvSpPr>
        <p:spPr>
          <a:xfrm>
            <a:off x="1065611" y="3058915"/>
            <a:ext cx="3586163" cy="298382"/>
          </a:xfrm>
        </p:spPr>
        <p:txBody>
          <a:bodyPr/>
          <a:lstStyle>
            <a:lvl1pPr marL="0" indent="0">
              <a:lnSpc>
                <a:spcPct val="100000"/>
              </a:lnSpc>
              <a:buNone/>
              <a:defRPr sz="1050"/>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And create the conditions for success.</a:t>
            </a:r>
          </a:p>
        </p:txBody>
      </p:sp>
      <p:sp>
        <p:nvSpPr>
          <p:cNvPr id="19" name="TextBox 18">
            <a:extLst>
              <a:ext uri="{FF2B5EF4-FFF2-40B4-BE49-F238E27FC236}">
                <a16:creationId xmlns:a16="http://schemas.microsoft.com/office/drawing/2014/main" id="{FFE13217-F80C-A187-AE75-BD6AA2EA49E3}"/>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20" name="TextBox 19">
            <a:extLst>
              <a:ext uri="{FF2B5EF4-FFF2-40B4-BE49-F238E27FC236}">
                <a16:creationId xmlns:a16="http://schemas.microsoft.com/office/drawing/2014/main" id="{2259C1E0-3D33-2CE2-9B4B-2F01025E6328}"/>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1210670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01">
    <p:bg>
      <p:bgPr>
        <a:solidFill>
          <a:srgbClr val="F5F8F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A3B65-D341-FC19-02CD-2CCA46784714}"/>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 y="-4740"/>
            <a:ext cx="9144000" cy="5152980"/>
          </a:xfrm>
          <a:prstGeom prst="rect">
            <a:avLst/>
          </a:prstGeom>
          <a:gradFill>
            <a:gsLst>
              <a:gs pos="75000">
                <a:srgbClr val="3C96BA"/>
              </a:gs>
              <a:gs pos="50000">
                <a:srgbClr val="4D5CAC"/>
              </a:gs>
              <a:gs pos="0">
                <a:srgbClr val="5E249F"/>
              </a:gs>
              <a:gs pos="100000">
                <a:srgbClr val="2AD2C8"/>
              </a:gs>
            </a:gsLst>
            <a:lin ang="19200000" scaled="0"/>
          </a:gradFill>
        </p:spPr>
      </p:pic>
      <p:sp>
        <p:nvSpPr>
          <p:cNvPr id="10" name="Text Placeholder 9">
            <a:extLst>
              <a:ext uri="{FF2B5EF4-FFF2-40B4-BE49-F238E27FC236}">
                <a16:creationId xmlns:a16="http://schemas.microsoft.com/office/drawing/2014/main" id="{AA6F0BEE-9771-F611-E9AD-D3DB5F66D32E}"/>
              </a:ext>
            </a:extLst>
          </p:cNvPr>
          <p:cNvSpPr>
            <a:spLocks noGrp="1"/>
          </p:cNvSpPr>
          <p:nvPr>
            <p:ph type="body" sz="quarter" idx="11" hasCustomPrompt="1"/>
          </p:nvPr>
        </p:nvSpPr>
        <p:spPr>
          <a:xfrm>
            <a:off x="1" y="206831"/>
            <a:ext cx="9143999" cy="5143499"/>
          </a:xfrm>
        </p:spPr>
        <p:txBody>
          <a:bodyPr anchor="ctr"/>
          <a:lstStyle>
            <a:lvl1pPr marL="0" indent="0" algn="ctr">
              <a:buNone/>
              <a:defRPr sz="37499">
                <a:solidFill>
                  <a:schemeClr val="accent1">
                    <a:lumMod val="60000"/>
                    <a:lumOff val="40000"/>
                    <a:alpha val="65026"/>
                  </a:schemeClr>
                </a:solidFill>
              </a:defRPr>
            </a:lvl1pPr>
          </a:lstStyle>
          <a:p>
            <a:pPr lvl="0"/>
            <a:r>
              <a:rPr lang="en-US"/>
              <a:t>0</a:t>
            </a:r>
          </a:p>
        </p:txBody>
      </p:sp>
      <p:sp>
        <p:nvSpPr>
          <p:cNvPr id="11" name="Text Placeholder 4">
            <a:extLst>
              <a:ext uri="{FF2B5EF4-FFF2-40B4-BE49-F238E27FC236}">
                <a16:creationId xmlns:a16="http://schemas.microsoft.com/office/drawing/2014/main" id="{EC544D4B-B564-138D-F26A-DF4A46A7F145}"/>
              </a:ext>
            </a:extLst>
          </p:cNvPr>
          <p:cNvSpPr>
            <a:spLocks noGrp="1"/>
          </p:cNvSpPr>
          <p:nvPr>
            <p:ph type="body" sz="quarter" idx="10" hasCustomPrompt="1"/>
          </p:nvPr>
        </p:nvSpPr>
        <p:spPr>
          <a:xfrm>
            <a:off x="-3" y="10887"/>
            <a:ext cx="9143999" cy="5152980"/>
          </a:xfrm>
        </p:spPr>
        <p:txBody>
          <a:bodyPr anchor="ctr"/>
          <a:lstStyle>
            <a:lvl1pPr marL="0" indent="0" algn="ctr">
              <a:buNone/>
              <a:defRPr sz="6600" b="0" i="0">
                <a:solidFill>
                  <a:schemeClr val="bg1"/>
                </a:solidFill>
                <a:latin typeface="Rockwell" panose="02060603020205020403" pitchFamily="18" charset="77"/>
              </a:defRPr>
            </a:lvl1pPr>
            <a:lvl5pPr marL="1371566" indent="0">
              <a:buNone/>
              <a:defRPr/>
            </a:lvl5pPr>
          </a:lstStyle>
          <a:p>
            <a:pPr lvl="0"/>
            <a:r>
              <a:rPr lang="en-US"/>
              <a:t>Set a course for </a:t>
            </a:r>
            <a:br>
              <a:rPr lang="en-US"/>
            </a:br>
            <a:r>
              <a:rPr lang="en-US"/>
              <a:t>zero incidents.</a:t>
            </a:r>
          </a:p>
        </p:txBody>
      </p:sp>
      <p:sp>
        <p:nvSpPr>
          <p:cNvPr id="12" name="TextBox 11">
            <a:extLst>
              <a:ext uri="{FF2B5EF4-FFF2-40B4-BE49-F238E27FC236}">
                <a16:creationId xmlns:a16="http://schemas.microsoft.com/office/drawing/2014/main" id="{9B6CDB02-A217-9C49-F6DE-05D7AEB21C8E}"/>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13" name="TextBox 12">
            <a:extLst>
              <a:ext uri="{FF2B5EF4-FFF2-40B4-BE49-F238E27FC236}">
                <a16:creationId xmlns:a16="http://schemas.microsoft.com/office/drawing/2014/main" id="{A113CD66-4053-B41C-5F33-11FF6652997B}"/>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41317836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 02">
    <p:bg>
      <p:bgPr>
        <a:solidFill>
          <a:srgbClr val="F5F8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9D92F-8875-9A92-3729-A07C8536442C}"/>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0" y="-9480"/>
            <a:ext cx="9144000" cy="5152980"/>
          </a:xfrm>
          <a:prstGeom prst="rect">
            <a:avLst/>
          </a:prstGeom>
          <a:gradFill>
            <a:gsLst>
              <a:gs pos="75000">
                <a:srgbClr val="3C96BA"/>
              </a:gs>
              <a:gs pos="50000">
                <a:srgbClr val="4D5CAC"/>
              </a:gs>
              <a:gs pos="0">
                <a:srgbClr val="5E249F"/>
              </a:gs>
              <a:gs pos="100000">
                <a:srgbClr val="2AD2C8"/>
              </a:gs>
            </a:gsLst>
            <a:lin ang="19200000" scaled="0"/>
          </a:gradFill>
        </p:spPr>
      </p:pic>
      <p:sp>
        <p:nvSpPr>
          <p:cNvPr id="11" name="Text Placeholder 4">
            <a:extLst>
              <a:ext uri="{FF2B5EF4-FFF2-40B4-BE49-F238E27FC236}">
                <a16:creationId xmlns:a16="http://schemas.microsoft.com/office/drawing/2014/main" id="{EC544D4B-B564-138D-F26A-DF4A46A7F145}"/>
              </a:ext>
            </a:extLst>
          </p:cNvPr>
          <p:cNvSpPr>
            <a:spLocks noGrp="1"/>
          </p:cNvSpPr>
          <p:nvPr>
            <p:ph type="body" sz="quarter" idx="10" hasCustomPrompt="1"/>
          </p:nvPr>
        </p:nvSpPr>
        <p:spPr>
          <a:xfrm>
            <a:off x="-3" y="-9480"/>
            <a:ext cx="9143999" cy="5152980"/>
          </a:xfrm>
        </p:spPr>
        <p:txBody>
          <a:bodyPr anchor="ctr"/>
          <a:lstStyle>
            <a:lvl1pPr marL="0" indent="0" algn="ctr">
              <a:buNone/>
              <a:defRPr sz="6600" b="0" i="0">
                <a:solidFill>
                  <a:schemeClr val="bg1"/>
                </a:solidFill>
                <a:latin typeface="Rockwell" panose="02060603020205020403" pitchFamily="18" charset="77"/>
              </a:defRPr>
            </a:lvl1pPr>
            <a:lvl5pPr marL="1371566" indent="0">
              <a:buNone/>
              <a:defRPr/>
            </a:lvl5pPr>
          </a:lstStyle>
          <a:p>
            <a:pPr lvl="0"/>
            <a:r>
              <a:rPr lang="en-US"/>
              <a:t>A helping hand.</a:t>
            </a:r>
          </a:p>
        </p:txBody>
      </p:sp>
      <p:sp>
        <p:nvSpPr>
          <p:cNvPr id="4" name="TextBox 3">
            <a:extLst>
              <a:ext uri="{FF2B5EF4-FFF2-40B4-BE49-F238E27FC236}">
                <a16:creationId xmlns:a16="http://schemas.microsoft.com/office/drawing/2014/main" id="{F4305FB2-4550-9346-160A-C93669736666}"/>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02370DAB-6112-98D1-78A8-E735062F7608}"/>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3232317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descr="A white and blue background with lines&#10;&#10;Description automatically generated">
            <a:extLst>
              <a:ext uri="{FF2B5EF4-FFF2-40B4-BE49-F238E27FC236}">
                <a16:creationId xmlns:a16="http://schemas.microsoft.com/office/drawing/2014/main" id="{EB0E51FD-4456-D305-C032-EDA43FD10D2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2" y="2"/>
            <a:ext cx="9143999" cy="5143499"/>
          </a:xfrm>
          <a:prstGeom prst="rect">
            <a:avLst/>
          </a:prstGeom>
          <a:effectLst/>
        </p:spPr>
      </p:pic>
    </p:spTree>
    <p:extLst>
      <p:ext uri="{BB962C8B-B14F-4D97-AF65-F5344CB8AC3E}">
        <p14:creationId xmlns:p14="http://schemas.microsoft.com/office/powerpoint/2010/main" val="2060232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4" name="Picture 3" descr="A white and blue background with lines&#10;&#10;Description automatically generated">
            <a:extLst>
              <a:ext uri="{FF2B5EF4-FFF2-40B4-BE49-F238E27FC236}">
                <a16:creationId xmlns:a16="http://schemas.microsoft.com/office/drawing/2014/main" id="{664B4285-A030-86FD-0799-6756A2DC29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2" y="2"/>
            <a:ext cx="9143999" cy="5143499"/>
          </a:xfrm>
          <a:prstGeom prst="rect">
            <a:avLst/>
          </a:prstGeom>
          <a:effectLst/>
        </p:spPr>
      </p:pic>
      <p:pic>
        <p:nvPicPr>
          <p:cNvPr id="5" name="Picture 4" descr="A logo with text and a black background&#10;&#10;Description automatically generated with medium confidence">
            <a:extLst>
              <a:ext uri="{FF2B5EF4-FFF2-40B4-BE49-F238E27FC236}">
                <a16:creationId xmlns:a16="http://schemas.microsoft.com/office/drawing/2014/main" id="{714BC85B-5384-9987-A25F-F42BB8827E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71875" y="3195190"/>
            <a:ext cx="2000250" cy="1328738"/>
          </a:xfrm>
          <a:prstGeom prst="rect">
            <a:avLst/>
          </a:prstGeom>
        </p:spPr>
      </p:pic>
    </p:spTree>
    <p:extLst>
      <p:ext uri="{BB962C8B-B14F-4D97-AF65-F5344CB8AC3E}">
        <p14:creationId xmlns:p14="http://schemas.microsoft.com/office/powerpoint/2010/main" val="36924079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lide with number value 2">
  <p:cSld name="Slide with number value 2">
    <p:bg>
      <p:bgPr>
        <a:solidFill>
          <a:srgbClr val="27C4C7"/>
        </a:solidFill>
        <a:effectLst/>
      </p:bgPr>
    </p:bg>
    <p:spTree>
      <p:nvGrpSpPr>
        <p:cNvPr id="1" name="Shape 820"/>
        <p:cNvGrpSpPr/>
        <p:nvPr/>
      </p:nvGrpSpPr>
      <p:grpSpPr>
        <a:xfrm>
          <a:off x="0" y="0"/>
          <a:ext cx="0" cy="0"/>
          <a:chOff x="0" y="0"/>
          <a:chExt cx="0" cy="0"/>
        </a:xfrm>
      </p:grpSpPr>
      <p:sp>
        <p:nvSpPr>
          <p:cNvPr id="821" name="Google Shape;821;p130"/>
          <p:cNvSpPr/>
          <p:nvPr/>
        </p:nvSpPr>
        <p:spPr>
          <a:xfrm>
            <a:off x="125" y="1144400"/>
            <a:ext cx="9144000" cy="399892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sp>
        <p:nvSpPr>
          <p:cNvPr id="822" name="Google Shape;822;p130"/>
          <p:cNvSpPr txBox="1">
            <a:spLocks noGrp="1"/>
          </p:cNvSpPr>
          <p:nvPr>
            <p:ph type="title"/>
          </p:nvPr>
        </p:nvSpPr>
        <p:spPr>
          <a:xfrm>
            <a:off x="356075" y="1688125"/>
            <a:ext cx="2850975" cy="912600"/>
          </a:xfrm>
          <a:prstGeom prst="rect">
            <a:avLst/>
          </a:prstGeom>
          <a:noFill/>
          <a:ln>
            <a:noFill/>
          </a:ln>
        </p:spPr>
        <p:txBody>
          <a:bodyPr spcFirstLastPara="1" wrap="square" lIns="121900" tIns="121900" rIns="121900" bIns="121900" anchor="t" anchorCtr="0">
            <a:noAutofit/>
          </a:bodyPr>
          <a:lstStyle>
            <a:lvl1pPr lvl="0" rtl="0">
              <a:lnSpc>
                <a:spcPct val="80000"/>
              </a:lnSpc>
              <a:spcBef>
                <a:spcPts val="0"/>
              </a:spcBef>
              <a:spcAft>
                <a:spcPts val="0"/>
              </a:spcAft>
              <a:buClr>
                <a:srgbClr val="222222"/>
              </a:buClr>
              <a:buSzPts val="3600"/>
              <a:buFont typeface="Montserrat"/>
              <a:buNone/>
              <a:defRPr sz="2700" b="1">
                <a:solidFill>
                  <a:srgbClr val="222222"/>
                </a:solidFill>
                <a:latin typeface="Montserrat"/>
                <a:ea typeface="Montserrat"/>
                <a:cs typeface="Montserrat"/>
                <a:sym typeface="Montserrat"/>
              </a:defRPr>
            </a:lvl1pPr>
            <a:lvl2pPr lvl="1" rtl="0">
              <a:lnSpc>
                <a:spcPct val="80000"/>
              </a:lnSpc>
              <a:spcBef>
                <a:spcPts val="0"/>
              </a:spcBef>
              <a:spcAft>
                <a:spcPts val="0"/>
              </a:spcAft>
              <a:buClr>
                <a:srgbClr val="222222"/>
              </a:buClr>
              <a:buSzPts val="1900"/>
              <a:buNone/>
              <a:defRPr sz="1425">
                <a:solidFill>
                  <a:srgbClr val="222222"/>
                </a:solidFill>
              </a:defRPr>
            </a:lvl2pPr>
            <a:lvl3pPr lvl="2" rtl="0">
              <a:lnSpc>
                <a:spcPct val="80000"/>
              </a:lnSpc>
              <a:spcBef>
                <a:spcPts val="0"/>
              </a:spcBef>
              <a:spcAft>
                <a:spcPts val="0"/>
              </a:spcAft>
              <a:buClr>
                <a:srgbClr val="222222"/>
              </a:buClr>
              <a:buSzPts val="1900"/>
              <a:buNone/>
              <a:defRPr sz="1425">
                <a:solidFill>
                  <a:srgbClr val="222222"/>
                </a:solidFill>
              </a:defRPr>
            </a:lvl3pPr>
            <a:lvl4pPr lvl="3" rtl="0">
              <a:lnSpc>
                <a:spcPct val="80000"/>
              </a:lnSpc>
              <a:spcBef>
                <a:spcPts val="0"/>
              </a:spcBef>
              <a:spcAft>
                <a:spcPts val="0"/>
              </a:spcAft>
              <a:buClr>
                <a:srgbClr val="222222"/>
              </a:buClr>
              <a:buSzPts val="1900"/>
              <a:buNone/>
              <a:defRPr sz="1425">
                <a:solidFill>
                  <a:srgbClr val="222222"/>
                </a:solidFill>
              </a:defRPr>
            </a:lvl4pPr>
            <a:lvl5pPr lvl="4" rtl="0">
              <a:lnSpc>
                <a:spcPct val="80000"/>
              </a:lnSpc>
              <a:spcBef>
                <a:spcPts val="0"/>
              </a:spcBef>
              <a:spcAft>
                <a:spcPts val="0"/>
              </a:spcAft>
              <a:buClr>
                <a:srgbClr val="222222"/>
              </a:buClr>
              <a:buSzPts val="1900"/>
              <a:buNone/>
              <a:defRPr sz="1425">
                <a:solidFill>
                  <a:srgbClr val="222222"/>
                </a:solidFill>
              </a:defRPr>
            </a:lvl5pPr>
            <a:lvl6pPr lvl="5" rtl="0">
              <a:lnSpc>
                <a:spcPct val="80000"/>
              </a:lnSpc>
              <a:spcBef>
                <a:spcPts val="0"/>
              </a:spcBef>
              <a:spcAft>
                <a:spcPts val="0"/>
              </a:spcAft>
              <a:buClr>
                <a:srgbClr val="222222"/>
              </a:buClr>
              <a:buSzPts val="1900"/>
              <a:buNone/>
              <a:defRPr sz="1425">
                <a:solidFill>
                  <a:srgbClr val="222222"/>
                </a:solidFill>
              </a:defRPr>
            </a:lvl6pPr>
            <a:lvl7pPr lvl="6" rtl="0">
              <a:lnSpc>
                <a:spcPct val="80000"/>
              </a:lnSpc>
              <a:spcBef>
                <a:spcPts val="0"/>
              </a:spcBef>
              <a:spcAft>
                <a:spcPts val="0"/>
              </a:spcAft>
              <a:buClr>
                <a:srgbClr val="222222"/>
              </a:buClr>
              <a:buSzPts val="1900"/>
              <a:buNone/>
              <a:defRPr sz="1425">
                <a:solidFill>
                  <a:srgbClr val="222222"/>
                </a:solidFill>
              </a:defRPr>
            </a:lvl7pPr>
            <a:lvl8pPr lvl="7" rtl="0">
              <a:lnSpc>
                <a:spcPct val="80000"/>
              </a:lnSpc>
              <a:spcBef>
                <a:spcPts val="0"/>
              </a:spcBef>
              <a:spcAft>
                <a:spcPts val="0"/>
              </a:spcAft>
              <a:buClr>
                <a:srgbClr val="222222"/>
              </a:buClr>
              <a:buSzPts val="1900"/>
              <a:buNone/>
              <a:defRPr sz="1425">
                <a:solidFill>
                  <a:srgbClr val="222222"/>
                </a:solidFill>
              </a:defRPr>
            </a:lvl8pPr>
            <a:lvl9pPr lvl="8" rtl="0">
              <a:lnSpc>
                <a:spcPct val="80000"/>
              </a:lnSpc>
              <a:spcBef>
                <a:spcPts val="0"/>
              </a:spcBef>
              <a:spcAft>
                <a:spcPts val="0"/>
              </a:spcAft>
              <a:buClr>
                <a:srgbClr val="222222"/>
              </a:buClr>
              <a:buSzPts val="1900"/>
              <a:buNone/>
              <a:defRPr sz="1425">
                <a:solidFill>
                  <a:srgbClr val="222222"/>
                </a:solidFill>
              </a:defRPr>
            </a:lvl9pPr>
          </a:lstStyle>
          <a:p>
            <a:endParaRPr/>
          </a:p>
        </p:txBody>
      </p:sp>
      <p:sp>
        <p:nvSpPr>
          <p:cNvPr id="823" name="Google Shape;823;p130"/>
          <p:cNvSpPr txBox="1">
            <a:spLocks noGrp="1"/>
          </p:cNvSpPr>
          <p:nvPr>
            <p:ph type="subTitle" idx="1"/>
          </p:nvPr>
        </p:nvSpPr>
        <p:spPr>
          <a:xfrm>
            <a:off x="356075" y="2954126"/>
            <a:ext cx="2850975" cy="1015875"/>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rgbClr val="222222"/>
              </a:buClr>
              <a:buSzPts val="1900"/>
              <a:buFont typeface="Raleway Medium"/>
              <a:buNone/>
              <a:defRPr sz="1425">
                <a:solidFill>
                  <a:srgbClr val="222222"/>
                </a:solidFill>
                <a:latin typeface="Raleway Medium"/>
                <a:ea typeface="Raleway Medium"/>
                <a:cs typeface="Raleway Medium"/>
                <a:sym typeface="Raleway Medium"/>
              </a:defRPr>
            </a:lvl1pPr>
            <a:lvl2pPr lvl="1" rtl="0">
              <a:spcBef>
                <a:spcPts val="0"/>
              </a:spcBef>
              <a:spcAft>
                <a:spcPts val="0"/>
              </a:spcAft>
              <a:buClr>
                <a:srgbClr val="222222"/>
              </a:buClr>
              <a:buSzPts val="1900"/>
              <a:buNone/>
              <a:defRPr sz="1425">
                <a:solidFill>
                  <a:srgbClr val="222222"/>
                </a:solidFill>
              </a:defRPr>
            </a:lvl2pPr>
            <a:lvl3pPr lvl="2" rtl="0">
              <a:spcBef>
                <a:spcPts val="0"/>
              </a:spcBef>
              <a:spcAft>
                <a:spcPts val="0"/>
              </a:spcAft>
              <a:buClr>
                <a:srgbClr val="222222"/>
              </a:buClr>
              <a:buSzPts val="1900"/>
              <a:buNone/>
              <a:defRPr sz="1425">
                <a:solidFill>
                  <a:srgbClr val="222222"/>
                </a:solidFill>
              </a:defRPr>
            </a:lvl3pPr>
            <a:lvl4pPr lvl="3" rtl="0">
              <a:spcBef>
                <a:spcPts val="0"/>
              </a:spcBef>
              <a:spcAft>
                <a:spcPts val="0"/>
              </a:spcAft>
              <a:buClr>
                <a:srgbClr val="222222"/>
              </a:buClr>
              <a:buSzPts val="1900"/>
              <a:buNone/>
              <a:defRPr sz="1425">
                <a:solidFill>
                  <a:srgbClr val="222222"/>
                </a:solidFill>
              </a:defRPr>
            </a:lvl4pPr>
            <a:lvl5pPr lvl="4" rtl="0">
              <a:spcBef>
                <a:spcPts val="0"/>
              </a:spcBef>
              <a:spcAft>
                <a:spcPts val="0"/>
              </a:spcAft>
              <a:buClr>
                <a:srgbClr val="222222"/>
              </a:buClr>
              <a:buSzPts val="1900"/>
              <a:buNone/>
              <a:defRPr sz="1425">
                <a:solidFill>
                  <a:srgbClr val="222222"/>
                </a:solidFill>
              </a:defRPr>
            </a:lvl5pPr>
            <a:lvl6pPr lvl="5" rtl="0">
              <a:spcBef>
                <a:spcPts val="0"/>
              </a:spcBef>
              <a:spcAft>
                <a:spcPts val="0"/>
              </a:spcAft>
              <a:buClr>
                <a:srgbClr val="222222"/>
              </a:buClr>
              <a:buSzPts val="1900"/>
              <a:buNone/>
              <a:defRPr sz="1425">
                <a:solidFill>
                  <a:srgbClr val="222222"/>
                </a:solidFill>
              </a:defRPr>
            </a:lvl6pPr>
            <a:lvl7pPr lvl="6" rtl="0">
              <a:spcBef>
                <a:spcPts val="0"/>
              </a:spcBef>
              <a:spcAft>
                <a:spcPts val="0"/>
              </a:spcAft>
              <a:buClr>
                <a:srgbClr val="222222"/>
              </a:buClr>
              <a:buSzPts val="1900"/>
              <a:buNone/>
              <a:defRPr sz="1425">
                <a:solidFill>
                  <a:srgbClr val="222222"/>
                </a:solidFill>
              </a:defRPr>
            </a:lvl7pPr>
            <a:lvl8pPr lvl="7" rtl="0">
              <a:spcBef>
                <a:spcPts val="0"/>
              </a:spcBef>
              <a:spcAft>
                <a:spcPts val="0"/>
              </a:spcAft>
              <a:buClr>
                <a:srgbClr val="222222"/>
              </a:buClr>
              <a:buSzPts val="1900"/>
              <a:buNone/>
              <a:defRPr sz="1425">
                <a:solidFill>
                  <a:srgbClr val="222222"/>
                </a:solidFill>
              </a:defRPr>
            </a:lvl8pPr>
            <a:lvl9pPr lvl="8" rtl="0">
              <a:spcBef>
                <a:spcPts val="0"/>
              </a:spcBef>
              <a:spcAft>
                <a:spcPts val="0"/>
              </a:spcAft>
              <a:buClr>
                <a:srgbClr val="222222"/>
              </a:buClr>
              <a:buSzPts val="1900"/>
              <a:buNone/>
              <a:defRPr sz="1425">
                <a:solidFill>
                  <a:srgbClr val="222222"/>
                </a:solidFill>
              </a:defRPr>
            </a:lvl9pPr>
          </a:lstStyle>
          <a:p>
            <a:endParaRPr/>
          </a:p>
        </p:txBody>
      </p:sp>
      <p:pic>
        <p:nvPicPr>
          <p:cNvPr id="824" name="Google Shape;824;p130"/>
          <p:cNvPicPr preferRelativeResize="0"/>
          <p:nvPr/>
        </p:nvPicPr>
        <p:blipFill>
          <a:blip r:embed="rId2">
            <a:alphaModFix/>
          </a:blip>
          <a:stretch>
            <a:fillRect/>
          </a:stretch>
        </p:blipFill>
        <p:spPr>
          <a:xfrm>
            <a:off x="7799975" y="4702380"/>
            <a:ext cx="1215675" cy="339175"/>
          </a:xfrm>
          <a:prstGeom prst="rect">
            <a:avLst/>
          </a:prstGeom>
          <a:noFill/>
          <a:ln>
            <a:noFill/>
          </a:ln>
        </p:spPr>
      </p:pic>
    </p:spTree>
    <p:extLst>
      <p:ext uri="{BB962C8B-B14F-4D97-AF65-F5344CB8AC3E}">
        <p14:creationId xmlns:p14="http://schemas.microsoft.com/office/powerpoint/2010/main" val="22327780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ver Gradient BG">
  <p:cSld name="Cover Gradient BG">
    <p:bg>
      <p:bgPr>
        <a:solidFill>
          <a:schemeClr val="lt2"/>
        </a:solidFill>
        <a:effectLst/>
      </p:bgPr>
    </p:bg>
    <p:spTree>
      <p:nvGrpSpPr>
        <p:cNvPr id="1" name="Shape 25"/>
        <p:cNvGrpSpPr/>
        <p:nvPr/>
      </p:nvGrpSpPr>
      <p:grpSpPr>
        <a:xfrm>
          <a:off x="0" y="0"/>
          <a:ext cx="0" cy="0"/>
          <a:chOff x="0" y="0"/>
          <a:chExt cx="0" cy="0"/>
        </a:xfrm>
      </p:grpSpPr>
      <p:pic>
        <p:nvPicPr>
          <p:cNvPr id="26" name="Google Shape;26;p29" descr="A clear blue sky&#10;&#10;Description automatically generated"/>
          <p:cNvPicPr preferRelativeResize="0"/>
          <p:nvPr/>
        </p:nvPicPr>
        <p:blipFill rotWithShape="1">
          <a:blip r:embed="rId2">
            <a:alphaModFix/>
          </a:blip>
          <a:srcRect/>
          <a:stretch/>
        </p:blipFill>
        <p:spPr>
          <a:xfrm>
            <a:off x="1" y="0"/>
            <a:ext cx="9144000" cy="5143500"/>
          </a:xfrm>
          <a:prstGeom prst="rect">
            <a:avLst/>
          </a:prstGeom>
          <a:noFill/>
          <a:ln>
            <a:noFill/>
          </a:ln>
        </p:spPr>
      </p:pic>
      <p:pic>
        <p:nvPicPr>
          <p:cNvPr id="27" name="Google Shape;27;p29" descr="A picture containing flower&#10;&#10;Description automatically generated"/>
          <p:cNvPicPr preferRelativeResize="0"/>
          <p:nvPr/>
        </p:nvPicPr>
        <p:blipFill rotWithShape="1">
          <a:blip r:embed="rId3">
            <a:alphaModFix/>
          </a:blip>
          <a:srcRect/>
          <a:stretch/>
        </p:blipFill>
        <p:spPr>
          <a:xfrm>
            <a:off x="6575067" y="3662310"/>
            <a:ext cx="3276934" cy="2531410"/>
          </a:xfrm>
          <a:prstGeom prst="rect">
            <a:avLst/>
          </a:prstGeom>
          <a:noFill/>
          <a:ln>
            <a:noFill/>
          </a:ln>
        </p:spPr>
      </p:pic>
      <p:sp>
        <p:nvSpPr>
          <p:cNvPr id="28" name="Google Shape;28;p29"/>
          <p:cNvSpPr txBox="1">
            <a:spLocks noGrp="1"/>
          </p:cNvSpPr>
          <p:nvPr>
            <p:ph type="subTitle" idx="1"/>
          </p:nvPr>
        </p:nvSpPr>
        <p:spPr>
          <a:xfrm>
            <a:off x="950191" y="2232576"/>
            <a:ext cx="6395294" cy="426830"/>
          </a:xfrm>
          <a:prstGeom prst="rect">
            <a:avLst/>
          </a:prstGeom>
          <a:noFill/>
          <a:ln>
            <a:noFill/>
          </a:ln>
        </p:spPr>
        <p:txBody>
          <a:bodyPr spcFirstLastPara="1" wrap="square" lIns="0" tIns="182875" rIns="180000" bIns="45700" anchor="t" anchorCtr="0">
            <a:noAutofit/>
          </a:bodyPr>
          <a:lstStyle>
            <a:lvl1pPr lvl="0" algn="l">
              <a:lnSpc>
                <a:spcPct val="100000"/>
              </a:lnSpc>
              <a:spcBef>
                <a:spcPts val="0"/>
              </a:spcBef>
              <a:spcAft>
                <a:spcPts val="0"/>
              </a:spcAft>
              <a:buSzPts val="7000"/>
              <a:buFont typeface="Arial"/>
              <a:buNone/>
              <a:defRPr sz="2100" b="0" i="0" u="none" strike="noStrike" cap="none">
                <a:solidFill>
                  <a:schemeClr val="lt1"/>
                </a:solidFill>
                <a:latin typeface="+mn-lt"/>
                <a:ea typeface="Malgun Gothic" panose="020B0503020000020004" pitchFamily="34" charset="-127"/>
                <a:cs typeface="Arial"/>
                <a:sym typeface="Arial"/>
              </a:defRPr>
            </a:lvl1pPr>
            <a:lvl2pPr lvl="1" algn="l">
              <a:lnSpc>
                <a:spcPct val="100000"/>
              </a:lnSpc>
              <a:spcBef>
                <a:spcPts val="0"/>
              </a:spcBef>
              <a:spcAft>
                <a:spcPts val="0"/>
              </a:spcAft>
              <a:buSzPts val="2250"/>
              <a:buChar char="•"/>
              <a:defRPr/>
            </a:lvl2pPr>
            <a:lvl3pPr lvl="2" algn="l">
              <a:lnSpc>
                <a:spcPct val="100000"/>
              </a:lnSpc>
              <a:spcBef>
                <a:spcPts val="0"/>
              </a:spcBef>
              <a:spcAft>
                <a:spcPts val="0"/>
              </a:spcAft>
              <a:buSzPts val="2250"/>
              <a:buChar char="•"/>
              <a:defRPr/>
            </a:lvl3pPr>
            <a:lvl4pPr lvl="3" algn="l">
              <a:lnSpc>
                <a:spcPct val="100000"/>
              </a:lnSpc>
              <a:spcBef>
                <a:spcPts val="0"/>
              </a:spcBef>
              <a:spcAft>
                <a:spcPts val="0"/>
              </a:spcAft>
              <a:buSzPts val="2250"/>
              <a:buChar char="•"/>
              <a:defRPr/>
            </a:lvl4pPr>
            <a:lvl5pPr lvl="4" algn="l">
              <a:lnSpc>
                <a:spcPct val="100000"/>
              </a:lnSpc>
              <a:spcBef>
                <a:spcPts val="0"/>
              </a:spcBef>
              <a:spcAft>
                <a:spcPts val="0"/>
              </a:spcAft>
              <a:buSzPts val="2250"/>
              <a:buChar char="•"/>
              <a:defRPr/>
            </a:lvl5pPr>
            <a:lvl6pPr lvl="5" algn="l">
              <a:lnSpc>
                <a:spcPct val="100000"/>
              </a:lnSpc>
              <a:spcBef>
                <a:spcPts val="2213"/>
              </a:spcBef>
              <a:spcAft>
                <a:spcPts val="0"/>
              </a:spcAft>
              <a:buClr>
                <a:srgbClr val="000000"/>
              </a:buClr>
              <a:buSzPts val="2250"/>
              <a:buChar char="•"/>
              <a:defRPr/>
            </a:lvl6pPr>
            <a:lvl7pPr lvl="6" algn="l">
              <a:lnSpc>
                <a:spcPct val="100000"/>
              </a:lnSpc>
              <a:spcBef>
                <a:spcPts val="2213"/>
              </a:spcBef>
              <a:spcAft>
                <a:spcPts val="0"/>
              </a:spcAft>
              <a:buClr>
                <a:srgbClr val="000000"/>
              </a:buClr>
              <a:buSzPts val="2250"/>
              <a:buChar char="•"/>
              <a:defRPr/>
            </a:lvl7pPr>
            <a:lvl8pPr lvl="7" algn="l">
              <a:lnSpc>
                <a:spcPct val="100000"/>
              </a:lnSpc>
              <a:spcBef>
                <a:spcPts val="2213"/>
              </a:spcBef>
              <a:spcAft>
                <a:spcPts val="0"/>
              </a:spcAft>
              <a:buClr>
                <a:srgbClr val="000000"/>
              </a:buClr>
              <a:buSzPts val="2250"/>
              <a:buChar char="•"/>
              <a:defRPr/>
            </a:lvl8pPr>
            <a:lvl9pPr lvl="8" algn="l">
              <a:lnSpc>
                <a:spcPct val="100000"/>
              </a:lnSpc>
              <a:spcBef>
                <a:spcPts val="2213"/>
              </a:spcBef>
              <a:spcAft>
                <a:spcPts val="0"/>
              </a:spcAft>
              <a:buClr>
                <a:srgbClr val="000000"/>
              </a:buClr>
              <a:buSzPts val="2250"/>
              <a:buChar char="•"/>
              <a:defRPr/>
            </a:lvl9pPr>
          </a:lstStyle>
          <a:p>
            <a:endParaRPr/>
          </a:p>
        </p:txBody>
      </p:sp>
      <p:sp>
        <p:nvSpPr>
          <p:cNvPr id="29" name="Google Shape;29;p29"/>
          <p:cNvSpPr txBox="1">
            <a:spLocks noGrp="1"/>
          </p:cNvSpPr>
          <p:nvPr>
            <p:ph type="title"/>
          </p:nvPr>
        </p:nvSpPr>
        <p:spPr>
          <a:xfrm>
            <a:off x="950192" y="1230610"/>
            <a:ext cx="7170305" cy="99417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10000"/>
              <a:buFont typeface="Rockwell"/>
              <a:buNone/>
              <a:defRPr sz="375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 name="Google Shape;18;p27">
            <a:extLst>
              <a:ext uri="{FF2B5EF4-FFF2-40B4-BE49-F238E27FC236}">
                <a16:creationId xmlns:a16="http://schemas.microsoft.com/office/drawing/2014/main" id="{BFF87B8C-4A4E-1C5A-26C7-C5AE7E63CEFC}"/>
              </a:ext>
            </a:extLst>
          </p:cNvPr>
          <p:cNvSpPr/>
          <p:nvPr userDrawn="1"/>
        </p:nvSpPr>
        <p:spPr>
          <a:xfrm flipH="1">
            <a:off x="121613" y="4835292"/>
            <a:ext cx="245100" cy="301193"/>
          </a:xfrm>
          <a:prstGeom prst="rect">
            <a:avLst/>
          </a:prstGeom>
          <a:noFill/>
          <a:ln>
            <a:noFill/>
          </a:ln>
        </p:spPr>
        <p:txBody>
          <a:bodyPr spcFirstLastPara="1" wrap="square" lIns="34285" tIns="17138" rIns="34285" bIns="17138" anchor="ctr" anchorCtr="0">
            <a:noAutofit/>
          </a:bodyPr>
          <a:lstStyle/>
          <a:p>
            <a:pPr marL="0" marR="0" lvl="0" indent="0" algn="l" rtl="0">
              <a:lnSpc>
                <a:spcPct val="100000"/>
              </a:lnSpc>
              <a:spcBef>
                <a:spcPts val="0"/>
              </a:spcBef>
              <a:spcAft>
                <a:spcPts val="0"/>
              </a:spcAft>
              <a:buClr>
                <a:schemeClr val="dk1"/>
              </a:buClr>
              <a:buSzPts val="2400"/>
              <a:buFont typeface="Helvetica Neue"/>
              <a:buNone/>
            </a:pPr>
            <a:fld id="{00000000-1234-1234-1234-123412341234}" type="slidenum">
              <a:rPr lang="en-US" sz="750" b="0" i="0" u="none" strike="noStrike" cap="none">
                <a:solidFill>
                  <a:schemeClr val="bg1"/>
                </a:solidFill>
                <a:latin typeface="Rockwell" panose="02060603020205020403" pitchFamily="18" charset="0"/>
                <a:ea typeface="Helvetica Neue"/>
                <a:cs typeface="Helvetica Neue"/>
                <a:sym typeface="Helvetica Neue"/>
              </a:rPr>
              <a:pPr marL="0" marR="0" lvl="0" indent="0" algn="l" rtl="0">
                <a:lnSpc>
                  <a:spcPct val="100000"/>
                </a:lnSpc>
                <a:spcBef>
                  <a:spcPts val="0"/>
                </a:spcBef>
                <a:spcAft>
                  <a:spcPts val="0"/>
                </a:spcAft>
                <a:buClr>
                  <a:schemeClr val="dk1"/>
                </a:buClr>
                <a:buSzPts val="2400"/>
                <a:buFont typeface="Helvetica Neue"/>
                <a:buNone/>
              </a:pPr>
              <a:t>‹#›</a:t>
            </a:fld>
            <a:endParaRPr sz="750" b="0" i="0" u="none" strike="noStrike" cap="none" dirty="0">
              <a:solidFill>
                <a:schemeClr val="bg1"/>
              </a:solidFill>
              <a:latin typeface="Rockwell" panose="02060603020205020403" pitchFamily="18" charset="0"/>
              <a:ea typeface="Helvetica Neue"/>
              <a:cs typeface="Helvetica Neue"/>
              <a:sym typeface="Helvetica Neue"/>
            </a:endParaRPr>
          </a:p>
        </p:txBody>
      </p:sp>
    </p:spTree>
    <p:extLst>
      <p:ext uri="{BB962C8B-B14F-4D97-AF65-F5344CB8AC3E}">
        <p14:creationId xmlns:p14="http://schemas.microsoft.com/office/powerpoint/2010/main" val="357033815"/>
      </p:ext>
    </p:extLst>
  </p:cSld>
  <p:clrMapOvr>
    <a:masterClrMapping/>
  </p:clrMapOvr>
  <p:extLst>
    <p:ext uri="{DCECCB84-F9BA-43D5-87BE-67443E8EF086}">
      <p15:sldGuideLst xmlns:p15="http://schemas.microsoft.com/office/powerpoint/2012/main">
        <p15:guide id="1" orient="horz" pos="912">
          <p15:clr>
            <a:srgbClr val="FBAE40"/>
          </p15:clr>
        </p15:guide>
        <p15:guide id="2" pos="52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93518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ver White BG">
    <p:spTree>
      <p:nvGrpSpPr>
        <p:cNvPr id="1" name=""/>
        <p:cNvGrpSpPr/>
        <p:nvPr/>
      </p:nvGrpSpPr>
      <p:grpSpPr>
        <a:xfrm>
          <a:off x="0" y="0"/>
          <a:ext cx="0" cy="0"/>
          <a:chOff x="0" y="0"/>
          <a:chExt cx="0" cy="0"/>
        </a:xfrm>
      </p:grpSpPr>
      <p:sp>
        <p:nvSpPr>
          <p:cNvPr id="8" name="Untertitel 2"/>
          <p:cNvSpPr>
            <a:spLocks noGrp="1"/>
          </p:cNvSpPr>
          <p:nvPr>
            <p:ph type="subTitle" idx="1" hasCustomPrompt="1"/>
          </p:nvPr>
        </p:nvSpPr>
        <p:spPr>
          <a:xfrm>
            <a:off x="950191" y="2232576"/>
            <a:ext cx="6395294" cy="426830"/>
          </a:xfrm>
          <a:prstGeom prst="rect">
            <a:avLst/>
          </a:prstGeom>
        </p:spPr>
        <p:txBody>
          <a:bodyPr wrap="square" lIns="0" tIns="182880" rIns="180000" anchor="t" anchorCtr="0">
            <a:noAutofit/>
          </a:bodyPr>
          <a:lstStyle>
            <a:lvl1pPr marL="0" indent="0">
              <a:lnSpc>
                <a:spcPct val="100000"/>
              </a:lnSpc>
              <a:spcBef>
                <a:spcPts val="0"/>
              </a:spcBef>
              <a:buNone/>
              <a:defRPr kumimoji="0" lang="en-US" sz="2100" b="0" i="0" u="none" strike="noStrike" cap="none" spc="-19" normalizeH="0" baseline="0" dirty="0">
                <a:ln>
                  <a:noFill/>
                </a:ln>
                <a:solidFill>
                  <a:schemeClr val="accent4"/>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lvl="0"/>
            <a:r>
              <a:rPr lang="en-US" noProof="0"/>
              <a:t>Click to edit Master subtitle style</a:t>
            </a:r>
          </a:p>
        </p:txBody>
      </p:sp>
      <p:sp>
        <p:nvSpPr>
          <p:cNvPr id="6" name="Title 1">
            <a:extLst>
              <a:ext uri="{FF2B5EF4-FFF2-40B4-BE49-F238E27FC236}">
                <a16:creationId xmlns:a16="http://schemas.microsoft.com/office/drawing/2014/main" id="{0E72BD85-1F02-EE47-BDC2-56F2DD51105A}"/>
              </a:ext>
            </a:extLst>
          </p:cNvPr>
          <p:cNvSpPr>
            <a:spLocks noGrp="1"/>
          </p:cNvSpPr>
          <p:nvPr>
            <p:ph type="title"/>
          </p:nvPr>
        </p:nvSpPr>
        <p:spPr>
          <a:xfrm>
            <a:off x="950192" y="1230610"/>
            <a:ext cx="7170305" cy="994172"/>
          </a:xfrm>
          <a:prstGeom prst="rect">
            <a:avLst/>
          </a:prstGeom>
        </p:spPr>
        <p:txBody>
          <a:bodyPr anchor="b"/>
          <a:lstStyle>
            <a:lvl1pPr algn="l">
              <a:defRPr sz="3750">
                <a:solidFill>
                  <a:schemeClr val="accent1"/>
                </a:solidFill>
              </a:defRPr>
            </a:lvl1pPr>
          </a:lstStyle>
          <a:p>
            <a:r>
              <a:rPr lang="en-US"/>
              <a:t>Click to edit Master title style</a:t>
            </a:r>
          </a:p>
        </p:txBody>
      </p:sp>
      <p:pic>
        <p:nvPicPr>
          <p:cNvPr id="3" name="Picture 2" descr="Text&#10;&#10;Description automatically generated with medium confidence">
            <a:extLst>
              <a:ext uri="{FF2B5EF4-FFF2-40B4-BE49-F238E27FC236}">
                <a16:creationId xmlns:a16="http://schemas.microsoft.com/office/drawing/2014/main" id="{FEA2CF32-A2F8-4636-908C-DEE26F1699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9907" y="4574851"/>
            <a:ext cx="1539204" cy="312759"/>
          </a:xfrm>
          <a:prstGeom prst="rect">
            <a:avLst/>
          </a:prstGeom>
        </p:spPr>
      </p:pic>
    </p:spTree>
    <p:extLst>
      <p:ext uri="{BB962C8B-B14F-4D97-AF65-F5344CB8AC3E}">
        <p14:creationId xmlns:p14="http://schemas.microsoft.com/office/powerpoint/2010/main" val="860526681"/>
      </p:ext>
    </p:extLst>
  </p:cSld>
  <p:clrMapOvr>
    <a:masterClrMapping/>
  </p:clrMapOvr>
  <p:transition spd="med"/>
  <p:extLst>
    <p:ext uri="{DCECCB84-F9BA-43D5-87BE-67443E8EF086}">
      <p15:sldGuideLst xmlns:p15="http://schemas.microsoft.com/office/powerpoint/2012/main">
        <p15:guide id="1" orient="horz" pos="912">
          <p15:clr>
            <a:srgbClr val="FBAE40"/>
          </p15:clr>
        </p15:guide>
        <p15:guide id="2" pos="52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ver Gradient BG">
    <p:bg>
      <p:bgRef idx="1001">
        <a:schemeClr val="bg2"/>
      </p:bgRef>
    </p:bg>
    <p:spTree>
      <p:nvGrpSpPr>
        <p:cNvPr id="1" name=""/>
        <p:cNvGrpSpPr/>
        <p:nvPr/>
      </p:nvGrpSpPr>
      <p:grpSpPr>
        <a:xfrm>
          <a:off x="0" y="0"/>
          <a:ext cx="0" cy="0"/>
          <a:chOff x="0" y="0"/>
          <a:chExt cx="0" cy="0"/>
        </a:xfrm>
      </p:grpSpPr>
      <p:pic>
        <p:nvPicPr>
          <p:cNvPr id="3" name="Picture 2" descr="A clear blue sky&#10;&#10;Description automatically generated">
            <a:extLst>
              <a:ext uri="{FF2B5EF4-FFF2-40B4-BE49-F238E27FC236}">
                <a16:creationId xmlns:a16="http://schemas.microsoft.com/office/drawing/2014/main" id="{8198FD15-595D-4175-9071-0D1AB59850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8" name="Untertitel 2"/>
          <p:cNvSpPr>
            <a:spLocks noGrp="1"/>
          </p:cNvSpPr>
          <p:nvPr>
            <p:ph type="subTitle" idx="1" hasCustomPrompt="1"/>
          </p:nvPr>
        </p:nvSpPr>
        <p:spPr>
          <a:xfrm>
            <a:off x="950191" y="2232576"/>
            <a:ext cx="6395294" cy="426830"/>
          </a:xfrm>
          <a:prstGeom prst="rect">
            <a:avLst/>
          </a:prstGeom>
        </p:spPr>
        <p:txBody>
          <a:bodyPr wrap="square" lIns="0" tIns="182880" rIns="180000" anchor="t" anchorCtr="0">
            <a:noAutofit/>
          </a:bodyPr>
          <a:lstStyle>
            <a:lvl1pPr marL="0" indent="0">
              <a:lnSpc>
                <a:spcPct val="100000"/>
              </a:lnSpc>
              <a:spcBef>
                <a:spcPts val="0"/>
              </a:spcBef>
              <a:buNone/>
              <a:defRPr kumimoji="0" lang="en-US" sz="2100" b="0" i="0" u="none" strike="noStrike" cap="none" spc="-19" normalizeH="0" baseline="0" dirty="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lvl="0"/>
            <a:r>
              <a:rPr lang="en-US" noProof="0"/>
              <a:t>Click to edit Master subtitle style</a:t>
            </a:r>
          </a:p>
        </p:txBody>
      </p:sp>
      <p:sp>
        <p:nvSpPr>
          <p:cNvPr id="2" name="Title 1">
            <a:extLst>
              <a:ext uri="{FF2B5EF4-FFF2-40B4-BE49-F238E27FC236}">
                <a16:creationId xmlns:a16="http://schemas.microsoft.com/office/drawing/2014/main" id="{5191D2FA-8A0C-FB48-B658-51EA73FCEDB9}"/>
              </a:ext>
            </a:extLst>
          </p:cNvPr>
          <p:cNvSpPr>
            <a:spLocks noGrp="1"/>
          </p:cNvSpPr>
          <p:nvPr>
            <p:ph type="title"/>
          </p:nvPr>
        </p:nvSpPr>
        <p:spPr>
          <a:xfrm>
            <a:off x="950192" y="1230610"/>
            <a:ext cx="7170305" cy="994172"/>
          </a:xfrm>
          <a:prstGeom prst="rect">
            <a:avLst/>
          </a:prstGeom>
        </p:spPr>
        <p:txBody>
          <a:bodyPr anchor="b"/>
          <a:lstStyle>
            <a:lvl1pPr algn="l">
              <a:defRPr sz="3750">
                <a:solidFill>
                  <a:schemeClr val="bg1"/>
                </a:solidFill>
              </a:defRPr>
            </a:lvl1pPr>
          </a:lstStyle>
          <a:p>
            <a:r>
              <a:rPr lang="en-US"/>
              <a:t>Click to edit Master title style</a:t>
            </a:r>
          </a:p>
        </p:txBody>
      </p:sp>
      <p:pic>
        <p:nvPicPr>
          <p:cNvPr id="5" name="Picture 4" descr="Text&#10;&#10;Description automatically generated">
            <a:extLst>
              <a:ext uri="{FF2B5EF4-FFF2-40B4-BE49-F238E27FC236}">
                <a16:creationId xmlns:a16="http://schemas.microsoft.com/office/drawing/2014/main" id="{32F5DF74-8605-485C-870F-05EDA16A7E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6573" y="4582879"/>
            <a:ext cx="1552539" cy="315468"/>
          </a:xfrm>
          <a:prstGeom prst="rect">
            <a:avLst/>
          </a:prstGeom>
        </p:spPr>
      </p:pic>
    </p:spTree>
    <p:extLst>
      <p:ext uri="{BB962C8B-B14F-4D97-AF65-F5344CB8AC3E}">
        <p14:creationId xmlns:p14="http://schemas.microsoft.com/office/powerpoint/2010/main" val="587620357"/>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912">
          <p15:clr>
            <a:srgbClr val="FBAE40"/>
          </p15:clr>
        </p15:guide>
        <p15:guide id="2" pos="5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03">
    <p:bg>
      <p:bgPr>
        <a:solidFill>
          <a:srgbClr val="F6F9F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F32F62-5899-4120-E115-FB75D4EF7556}"/>
              </a:ext>
            </a:extLst>
          </p:cNvPr>
          <p:cNvSpPr>
            <a:spLocks noGrp="1"/>
          </p:cNvSpPr>
          <p:nvPr>
            <p:ph type="sldNum" sz="quarter" idx="12"/>
          </p:nvPr>
        </p:nvSpPr>
        <p:spPr/>
        <p:txBody>
          <a:bodyPr/>
          <a:lstStyle>
            <a:lvl1pPr>
              <a:defRPr>
                <a:solidFill>
                  <a:srgbClr val="535659"/>
                </a:solidFill>
              </a:defRPr>
            </a:lvl1pPr>
          </a:lstStyle>
          <a:p>
            <a:fld id="{782385AF-9A25-8240-96E0-9B7F83DBF2E7}" type="slidenum">
              <a:rPr lang="en-US" smtClean="0"/>
              <a:pPr/>
              <a:t>‹#›</a:t>
            </a:fld>
            <a:endParaRPr lang="en-US" dirty="0"/>
          </a:p>
        </p:txBody>
      </p:sp>
      <p:sp>
        <p:nvSpPr>
          <p:cNvPr id="20" name="Picture Placeholder 19">
            <a:extLst>
              <a:ext uri="{FF2B5EF4-FFF2-40B4-BE49-F238E27FC236}">
                <a16:creationId xmlns:a16="http://schemas.microsoft.com/office/drawing/2014/main" id="{6E99621B-2E4C-4A00-38E7-D711EA9CD665}"/>
              </a:ext>
            </a:extLst>
          </p:cNvPr>
          <p:cNvSpPr>
            <a:spLocks noGrp="1"/>
          </p:cNvSpPr>
          <p:nvPr>
            <p:ph type="pic" sz="quarter" idx="14" hasCustomPrompt="1"/>
          </p:nvPr>
        </p:nvSpPr>
        <p:spPr>
          <a:xfrm>
            <a:off x="4470167" y="-1"/>
            <a:ext cx="4673832" cy="5143500"/>
          </a:xfrm>
          <a:custGeom>
            <a:avLst/>
            <a:gdLst>
              <a:gd name="connsiteX0" fmla="*/ 1497085 w 6231776"/>
              <a:gd name="connsiteY0" fmla="*/ 0 h 6858000"/>
              <a:gd name="connsiteX1" fmla="*/ 6231776 w 6231776"/>
              <a:gd name="connsiteY1" fmla="*/ 0 h 6858000"/>
              <a:gd name="connsiteX2" fmla="*/ 6231776 w 6231776"/>
              <a:gd name="connsiteY2" fmla="*/ 6858000 h 6858000"/>
              <a:gd name="connsiteX3" fmla="*/ 1497082 w 6231776"/>
              <a:gd name="connsiteY3" fmla="*/ 6858000 h 6858000"/>
              <a:gd name="connsiteX4" fmla="*/ 1370250 w 6231776"/>
              <a:gd name="connsiteY4" fmla="*/ 6737077 h 6858000"/>
              <a:gd name="connsiteX5" fmla="*/ 0 w 6231776"/>
              <a:gd name="connsiteY5" fmla="*/ 3429001 h 6858000"/>
              <a:gd name="connsiteX6" fmla="*/ 1370250 w 6231776"/>
              <a:gd name="connsiteY6" fmla="*/ 120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1776" h="6858000">
                <a:moveTo>
                  <a:pt x="1497085" y="0"/>
                </a:moveTo>
                <a:lnTo>
                  <a:pt x="6231776" y="0"/>
                </a:lnTo>
                <a:lnTo>
                  <a:pt x="6231776" y="6858000"/>
                </a:lnTo>
                <a:lnTo>
                  <a:pt x="1497082" y="6858000"/>
                </a:lnTo>
                <a:lnTo>
                  <a:pt x="1370250" y="6737077"/>
                </a:lnTo>
                <a:cubicBezTo>
                  <a:pt x="523640" y="5890467"/>
                  <a:pt x="0" y="4720885"/>
                  <a:pt x="0" y="3429001"/>
                </a:cubicBezTo>
                <a:cubicBezTo>
                  <a:pt x="0" y="2137117"/>
                  <a:pt x="523640" y="967536"/>
                  <a:pt x="1370250" y="120925"/>
                </a:cubicBezTo>
                <a:close/>
              </a:path>
            </a:pathLst>
          </a:custGeom>
          <a:solidFill>
            <a:schemeClr val="tx2"/>
          </a:solidFill>
        </p:spPr>
        <p:txBody>
          <a:bodyPr wrap="square">
            <a:noAutofit/>
          </a:bodyPr>
          <a:lstStyle>
            <a:lvl1pPr marL="0" indent="0">
              <a:buNone/>
              <a:defRPr>
                <a:solidFill>
                  <a:schemeClr val="accent2"/>
                </a:solidFill>
              </a:defRPr>
            </a:lvl1pPr>
          </a:lstStyle>
          <a:p>
            <a:r>
              <a:rPr lang="en-US" dirty="0"/>
              <a:t>Insert Image</a:t>
            </a:r>
          </a:p>
        </p:txBody>
      </p:sp>
      <p:sp>
        <p:nvSpPr>
          <p:cNvPr id="21" name="Oval 20">
            <a:extLst>
              <a:ext uri="{FF2B5EF4-FFF2-40B4-BE49-F238E27FC236}">
                <a16:creationId xmlns:a16="http://schemas.microsoft.com/office/drawing/2014/main" id="{5DD27DA0-A182-6DBE-1743-F77C583A116D}"/>
              </a:ext>
            </a:extLst>
          </p:cNvPr>
          <p:cNvSpPr/>
          <p:nvPr userDrawn="1"/>
        </p:nvSpPr>
        <p:spPr>
          <a:xfrm>
            <a:off x="4374678" y="1452587"/>
            <a:ext cx="504999" cy="504998"/>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28649" y="1261524"/>
            <a:ext cx="3186891" cy="688181"/>
          </a:xfrm>
        </p:spPr>
        <p:txBody>
          <a:bodyPr/>
          <a:lstStyle>
            <a:lvl1pPr>
              <a:defRPr>
                <a:solidFill>
                  <a:schemeClr val="tx1"/>
                </a:solidFill>
              </a:defRPr>
            </a:lvl1pPr>
          </a:lstStyle>
          <a:p>
            <a:r>
              <a:rPr lang="en-US"/>
              <a:t>Title</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28650" y="2571841"/>
            <a:ext cx="3186890" cy="218985"/>
          </a:xfrm>
        </p:spPr>
        <p:txBody>
          <a:bodyPr>
            <a:normAutofit/>
          </a:bodyPr>
          <a:lstStyle>
            <a:lvl1pPr marL="0" indent="0">
              <a:buNone/>
              <a:defRPr sz="1050" b="1" i="0">
                <a:solidFill>
                  <a:schemeClr val="accent4"/>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28650" y="2877331"/>
            <a:ext cx="3186890" cy="1208894"/>
          </a:xfrm>
        </p:spPr>
        <p:txBody>
          <a:bodyPr/>
          <a:lstStyle>
            <a:lvl1pPr marL="0" indent="0">
              <a:lnSpc>
                <a:spcPct val="100000"/>
              </a:lnSpc>
              <a:buNone/>
              <a:defRPr sz="1050">
                <a:solidFill>
                  <a:schemeClr val="tx2"/>
                </a:solidFill>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 name="TextBox 1">
            <a:extLst>
              <a:ext uri="{FF2B5EF4-FFF2-40B4-BE49-F238E27FC236}">
                <a16:creationId xmlns:a16="http://schemas.microsoft.com/office/drawing/2014/main" id="{8C41C68A-1D9B-8349-B4B4-5A0D9E088F75}"/>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884555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White BG">
    <p:spTree>
      <p:nvGrpSpPr>
        <p:cNvPr id="1" name=""/>
        <p:cNvGrpSpPr/>
        <p:nvPr/>
      </p:nvGrpSpPr>
      <p:grpSpPr>
        <a:xfrm>
          <a:off x="0" y="0"/>
          <a:ext cx="0" cy="0"/>
          <a:chOff x="0" y="0"/>
          <a:chExt cx="0" cy="0"/>
        </a:xfrm>
      </p:grpSpPr>
      <p:sp>
        <p:nvSpPr>
          <p:cNvPr id="8" name="Untertitel 2"/>
          <p:cNvSpPr>
            <a:spLocks noGrp="1"/>
          </p:cNvSpPr>
          <p:nvPr>
            <p:ph type="subTitle" idx="1" hasCustomPrompt="1"/>
          </p:nvPr>
        </p:nvSpPr>
        <p:spPr>
          <a:xfrm>
            <a:off x="2710972" y="2736296"/>
            <a:ext cx="3722060" cy="340869"/>
          </a:xfrm>
          <a:prstGeom prst="rect">
            <a:avLst/>
          </a:prstGeom>
        </p:spPr>
        <p:txBody>
          <a:bodyPr wrap="none" lIns="0" tIns="0" rIns="0" bIns="0" anchor="t" anchorCtr="0">
            <a:normAutofit/>
          </a:bodyPr>
          <a:lstStyle>
            <a:lvl1pPr marL="0" indent="0" algn="ctr">
              <a:lnSpc>
                <a:spcPct val="100000"/>
              </a:lnSpc>
              <a:spcBef>
                <a:spcPts val="0"/>
              </a:spcBef>
              <a:buNone/>
              <a:defRPr kumimoji="0" lang="en-US" sz="1650" b="0" i="0" u="none" strike="noStrike" cap="none" spc="-19" normalizeH="0" baseline="0" dirty="0">
                <a:ln>
                  <a:noFill/>
                </a:ln>
                <a:solidFill>
                  <a:srgbClr val="53565A"/>
                </a:solidFill>
                <a:effectLst/>
                <a:uLnTx/>
                <a:uFillTx/>
                <a:latin typeface="+mn-lt"/>
              </a:defRPr>
            </a:lvl1pPr>
          </a:lstStyle>
          <a:p>
            <a:pPr marL="0" lvl="0"/>
            <a:r>
              <a:rPr lang="en-US" noProof="0"/>
              <a:t>Click to edit Master subtitle style</a:t>
            </a:r>
          </a:p>
        </p:txBody>
      </p:sp>
      <p:sp>
        <p:nvSpPr>
          <p:cNvPr id="9" name="Title 1">
            <a:extLst>
              <a:ext uri="{FF2B5EF4-FFF2-40B4-BE49-F238E27FC236}">
                <a16:creationId xmlns:a16="http://schemas.microsoft.com/office/drawing/2014/main" id="{A44CA4AF-81A0-9743-82D7-EAE593B52D7C}"/>
              </a:ext>
            </a:extLst>
          </p:cNvPr>
          <p:cNvSpPr>
            <a:spLocks noGrp="1"/>
          </p:cNvSpPr>
          <p:nvPr>
            <p:ph type="title"/>
          </p:nvPr>
        </p:nvSpPr>
        <p:spPr>
          <a:xfrm>
            <a:off x="628650" y="1771327"/>
            <a:ext cx="7886700" cy="800425"/>
          </a:xfrm>
          <a:prstGeom prst="rect">
            <a:avLst/>
          </a:prstGeom>
        </p:spPr>
        <p:txBody>
          <a:bodyPr anchor="b"/>
          <a:lstStyle>
            <a:lvl1pPr algn="ctr">
              <a:defRPr sz="3000">
                <a:solidFill>
                  <a:schemeClr val="accent1"/>
                </a:solidFill>
              </a:defRPr>
            </a:lvl1pPr>
          </a:lstStyle>
          <a:p>
            <a:r>
              <a:rPr lang="en-US"/>
              <a:t>Click to edit Master title style</a:t>
            </a:r>
          </a:p>
        </p:txBody>
      </p:sp>
      <p:pic>
        <p:nvPicPr>
          <p:cNvPr id="7" name="Picture 6" descr="Text&#10;&#10;Description automatically generated with medium confidence">
            <a:extLst>
              <a:ext uri="{FF2B5EF4-FFF2-40B4-BE49-F238E27FC236}">
                <a16:creationId xmlns:a16="http://schemas.microsoft.com/office/drawing/2014/main" id="{9F78DE5C-F30A-4348-9EBE-DDE5221B7D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9907" y="4574851"/>
            <a:ext cx="1539204" cy="312759"/>
          </a:xfrm>
          <a:prstGeom prst="rect">
            <a:avLst/>
          </a:prstGeom>
        </p:spPr>
      </p:pic>
    </p:spTree>
    <p:extLst>
      <p:ext uri="{BB962C8B-B14F-4D97-AF65-F5344CB8AC3E}">
        <p14:creationId xmlns:p14="http://schemas.microsoft.com/office/powerpoint/2010/main" val="1717698855"/>
      </p:ext>
    </p:extLst>
  </p:cSld>
  <p:clrMapOvr>
    <a:masterClrMapping/>
  </p:clrMapOvr>
  <p:transition spd="med"/>
  <p:extLst>
    <p:ext uri="{DCECCB84-F9BA-43D5-87BE-67443E8EF086}">
      <p15:sldGuideLst xmlns:p15="http://schemas.microsoft.com/office/powerpoint/2012/main">
        <p15:guide id="1" orient="horz" pos="3864">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Gradient BG">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gradFill flip="none" rotWithShape="1">
            <a:gsLst>
              <a:gs pos="1000">
                <a:srgbClr val="2AD2C9"/>
              </a:gs>
              <a:gs pos="100000">
                <a:srgbClr val="5F259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2" name="Untertitel 2"/>
          <p:cNvSpPr>
            <a:spLocks noGrp="1"/>
          </p:cNvSpPr>
          <p:nvPr>
            <p:ph type="subTitle" idx="1" hasCustomPrompt="1"/>
          </p:nvPr>
        </p:nvSpPr>
        <p:spPr>
          <a:xfrm>
            <a:off x="2710972" y="2736296"/>
            <a:ext cx="3722060" cy="340869"/>
          </a:xfrm>
          <a:prstGeom prst="rect">
            <a:avLst/>
          </a:prstGeom>
        </p:spPr>
        <p:txBody>
          <a:bodyPr wrap="none" lIns="0" tIns="0" rIns="0" bIns="0" anchor="t" anchorCtr="0">
            <a:normAutofit/>
          </a:bodyPr>
          <a:lstStyle>
            <a:lvl1pPr marL="0" indent="0" algn="ctr">
              <a:lnSpc>
                <a:spcPct val="100000"/>
              </a:lnSpc>
              <a:spcBef>
                <a:spcPts val="0"/>
              </a:spcBef>
              <a:buNone/>
              <a:defRPr kumimoji="0" lang="en-US" sz="1650" b="0" i="0" u="none" strike="noStrike" cap="none" spc="-19" normalizeH="0" baseline="0" dirty="0">
                <a:ln>
                  <a:noFill/>
                </a:ln>
                <a:solidFill>
                  <a:schemeClr val="bg1"/>
                </a:solidFill>
                <a:effectLst/>
                <a:uLnTx/>
                <a:uFillTx/>
                <a:latin typeface="+mn-lt"/>
              </a:defRPr>
            </a:lvl1pPr>
          </a:lstStyle>
          <a:p>
            <a:pPr marL="0" lvl="0"/>
            <a:r>
              <a:rPr lang="en-US" noProof="0"/>
              <a:t>Click to edit Master subtitle style</a:t>
            </a:r>
          </a:p>
        </p:txBody>
      </p:sp>
      <p:sp>
        <p:nvSpPr>
          <p:cNvPr id="11" name="Title 1">
            <a:extLst>
              <a:ext uri="{FF2B5EF4-FFF2-40B4-BE49-F238E27FC236}">
                <a16:creationId xmlns:a16="http://schemas.microsoft.com/office/drawing/2014/main" id="{51C829C0-BCB1-9E40-9FB9-001FFBD381B2}"/>
              </a:ext>
            </a:extLst>
          </p:cNvPr>
          <p:cNvSpPr>
            <a:spLocks noGrp="1"/>
          </p:cNvSpPr>
          <p:nvPr>
            <p:ph type="title"/>
          </p:nvPr>
        </p:nvSpPr>
        <p:spPr>
          <a:xfrm>
            <a:off x="628650" y="1771327"/>
            <a:ext cx="7886700" cy="800425"/>
          </a:xfrm>
          <a:prstGeom prst="rect">
            <a:avLst/>
          </a:prstGeom>
        </p:spPr>
        <p:txBody>
          <a:bodyPr anchor="b"/>
          <a:lstStyle>
            <a:lvl1pPr algn="ct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2257213689"/>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3864">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419102" y="239863"/>
            <a:ext cx="7891361" cy="539282"/>
          </a:xfrm>
          <a:prstGeom prst="rect">
            <a:avLst/>
          </a:prstGeom>
        </p:spPr>
        <p:txBody>
          <a:bodyPr wrap="square" tIns="0" bIns="0" anchor="t" anchorCtr="0">
            <a:normAutofit/>
          </a:bodyPr>
          <a:lstStyle>
            <a:lvl1pPr marL="0" indent="0">
              <a:lnSpc>
                <a:spcPct val="90000"/>
              </a:lnSpc>
              <a:spcBef>
                <a:spcPts val="0"/>
              </a:spcBef>
              <a:buNone/>
              <a:defRPr sz="2700" b="0">
                <a:solidFill>
                  <a:srgbClr val="5F259F"/>
                </a:solidFill>
                <a:latin typeface="Rockwell" panose="02060603020205020403" pitchFamily="18" charset="0"/>
                <a:ea typeface="Malgun Gothic Semilight" panose="020B0502040204020203" pitchFamily="34" charset="-128"/>
                <a:cs typeface="Malgun Gothic Semilight" panose="020B0502040204020203" pitchFamily="34" charset="-128"/>
              </a:defRPr>
            </a:lvl1pPr>
            <a:lvl2pPr marL="205735" indent="0">
              <a:buNone/>
              <a:defRPr/>
            </a:lvl2pPr>
            <a:lvl3pPr marL="411470" indent="0">
              <a:buNone/>
              <a:defRPr/>
            </a:lvl3pPr>
            <a:lvl4pPr marL="617204" indent="0">
              <a:buNone/>
              <a:defRPr/>
            </a:lvl4pPr>
            <a:lvl5pPr marL="822940" indent="0">
              <a:buNone/>
              <a:defRPr/>
            </a:lvl5pPr>
          </a:lstStyle>
          <a:p>
            <a:pPr lvl="0"/>
            <a:r>
              <a:rPr lang="en-US"/>
              <a:t>Click to edit Master text styles</a:t>
            </a:r>
          </a:p>
        </p:txBody>
      </p:sp>
      <p:sp>
        <p:nvSpPr>
          <p:cNvPr id="9" name="Content Placeholder 9">
            <a:extLst>
              <a:ext uri="{FF2B5EF4-FFF2-40B4-BE49-F238E27FC236}">
                <a16:creationId xmlns:a16="http://schemas.microsoft.com/office/drawing/2014/main" id="{BAD3EB6C-71B1-7645-B9B9-A1735F67E5E1}"/>
              </a:ext>
            </a:extLst>
          </p:cNvPr>
          <p:cNvSpPr>
            <a:spLocks noGrp="1"/>
          </p:cNvSpPr>
          <p:nvPr>
            <p:ph sz="quarter" idx="15"/>
          </p:nvPr>
        </p:nvSpPr>
        <p:spPr>
          <a:xfrm>
            <a:off x="423761" y="1247455"/>
            <a:ext cx="7886700" cy="3342731"/>
          </a:xfrm>
          <a:prstGeom prst="rect">
            <a:avLst/>
          </a:prstGeom>
        </p:spPr>
        <p:txBody>
          <a:bodyPr vert="horz" lIns="0" tIns="45720" rIns="0" bIns="45720" rtlCol="0" anchor="t" anchorCtr="0">
            <a:normAutofit/>
          </a:bodyPr>
          <a:lstStyle>
            <a:lvl1pPr>
              <a:spcBef>
                <a:spcPts val="450"/>
              </a:spcBef>
              <a:buClr>
                <a:schemeClr val="accent4"/>
              </a:buClr>
              <a:buSzPct val="100000"/>
              <a:defRPr lang="en-US" b="0" baseline="0" dirty="0" smtClean="0">
                <a:solidFill>
                  <a:schemeClr val="accent4"/>
                </a:solidFill>
                <a:latin typeface="+mn-lt"/>
              </a:defRPr>
            </a:lvl1pPr>
            <a:lvl2pPr>
              <a:spcBef>
                <a:spcPts val="450"/>
              </a:spcBef>
              <a:buClr>
                <a:schemeClr val="accent4"/>
              </a:buClr>
              <a:buSzPct val="100000"/>
              <a:defRPr lang="en-US" baseline="0" dirty="0" smtClean="0">
                <a:solidFill>
                  <a:schemeClr val="accent4"/>
                </a:solidFill>
                <a:latin typeface="+mn-lt"/>
              </a:defRPr>
            </a:lvl2pPr>
            <a:lvl3pPr>
              <a:spcBef>
                <a:spcPts val="450"/>
              </a:spcBef>
              <a:buClr>
                <a:schemeClr val="accent4"/>
              </a:buClr>
              <a:buSzPct val="100000"/>
              <a:defRPr lang="en-US" baseline="0" dirty="0" smtClean="0">
                <a:solidFill>
                  <a:schemeClr val="accent4"/>
                </a:solidFill>
                <a:latin typeface="+mn-lt"/>
              </a:defRPr>
            </a:lvl3pPr>
            <a:lvl4pPr>
              <a:spcBef>
                <a:spcPts val="450"/>
              </a:spcBef>
              <a:buClr>
                <a:schemeClr val="accent4"/>
              </a:buClr>
              <a:buSzPct val="100000"/>
              <a:defRPr lang="en-US" baseline="0" dirty="0" smtClean="0">
                <a:solidFill>
                  <a:schemeClr val="accent4"/>
                </a:solidFill>
                <a:latin typeface="+mn-lt"/>
              </a:defRPr>
            </a:lvl4pPr>
            <a:lvl5pPr>
              <a:spcBef>
                <a:spcPts val="450"/>
              </a:spcBef>
              <a:buClr>
                <a:schemeClr val="accent4"/>
              </a:buClr>
              <a:buSzPct val="100000"/>
              <a:defRPr lang="en-US" baseline="0" dirty="0">
                <a:solidFill>
                  <a:schemeClr val="accent4"/>
                </a:solidFill>
                <a:latin typeface="+mn-lt"/>
              </a:defRPr>
            </a:lvl5pPr>
            <a:lvl6pPr>
              <a:buClr>
                <a:schemeClr val="accent4"/>
              </a:buClr>
              <a:buSzPct val="100000"/>
              <a:defRPr sz="1125">
                <a:solidFill>
                  <a:schemeClr val="accent4"/>
                </a:solidFill>
                <a:latin typeface="+mn-lt"/>
              </a:defRPr>
            </a:lvl6pPr>
          </a:lstStyle>
          <a:p>
            <a:pPr lvl="0">
              <a:lnSpc>
                <a:spcPct val="100000"/>
              </a:lnSpc>
              <a:spcBef>
                <a:spcPts val="1200"/>
              </a:spcBef>
            </a:pPr>
            <a:r>
              <a:rPr lang="en-US"/>
              <a:t>Click to edit Master text styles</a:t>
            </a:r>
          </a:p>
          <a:p>
            <a:pPr lvl="1">
              <a:lnSpc>
                <a:spcPct val="100000"/>
              </a:lnSpc>
              <a:spcBef>
                <a:spcPts val="1200"/>
              </a:spcBef>
            </a:pPr>
            <a:r>
              <a:rPr lang="en-US"/>
              <a:t>Second level</a:t>
            </a:r>
          </a:p>
          <a:p>
            <a:pPr lvl="2">
              <a:lnSpc>
                <a:spcPct val="100000"/>
              </a:lnSpc>
              <a:spcBef>
                <a:spcPts val="1200"/>
              </a:spcBef>
            </a:pPr>
            <a:r>
              <a:rPr lang="en-US"/>
              <a:t>Third level</a:t>
            </a:r>
          </a:p>
          <a:p>
            <a:pPr lvl="3">
              <a:lnSpc>
                <a:spcPct val="100000"/>
              </a:lnSpc>
              <a:spcBef>
                <a:spcPts val="1200"/>
              </a:spcBef>
            </a:pPr>
            <a:r>
              <a:rPr lang="en-US"/>
              <a:t>Fourth level</a:t>
            </a:r>
          </a:p>
          <a:p>
            <a:pPr lvl="4">
              <a:lnSpc>
                <a:spcPct val="100000"/>
              </a:lnSpc>
              <a:spcBef>
                <a:spcPts val="1200"/>
              </a:spcBef>
            </a:pPr>
            <a:r>
              <a:rPr lang="en-US"/>
              <a:t>Fifth level</a:t>
            </a:r>
          </a:p>
        </p:txBody>
      </p:sp>
      <p:pic>
        <p:nvPicPr>
          <p:cNvPr id="5" name="Picture 4" descr="A picture containing icon&#10;&#10;Description automatically generated">
            <a:extLst>
              <a:ext uri="{FF2B5EF4-FFF2-40B4-BE49-F238E27FC236}">
                <a16:creationId xmlns:a16="http://schemas.microsoft.com/office/drawing/2014/main" id="{8A340B7F-512F-734A-B574-92AD3CC82B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82774" y="152114"/>
            <a:ext cx="482298" cy="219807"/>
          </a:xfrm>
          <a:prstGeom prst="rect">
            <a:avLst/>
          </a:prstGeom>
        </p:spPr>
      </p:pic>
    </p:spTree>
    <p:extLst>
      <p:ext uri="{BB962C8B-B14F-4D97-AF65-F5344CB8AC3E}">
        <p14:creationId xmlns:p14="http://schemas.microsoft.com/office/powerpoint/2010/main" val="2903008276"/>
      </p:ext>
    </p:extLst>
  </p:cSld>
  <p:clrMapOvr>
    <a:masterClrMapping/>
  </p:clrMapOvr>
  <p:transition spd="med"/>
  <p:extLst>
    <p:ext uri="{DCECCB84-F9BA-43D5-87BE-67443E8EF086}">
      <p15:sldGuideLst xmlns:p15="http://schemas.microsoft.com/office/powerpoint/2012/main">
        <p15:guide id="1" orient="horz" pos="1488">
          <p15:clr>
            <a:srgbClr val="FBAE40"/>
          </p15:clr>
        </p15:guide>
        <p15:guide id="2" pos="52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Blank">
    <p:bg>
      <p:bgRef idx="1001">
        <a:schemeClr val="bg1"/>
      </p:bgRef>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487BD4F-CA83-9542-B74C-A7D256253F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82774" y="152114"/>
            <a:ext cx="482298" cy="219807"/>
          </a:xfrm>
          <a:prstGeom prst="rect">
            <a:avLst/>
          </a:prstGeom>
        </p:spPr>
      </p:pic>
    </p:spTree>
    <p:extLst>
      <p:ext uri="{BB962C8B-B14F-4D97-AF65-F5344CB8AC3E}">
        <p14:creationId xmlns:p14="http://schemas.microsoft.com/office/powerpoint/2010/main" val="521247959"/>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488">
          <p15:clr>
            <a:srgbClr val="FBAE40"/>
          </p15:clr>
        </p15:guide>
        <p15:guide id="2" pos="5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Gradient_Blan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53DB63-8974-4CAE-A429-44F0F50D061A}"/>
              </a:ext>
            </a:extLst>
          </p:cNvPr>
          <p:cNvSpPr/>
          <p:nvPr/>
        </p:nvSpPr>
        <p:spPr>
          <a:xfrm>
            <a:off x="0" y="0"/>
            <a:ext cx="9144000" cy="5143500"/>
          </a:xfrm>
          <a:prstGeom prst="rect">
            <a:avLst/>
          </a:prstGeom>
          <a:gradFill flip="none" rotWithShape="1">
            <a:gsLst>
              <a:gs pos="1000">
                <a:srgbClr val="2AD2C9"/>
              </a:gs>
              <a:gs pos="100000">
                <a:srgbClr val="5F259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schemeClr val="bg1"/>
              </a:solidFill>
            </a:endParaRPr>
          </a:p>
        </p:txBody>
      </p:sp>
      <p:pic>
        <p:nvPicPr>
          <p:cNvPr id="5" name="Picture 4" descr="A picture containing flower&#10;&#10;Description automatically generated">
            <a:extLst>
              <a:ext uri="{FF2B5EF4-FFF2-40B4-BE49-F238E27FC236}">
                <a16:creationId xmlns:a16="http://schemas.microsoft.com/office/drawing/2014/main" id="{9738DCC6-5F89-0C4B-8697-C47F853BDA36}"/>
              </a:ext>
            </a:extLst>
          </p:cNvPr>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83972" y="50427"/>
            <a:ext cx="484094" cy="373156"/>
          </a:xfrm>
          <a:prstGeom prst="rect">
            <a:avLst/>
          </a:prstGeom>
        </p:spPr>
      </p:pic>
    </p:spTree>
    <p:extLst>
      <p:ext uri="{BB962C8B-B14F-4D97-AF65-F5344CB8AC3E}">
        <p14:creationId xmlns:p14="http://schemas.microsoft.com/office/powerpoint/2010/main" val="2598791647"/>
      </p:ext>
    </p:extLst>
  </p:cSld>
  <p:clrMapOvr>
    <a:overrideClrMapping bg1="lt1" tx1="dk1" bg2="lt2" tx2="dk2" accent1="accent1" accent2="accent2" accent3="accent3" accent4="accent4" accent5="accent5" accent6="accent6" hlink="hlink" folHlink="folHlink"/>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7F30-B36E-5C8D-5221-A8AC580CC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7EC40-1D08-200D-8ABC-A435E5DEC777}"/>
              </a:ext>
            </a:extLst>
          </p:cNvPr>
          <p:cNvSpPr>
            <a:spLocks noGrp="1"/>
          </p:cNvSpPr>
          <p:nvPr>
            <p:ph type="dt" sz="half" idx="10"/>
          </p:nvPr>
        </p:nvSpPr>
        <p:spPr/>
        <p:txBody>
          <a:bodyPr/>
          <a:lstStyle/>
          <a:p>
            <a:fld id="{BE9ABABA-CC5B-4CBC-8AFF-6FF23D069357}" type="datetimeFigureOut">
              <a:rPr lang="en-US" smtClean="0"/>
              <a:t>12/4/2024</a:t>
            </a:fld>
            <a:endParaRPr lang="en-US" dirty="0"/>
          </a:p>
        </p:txBody>
      </p:sp>
      <p:sp>
        <p:nvSpPr>
          <p:cNvPr id="4" name="Footer Placeholder 3">
            <a:extLst>
              <a:ext uri="{FF2B5EF4-FFF2-40B4-BE49-F238E27FC236}">
                <a16:creationId xmlns:a16="http://schemas.microsoft.com/office/drawing/2014/main" id="{21FE4AA7-3666-3D9D-821A-3C0D004339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0579D8-E358-6DB6-1F3E-E8854137F0F2}"/>
              </a:ext>
            </a:extLst>
          </p:cNvPr>
          <p:cNvSpPr>
            <a:spLocks noGrp="1"/>
          </p:cNvSpPr>
          <p:nvPr>
            <p:ph type="sldNum" sz="quarter" idx="12"/>
          </p:nvPr>
        </p:nvSpPr>
        <p:spPr/>
        <p:txBody>
          <a:bodyPr/>
          <a:lstStyle/>
          <a:p>
            <a:fld id="{2D67E055-0851-4567-84E3-C1622D8FB88D}" type="slidenum">
              <a:rPr lang="en-US" smtClean="0"/>
              <a:t>‹#›</a:t>
            </a:fld>
            <a:endParaRPr lang="en-US" dirty="0"/>
          </a:p>
        </p:txBody>
      </p:sp>
    </p:spTree>
    <p:extLst>
      <p:ext uri="{BB962C8B-B14F-4D97-AF65-F5344CB8AC3E}">
        <p14:creationId xmlns:p14="http://schemas.microsoft.com/office/powerpoint/2010/main" val="11028596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 Content">
  <p:cSld name="1_Title + Content">
    <p:spTree>
      <p:nvGrpSpPr>
        <p:cNvPr id="1" name="Shape 20"/>
        <p:cNvGrpSpPr/>
        <p:nvPr/>
      </p:nvGrpSpPr>
      <p:grpSpPr>
        <a:xfrm>
          <a:off x="0" y="0"/>
          <a:ext cx="0" cy="0"/>
          <a:chOff x="0" y="0"/>
          <a:chExt cx="0" cy="0"/>
        </a:xfrm>
      </p:grpSpPr>
      <p:sp>
        <p:nvSpPr>
          <p:cNvPr id="21" name="Google Shape;21;p60"/>
          <p:cNvSpPr txBox="1">
            <a:spLocks noGrp="1"/>
          </p:cNvSpPr>
          <p:nvPr>
            <p:ph type="body" idx="1"/>
          </p:nvPr>
        </p:nvSpPr>
        <p:spPr>
          <a:xfrm>
            <a:off x="419100" y="239863"/>
            <a:ext cx="7891362" cy="539282"/>
          </a:xfrm>
          <a:prstGeom prst="rect">
            <a:avLst/>
          </a:prstGeom>
          <a:noFill/>
          <a:ln>
            <a:noFill/>
          </a:ln>
        </p:spPr>
        <p:txBody>
          <a:bodyPr spcFirstLastPara="1" wrap="square" lIns="91425" tIns="0" rIns="91425" bIns="0" anchor="t" anchorCtr="0">
            <a:normAutofit/>
          </a:bodyPr>
          <a:lstStyle>
            <a:lvl1pPr marL="171446" lvl="0" indent="-85723" algn="l">
              <a:lnSpc>
                <a:spcPct val="90000"/>
              </a:lnSpc>
              <a:spcBef>
                <a:spcPts val="0"/>
              </a:spcBef>
              <a:spcAft>
                <a:spcPts val="0"/>
              </a:spcAft>
              <a:buSzPts val="9000"/>
              <a:buFont typeface="Arial"/>
              <a:buNone/>
              <a:defRPr sz="2700" b="0">
                <a:solidFill>
                  <a:srgbClr val="5F259F"/>
                </a:solidFill>
                <a:latin typeface="Arial"/>
                <a:ea typeface="Arial"/>
                <a:cs typeface="Arial"/>
                <a:sym typeface="Arial"/>
              </a:defRPr>
            </a:lvl1pPr>
            <a:lvl2pPr marL="342892" lvl="1" indent="-85723" algn="l">
              <a:lnSpc>
                <a:spcPct val="100000"/>
              </a:lnSpc>
              <a:spcBef>
                <a:spcPts val="0"/>
              </a:spcBef>
              <a:spcAft>
                <a:spcPts val="0"/>
              </a:spcAft>
              <a:buSzPts val="5500"/>
              <a:buFont typeface="Arial"/>
              <a:buNone/>
              <a:defRPr/>
            </a:lvl2pPr>
            <a:lvl3pPr marL="514337" lvl="2" indent="-85723" algn="l">
              <a:lnSpc>
                <a:spcPct val="100000"/>
              </a:lnSpc>
              <a:spcBef>
                <a:spcPts val="0"/>
              </a:spcBef>
              <a:spcAft>
                <a:spcPts val="0"/>
              </a:spcAft>
              <a:buSzPts val="5000"/>
              <a:buFont typeface="Arial"/>
              <a:buNone/>
              <a:defRPr/>
            </a:lvl3pPr>
            <a:lvl4pPr marL="685783" lvl="3" indent="-85723" algn="l">
              <a:lnSpc>
                <a:spcPct val="100000"/>
              </a:lnSpc>
              <a:spcBef>
                <a:spcPts val="0"/>
              </a:spcBef>
              <a:spcAft>
                <a:spcPts val="0"/>
              </a:spcAft>
              <a:buSzPts val="4500"/>
              <a:buFont typeface="Arial"/>
              <a:buNone/>
              <a:defRPr/>
            </a:lvl4pPr>
            <a:lvl5pPr marL="857228" lvl="4" indent="-85723" algn="l">
              <a:lnSpc>
                <a:spcPct val="100000"/>
              </a:lnSpc>
              <a:spcBef>
                <a:spcPts val="0"/>
              </a:spcBef>
              <a:spcAft>
                <a:spcPts val="0"/>
              </a:spcAft>
              <a:buSzPts val="4000"/>
              <a:buFont typeface="Arial"/>
              <a:buNone/>
              <a:defRPr/>
            </a:lvl5pPr>
            <a:lvl6pPr marL="1028675" lvl="5" indent="-139301" algn="l">
              <a:lnSpc>
                <a:spcPct val="100000"/>
              </a:lnSpc>
              <a:spcBef>
                <a:spcPts val="2213"/>
              </a:spcBef>
              <a:spcAft>
                <a:spcPts val="0"/>
              </a:spcAft>
              <a:buClr>
                <a:srgbClr val="000000"/>
              </a:buClr>
              <a:buSzPts val="2250"/>
              <a:buChar char="•"/>
              <a:defRPr/>
            </a:lvl6pPr>
            <a:lvl7pPr marL="1200120" lvl="6" indent="-139301" algn="l">
              <a:lnSpc>
                <a:spcPct val="100000"/>
              </a:lnSpc>
              <a:spcBef>
                <a:spcPts val="2213"/>
              </a:spcBef>
              <a:spcAft>
                <a:spcPts val="0"/>
              </a:spcAft>
              <a:buClr>
                <a:srgbClr val="000000"/>
              </a:buClr>
              <a:buSzPts val="2250"/>
              <a:buChar char="•"/>
              <a:defRPr/>
            </a:lvl7pPr>
            <a:lvl8pPr marL="1371566" lvl="7" indent="-139301" algn="l">
              <a:lnSpc>
                <a:spcPct val="100000"/>
              </a:lnSpc>
              <a:spcBef>
                <a:spcPts val="2213"/>
              </a:spcBef>
              <a:spcAft>
                <a:spcPts val="0"/>
              </a:spcAft>
              <a:buClr>
                <a:srgbClr val="000000"/>
              </a:buClr>
              <a:buSzPts val="2250"/>
              <a:buChar char="•"/>
              <a:defRPr/>
            </a:lvl8pPr>
            <a:lvl9pPr marL="1543012" lvl="8" indent="-139301" algn="l">
              <a:lnSpc>
                <a:spcPct val="100000"/>
              </a:lnSpc>
              <a:spcBef>
                <a:spcPts val="2213"/>
              </a:spcBef>
              <a:spcAft>
                <a:spcPts val="0"/>
              </a:spcAft>
              <a:buClr>
                <a:srgbClr val="000000"/>
              </a:buClr>
              <a:buSzPts val="2250"/>
              <a:buChar char="•"/>
              <a:defRPr/>
            </a:lvl9pPr>
          </a:lstStyle>
          <a:p>
            <a:endParaRPr/>
          </a:p>
        </p:txBody>
      </p:sp>
      <p:sp>
        <p:nvSpPr>
          <p:cNvPr id="22" name="Google Shape;22;p60"/>
          <p:cNvSpPr/>
          <p:nvPr/>
        </p:nvSpPr>
        <p:spPr>
          <a:xfrm rot="10800000" flipH="1">
            <a:off x="1" y="4741948"/>
            <a:ext cx="9144001" cy="301193"/>
          </a:xfrm>
          <a:prstGeom prst="rect">
            <a:avLst/>
          </a:prstGeom>
          <a:solidFill>
            <a:schemeClr val="lt1"/>
          </a:solidFill>
          <a:ln>
            <a:noFill/>
          </a:ln>
        </p:spPr>
        <p:txBody>
          <a:bodyPr spcFirstLastPara="1" wrap="square" lIns="34285" tIns="17138" rIns="34285" bIns="17138"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2250" b="1" i="0" u="none" strike="noStrike" cap="none" dirty="0">
              <a:solidFill>
                <a:schemeClr val="lt1"/>
              </a:solidFill>
              <a:latin typeface="Helvetica Neue"/>
              <a:ea typeface="Helvetica Neue"/>
              <a:cs typeface="Helvetica Neue"/>
              <a:sym typeface="Helvetica Neue"/>
            </a:endParaRPr>
          </a:p>
        </p:txBody>
      </p:sp>
      <p:pic>
        <p:nvPicPr>
          <p:cNvPr id="23" name="Google Shape;23;p60" descr="A picture containing flower&#10;&#10;Description automatically generated"/>
          <p:cNvPicPr preferRelativeResize="0"/>
          <p:nvPr/>
        </p:nvPicPr>
        <p:blipFill rotWithShape="1">
          <a:blip r:embed="rId2">
            <a:alphaModFix/>
          </a:blip>
          <a:srcRect l="25463" t="40577" r="56095" b="41026"/>
          <a:stretch/>
        </p:blipFill>
        <p:spPr>
          <a:xfrm>
            <a:off x="8583972" y="50427"/>
            <a:ext cx="484094" cy="373156"/>
          </a:xfrm>
          <a:prstGeom prst="rect">
            <a:avLst/>
          </a:prstGeom>
          <a:noFill/>
          <a:ln>
            <a:noFill/>
          </a:ln>
        </p:spPr>
      </p:pic>
      <p:sp>
        <p:nvSpPr>
          <p:cNvPr id="24" name="Google Shape;24;p60"/>
          <p:cNvSpPr/>
          <p:nvPr/>
        </p:nvSpPr>
        <p:spPr>
          <a:xfrm flipH="1">
            <a:off x="137161" y="4831399"/>
            <a:ext cx="8869681" cy="301193"/>
          </a:xfrm>
          <a:prstGeom prst="rect">
            <a:avLst/>
          </a:prstGeom>
          <a:noFill/>
          <a:ln>
            <a:noFill/>
          </a:ln>
        </p:spPr>
        <p:txBody>
          <a:bodyPr spcFirstLastPara="1" wrap="square" lIns="34285" tIns="17138" rIns="34285" bIns="17138" anchor="ctr" anchorCtr="0">
            <a:noAutofit/>
          </a:bodyPr>
          <a:lstStyle/>
          <a:p>
            <a:pPr marL="0" marR="0" lvl="0" indent="0" algn="r" rtl="0">
              <a:lnSpc>
                <a:spcPct val="100000"/>
              </a:lnSpc>
              <a:spcBef>
                <a:spcPts val="0"/>
              </a:spcBef>
              <a:spcAft>
                <a:spcPts val="0"/>
              </a:spcAft>
              <a:buClr>
                <a:schemeClr val="dk1"/>
              </a:buClr>
              <a:buSzPts val="2400"/>
              <a:buFont typeface="Helvetica Neue"/>
              <a:buNone/>
            </a:pPr>
            <a:fld id="{00000000-1234-1234-1234-123412341234}" type="slidenum">
              <a:rPr lang="en-US" sz="900" b="0" i="0" u="none" strike="noStrike" cap="none">
                <a:solidFill>
                  <a:schemeClr val="dk1"/>
                </a:solidFill>
                <a:latin typeface="Helvetica Neue"/>
                <a:ea typeface="Helvetica Neue"/>
                <a:cs typeface="Helvetica Neue"/>
                <a:sym typeface="Helvetica Neue"/>
              </a:rPr>
              <a:pPr marL="0" marR="0" lvl="0" indent="0" algn="r" rtl="0">
                <a:lnSpc>
                  <a:spcPct val="100000"/>
                </a:lnSpc>
                <a:spcBef>
                  <a:spcPts val="0"/>
                </a:spcBef>
                <a:spcAft>
                  <a:spcPts val="0"/>
                </a:spcAft>
                <a:buClr>
                  <a:schemeClr val="dk1"/>
                </a:buClr>
                <a:buSzPts val="2400"/>
                <a:buFont typeface="Helvetica Neue"/>
                <a:buNone/>
              </a:pPr>
              <a:t>‹#›</a:t>
            </a:fld>
            <a:endParaRPr sz="900" b="0" i="0" u="none" strike="noStrike" cap="none" dirty="0">
              <a:solidFill>
                <a:schemeClr val="dk1"/>
              </a:solidFill>
              <a:latin typeface="Helvetica Neue"/>
              <a:ea typeface="Helvetica Neue"/>
              <a:cs typeface="Helvetica Neue"/>
              <a:sym typeface="Helvetica Neue"/>
            </a:endParaRPr>
          </a:p>
        </p:txBody>
      </p:sp>
      <p:sp>
        <p:nvSpPr>
          <p:cNvPr id="25" name="Google Shape;25;p60"/>
          <p:cNvSpPr txBox="1">
            <a:spLocks noGrp="1"/>
          </p:cNvSpPr>
          <p:nvPr>
            <p:ph type="body" idx="2"/>
          </p:nvPr>
        </p:nvSpPr>
        <p:spPr>
          <a:xfrm>
            <a:off x="423761" y="1247455"/>
            <a:ext cx="7886700" cy="3342731"/>
          </a:xfrm>
          <a:prstGeom prst="rect">
            <a:avLst/>
          </a:prstGeom>
          <a:noFill/>
          <a:ln>
            <a:noFill/>
          </a:ln>
        </p:spPr>
        <p:txBody>
          <a:bodyPr spcFirstLastPara="1" wrap="square" lIns="0" tIns="45700" rIns="0" bIns="45700" anchor="t" anchorCtr="0">
            <a:normAutofit/>
          </a:bodyPr>
          <a:lstStyle>
            <a:lvl1pPr marL="171446" lvl="0" indent="-200020" algn="l">
              <a:lnSpc>
                <a:spcPct val="100000"/>
              </a:lnSpc>
              <a:spcBef>
                <a:spcPts val="450"/>
              </a:spcBef>
              <a:spcAft>
                <a:spcPts val="0"/>
              </a:spcAft>
              <a:buClr>
                <a:schemeClr val="accent4"/>
              </a:buClr>
              <a:buSzPts val="4800"/>
              <a:buFont typeface="Arial"/>
              <a:buChar char="•"/>
              <a:defRPr b="0">
                <a:solidFill>
                  <a:schemeClr val="accent4"/>
                </a:solidFill>
                <a:latin typeface="Arial"/>
                <a:ea typeface="Arial"/>
                <a:cs typeface="Arial"/>
                <a:sym typeface="Arial"/>
              </a:defRPr>
            </a:lvl1pPr>
            <a:lvl2pPr marL="342892" lvl="1" indent="-190496" algn="l">
              <a:lnSpc>
                <a:spcPct val="100000"/>
              </a:lnSpc>
              <a:spcBef>
                <a:spcPts val="450"/>
              </a:spcBef>
              <a:spcAft>
                <a:spcPts val="0"/>
              </a:spcAft>
              <a:buClr>
                <a:schemeClr val="accent4"/>
              </a:buClr>
              <a:buSzPts val="4400"/>
              <a:buFont typeface="Arial"/>
              <a:buChar char="•"/>
              <a:defRPr>
                <a:solidFill>
                  <a:schemeClr val="accent4"/>
                </a:solidFill>
                <a:latin typeface="Arial"/>
                <a:ea typeface="Arial"/>
                <a:cs typeface="Arial"/>
                <a:sym typeface="Arial"/>
              </a:defRPr>
            </a:lvl2pPr>
            <a:lvl3pPr marL="514337" lvl="2" indent="-180971" algn="l">
              <a:lnSpc>
                <a:spcPct val="100000"/>
              </a:lnSpc>
              <a:spcBef>
                <a:spcPts val="450"/>
              </a:spcBef>
              <a:spcAft>
                <a:spcPts val="0"/>
              </a:spcAft>
              <a:buClr>
                <a:schemeClr val="accent4"/>
              </a:buClr>
              <a:buSzPts val="4000"/>
              <a:buFont typeface="Arial"/>
              <a:buChar char="•"/>
              <a:defRPr>
                <a:solidFill>
                  <a:schemeClr val="accent4"/>
                </a:solidFill>
                <a:latin typeface="Arial"/>
                <a:ea typeface="Arial"/>
                <a:cs typeface="Arial"/>
                <a:sym typeface="Arial"/>
              </a:defRPr>
            </a:lvl3pPr>
            <a:lvl4pPr marL="685783" lvl="3" indent="-171446" algn="l">
              <a:lnSpc>
                <a:spcPct val="100000"/>
              </a:lnSpc>
              <a:spcBef>
                <a:spcPts val="450"/>
              </a:spcBef>
              <a:spcAft>
                <a:spcPts val="0"/>
              </a:spcAft>
              <a:buClr>
                <a:schemeClr val="accent4"/>
              </a:buClr>
              <a:buSzPts val="3600"/>
              <a:buFont typeface="Arial"/>
              <a:buChar char="•"/>
              <a:defRPr>
                <a:solidFill>
                  <a:schemeClr val="accent4"/>
                </a:solidFill>
                <a:latin typeface="Arial"/>
                <a:ea typeface="Arial"/>
                <a:cs typeface="Arial"/>
                <a:sym typeface="Arial"/>
              </a:defRPr>
            </a:lvl4pPr>
            <a:lvl5pPr marL="857228" lvl="4" indent="-161921" algn="l">
              <a:lnSpc>
                <a:spcPct val="100000"/>
              </a:lnSpc>
              <a:spcBef>
                <a:spcPts val="450"/>
              </a:spcBef>
              <a:spcAft>
                <a:spcPts val="0"/>
              </a:spcAft>
              <a:buClr>
                <a:schemeClr val="accent4"/>
              </a:buClr>
              <a:buSzPts val="3200"/>
              <a:buFont typeface="Arial"/>
              <a:buChar char="•"/>
              <a:defRPr>
                <a:solidFill>
                  <a:schemeClr val="accent4"/>
                </a:solidFill>
                <a:latin typeface="Arial"/>
                <a:ea typeface="Arial"/>
                <a:cs typeface="Arial"/>
                <a:sym typeface="Arial"/>
              </a:defRPr>
            </a:lvl5pPr>
            <a:lvl6pPr marL="1028675" lvl="5" indent="-157159" algn="l">
              <a:lnSpc>
                <a:spcPct val="100000"/>
              </a:lnSpc>
              <a:spcBef>
                <a:spcPts val="2213"/>
              </a:spcBef>
              <a:spcAft>
                <a:spcPts val="0"/>
              </a:spcAft>
              <a:buClr>
                <a:schemeClr val="accent4"/>
              </a:buClr>
              <a:buSzPts val="3000"/>
              <a:buFont typeface="Arial"/>
              <a:buChar char="•"/>
              <a:defRPr sz="1125">
                <a:solidFill>
                  <a:schemeClr val="accent4"/>
                </a:solidFill>
                <a:latin typeface="Arial"/>
                <a:ea typeface="Arial"/>
                <a:cs typeface="Arial"/>
                <a:sym typeface="Arial"/>
              </a:defRPr>
            </a:lvl6pPr>
            <a:lvl7pPr marL="1200120" lvl="6" indent="-139301" algn="l">
              <a:lnSpc>
                <a:spcPct val="100000"/>
              </a:lnSpc>
              <a:spcBef>
                <a:spcPts val="2213"/>
              </a:spcBef>
              <a:spcAft>
                <a:spcPts val="0"/>
              </a:spcAft>
              <a:buClr>
                <a:srgbClr val="000000"/>
              </a:buClr>
              <a:buSzPts val="2250"/>
              <a:buChar char="•"/>
              <a:defRPr/>
            </a:lvl7pPr>
            <a:lvl8pPr marL="1371566" lvl="7" indent="-139301" algn="l">
              <a:lnSpc>
                <a:spcPct val="100000"/>
              </a:lnSpc>
              <a:spcBef>
                <a:spcPts val="2213"/>
              </a:spcBef>
              <a:spcAft>
                <a:spcPts val="0"/>
              </a:spcAft>
              <a:buClr>
                <a:srgbClr val="000000"/>
              </a:buClr>
              <a:buSzPts val="2250"/>
              <a:buChar char="•"/>
              <a:defRPr/>
            </a:lvl8pPr>
            <a:lvl9pPr marL="1543012" lvl="8" indent="-139301" algn="l">
              <a:lnSpc>
                <a:spcPct val="100000"/>
              </a:lnSpc>
              <a:spcBef>
                <a:spcPts val="2213"/>
              </a:spcBef>
              <a:spcAft>
                <a:spcPts val="0"/>
              </a:spcAft>
              <a:buClr>
                <a:srgbClr val="000000"/>
              </a:buClr>
              <a:buSzPts val="2250"/>
              <a:buChar char="•"/>
              <a:defRPr/>
            </a:lvl9pPr>
          </a:lstStyle>
          <a:p>
            <a:endParaRPr/>
          </a:p>
        </p:txBody>
      </p:sp>
    </p:spTree>
    <p:extLst>
      <p:ext uri="{BB962C8B-B14F-4D97-AF65-F5344CB8AC3E}">
        <p14:creationId xmlns:p14="http://schemas.microsoft.com/office/powerpoint/2010/main" val="2187954291"/>
      </p:ext>
    </p:extLst>
  </p:cSld>
  <p:clrMapOvr>
    <a:masterClrMapping/>
  </p:clrMapOvr>
  <p:extLst>
    <p:ext uri="{DCECCB84-F9BA-43D5-87BE-67443E8EF086}">
      <p15:sldGuideLst xmlns:p15="http://schemas.microsoft.com/office/powerpoint/2012/main">
        <p15:guide id="1" orient="horz" pos="279">
          <p15:clr>
            <a:srgbClr val="FBAE40"/>
          </p15:clr>
        </p15:guide>
        <p15:guide id="2" pos="9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1525500" cy="1714500"/>
          </a:xfrm>
        </p:spPr>
        <p:txBody>
          <a:bodyPr/>
          <a:lstStyle>
            <a:lvl1pPr>
              <a:defRPr sz="1350">
                <a:solidFill>
                  <a:schemeClr val="accent2"/>
                </a:solidFill>
              </a:defRPr>
            </a:lvl1pPr>
          </a:lstStyle>
          <a:p>
            <a:r>
              <a:rPr lang="en-US" dirty="0"/>
              <a:t>Click icon to add picture</a:t>
            </a:r>
            <a:endParaRPr lang="id-ID"/>
          </a:p>
        </p:txBody>
      </p:sp>
      <p:sp>
        <p:nvSpPr>
          <p:cNvPr id="8" name="Picture Placeholder 3"/>
          <p:cNvSpPr>
            <a:spLocks noGrp="1"/>
          </p:cNvSpPr>
          <p:nvPr>
            <p:ph type="pic" sz="quarter" idx="11"/>
          </p:nvPr>
        </p:nvSpPr>
        <p:spPr>
          <a:xfrm>
            <a:off x="0"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9" name="Picture Placeholder 3"/>
          <p:cNvSpPr>
            <a:spLocks noGrp="1"/>
          </p:cNvSpPr>
          <p:nvPr>
            <p:ph type="pic" sz="quarter" idx="12"/>
          </p:nvPr>
        </p:nvSpPr>
        <p:spPr>
          <a:xfrm>
            <a:off x="0"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10" name="Picture Placeholder 3"/>
          <p:cNvSpPr>
            <a:spLocks noGrp="1"/>
          </p:cNvSpPr>
          <p:nvPr>
            <p:ph type="pic" sz="quarter" idx="13"/>
          </p:nvPr>
        </p:nvSpPr>
        <p:spPr>
          <a:xfrm>
            <a:off x="152798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12" name="Picture Placeholder 3"/>
          <p:cNvSpPr>
            <a:spLocks noGrp="1"/>
          </p:cNvSpPr>
          <p:nvPr>
            <p:ph type="pic" sz="quarter" idx="14"/>
          </p:nvPr>
        </p:nvSpPr>
        <p:spPr>
          <a:xfrm>
            <a:off x="152798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13" name="Picture Placeholder 3"/>
          <p:cNvSpPr>
            <a:spLocks noGrp="1"/>
          </p:cNvSpPr>
          <p:nvPr>
            <p:ph type="pic" sz="quarter" idx="15"/>
          </p:nvPr>
        </p:nvSpPr>
        <p:spPr>
          <a:xfrm>
            <a:off x="152798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14" name="Picture Placeholder 3"/>
          <p:cNvSpPr>
            <a:spLocks noGrp="1"/>
          </p:cNvSpPr>
          <p:nvPr>
            <p:ph type="pic" sz="quarter" idx="16"/>
          </p:nvPr>
        </p:nvSpPr>
        <p:spPr>
          <a:xfrm>
            <a:off x="305348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15" name="Picture Placeholder 3"/>
          <p:cNvSpPr>
            <a:spLocks noGrp="1"/>
          </p:cNvSpPr>
          <p:nvPr>
            <p:ph type="pic" sz="quarter" idx="17"/>
          </p:nvPr>
        </p:nvSpPr>
        <p:spPr>
          <a:xfrm>
            <a:off x="305348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16" name="Picture Placeholder 3"/>
          <p:cNvSpPr>
            <a:spLocks noGrp="1"/>
          </p:cNvSpPr>
          <p:nvPr>
            <p:ph type="pic" sz="quarter" idx="18"/>
          </p:nvPr>
        </p:nvSpPr>
        <p:spPr>
          <a:xfrm>
            <a:off x="305348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17" name="Picture Placeholder 3"/>
          <p:cNvSpPr>
            <a:spLocks noGrp="1"/>
          </p:cNvSpPr>
          <p:nvPr>
            <p:ph type="pic" sz="quarter" idx="19"/>
          </p:nvPr>
        </p:nvSpPr>
        <p:spPr>
          <a:xfrm>
            <a:off x="458147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18" name="Picture Placeholder 3"/>
          <p:cNvSpPr>
            <a:spLocks noGrp="1"/>
          </p:cNvSpPr>
          <p:nvPr>
            <p:ph type="pic" sz="quarter" idx="20"/>
          </p:nvPr>
        </p:nvSpPr>
        <p:spPr>
          <a:xfrm>
            <a:off x="458147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19" name="Picture Placeholder 3"/>
          <p:cNvSpPr>
            <a:spLocks noGrp="1"/>
          </p:cNvSpPr>
          <p:nvPr>
            <p:ph type="pic" sz="quarter" idx="21"/>
          </p:nvPr>
        </p:nvSpPr>
        <p:spPr>
          <a:xfrm>
            <a:off x="458147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20" name="Picture Placeholder 3"/>
          <p:cNvSpPr>
            <a:spLocks noGrp="1"/>
          </p:cNvSpPr>
          <p:nvPr>
            <p:ph type="pic" sz="quarter" idx="22"/>
          </p:nvPr>
        </p:nvSpPr>
        <p:spPr>
          <a:xfrm>
            <a:off x="610448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21" name="Picture Placeholder 3"/>
          <p:cNvSpPr>
            <a:spLocks noGrp="1"/>
          </p:cNvSpPr>
          <p:nvPr>
            <p:ph type="pic" sz="quarter" idx="23"/>
          </p:nvPr>
        </p:nvSpPr>
        <p:spPr>
          <a:xfrm>
            <a:off x="610448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22" name="Picture Placeholder 3"/>
          <p:cNvSpPr>
            <a:spLocks noGrp="1"/>
          </p:cNvSpPr>
          <p:nvPr>
            <p:ph type="pic" sz="quarter" idx="24"/>
          </p:nvPr>
        </p:nvSpPr>
        <p:spPr>
          <a:xfrm>
            <a:off x="610448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23" name="Picture Placeholder 3"/>
          <p:cNvSpPr>
            <a:spLocks noGrp="1"/>
          </p:cNvSpPr>
          <p:nvPr>
            <p:ph type="pic" sz="quarter" idx="25"/>
          </p:nvPr>
        </p:nvSpPr>
        <p:spPr>
          <a:xfrm>
            <a:off x="763247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24" name="Picture Placeholder 3"/>
          <p:cNvSpPr>
            <a:spLocks noGrp="1"/>
          </p:cNvSpPr>
          <p:nvPr>
            <p:ph type="pic" sz="quarter" idx="26"/>
          </p:nvPr>
        </p:nvSpPr>
        <p:spPr>
          <a:xfrm>
            <a:off x="763247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25" name="Picture Placeholder 3"/>
          <p:cNvSpPr>
            <a:spLocks noGrp="1"/>
          </p:cNvSpPr>
          <p:nvPr>
            <p:ph type="pic" sz="quarter" idx="27"/>
          </p:nvPr>
        </p:nvSpPr>
        <p:spPr>
          <a:xfrm>
            <a:off x="7632479" y="3429000"/>
            <a:ext cx="1525500" cy="1714500"/>
          </a:xfrm>
        </p:spPr>
        <p:txBody>
          <a:bodyPr/>
          <a:lstStyle>
            <a:lvl1pPr>
              <a:defRPr sz="1350">
                <a:solidFill>
                  <a:schemeClr val="accent2"/>
                </a:solidFill>
              </a:defRPr>
            </a:lvl1pPr>
          </a:lstStyle>
          <a:p>
            <a:r>
              <a:rPr lang="en-US" dirty="0"/>
              <a:t>Click icon to add picture</a:t>
            </a:r>
            <a:endParaRPr lang="id-ID"/>
          </a:p>
        </p:txBody>
      </p:sp>
    </p:spTree>
    <p:extLst>
      <p:ext uri="{BB962C8B-B14F-4D97-AF65-F5344CB8AC3E}">
        <p14:creationId xmlns:p14="http://schemas.microsoft.com/office/powerpoint/2010/main" val="1304287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4565F-394B-49C7-9531-DB08785B65A9}" type="datetimeFigureOut">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872368-A43F-42AD-B2A7-BEC86F73FD22}" type="slidenum">
              <a:rPr lang="en-US" smtClean="0"/>
              <a:t>‹#›</a:t>
            </a:fld>
            <a:endParaRPr lang="en-US" dirty="0"/>
          </a:p>
        </p:txBody>
      </p:sp>
    </p:spTree>
    <p:extLst>
      <p:ext uri="{BB962C8B-B14F-4D97-AF65-F5344CB8AC3E}">
        <p14:creationId xmlns:p14="http://schemas.microsoft.com/office/powerpoint/2010/main" val="18308187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7"/>
        <p:cNvGrpSpPr/>
        <p:nvPr/>
      </p:nvGrpSpPr>
      <p:grpSpPr>
        <a:xfrm>
          <a:off x="0" y="0"/>
          <a:ext cx="0" cy="0"/>
          <a:chOff x="0" y="0"/>
          <a:chExt cx="0" cy="0"/>
        </a:xfrm>
      </p:grpSpPr>
      <p:sp>
        <p:nvSpPr>
          <p:cNvPr id="88" name="Google Shape;88;p6"/>
          <p:cNvSpPr/>
          <p:nvPr/>
        </p:nvSpPr>
        <p:spPr>
          <a:xfrm>
            <a:off x="-45517" y="689752"/>
            <a:ext cx="624020" cy="688794"/>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nvGrpSpPr>
          <p:cNvPr id="89" name="Google Shape;89;p6"/>
          <p:cNvGrpSpPr/>
          <p:nvPr/>
        </p:nvGrpSpPr>
        <p:grpSpPr>
          <a:xfrm>
            <a:off x="6320992" y="-7"/>
            <a:ext cx="3630818" cy="5143498"/>
            <a:chOff x="6320991" y="-7"/>
            <a:chExt cx="3630818" cy="5143498"/>
          </a:xfrm>
        </p:grpSpPr>
        <p:sp>
          <p:nvSpPr>
            <p:cNvPr id="90" name="Google Shape;90;p6"/>
            <p:cNvSpPr/>
            <p:nvPr/>
          </p:nvSpPr>
          <p:spPr>
            <a:xfrm>
              <a:off x="6320991"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1" name="Google Shape;91;p6"/>
            <p:cNvSpPr/>
            <p:nvPr/>
          </p:nvSpPr>
          <p:spPr>
            <a:xfrm>
              <a:off x="7806636"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2" name="Google Shape;92;p6"/>
            <p:cNvSpPr/>
            <p:nvPr/>
          </p:nvSpPr>
          <p:spPr>
            <a:xfrm>
              <a:off x="8548210"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3" name="Google Shape;93;p6"/>
            <p:cNvSpPr/>
            <p:nvPr/>
          </p:nvSpPr>
          <p:spPr>
            <a:xfrm rot="10800000">
              <a:off x="7806422" y="30"/>
              <a:ext cx="1404540" cy="5154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4" name="Google Shape;94;p6"/>
            <p:cNvSpPr/>
            <p:nvPr/>
          </p:nvSpPr>
          <p:spPr>
            <a:xfrm>
              <a:off x="7806643" y="1543679"/>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5" name="Google Shape;95;p6"/>
            <p:cNvSpPr/>
            <p:nvPr/>
          </p:nvSpPr>
          <p:spPr>
            <a:xfrm>
              <a:off x="7065077"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6" name="Google Shape;96;p6"/>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7" name="Google Shape;97;p6"/>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8" name="Google Shape;98;p6"/>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9" name="Google Shape;99;p6"/>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00" name="Google Shape;100;p6"/>
            <p:cNvSpPr/>
            <p:nvPr/>
          </p:nvSpPr>
          <p:spPr>
            <a:xfrm>
              <a:off x="8548210" y="2833077"/>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sp>
        <p:nvSpPr>
          <p:cNvPr id="101" name="Google Shape;101;p6"/>
          <p:cNvSpPr txBox="1">
            <a:spLocks noGrp="1"/>
          </p:cNvSpPr>
          <p:nvPr>
            <p:ph type="title"/>
          </p:nvPr>
        </p:nvSpPr>
        <p:spPr>
          <a:xfrm>
            <a:off x="779100" y="836000"/>
            <a:ext cx="60105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2" name="Google Shape;102;p6"/>
          <p:cNvSpPr txBox="1">
            <a:spLocks noGrp="1"/>
          </p:cNvSpPr>
          <p:nvPr>
            <p:ph type="body" idx="1"/>
          </p:nvPr>
        </p:nvSpPr>
        <p:spPr>
          <a:xfrm>
            <a:off x="779075" y="1503550"/>
            <a:ext cx="2808300" cy="3268500"/>
          </a:xfrm>
          <a:prstGeom prst="rect">
            <a:avLst/>
          </a:prstGeom>
        </p:spPr>
        <p:txBody>
          <a:bodyPr spcFirstLastPara="1" wrap="square" lIns="0" tIns="0" rIns="0" bIns="0" anchor="t" anchorCtr="0">
            <a:noAutofit/>
          </a:bodyPr>
          <a:lstStyle>
            <a:lvl1pPr marL="457178" lvl="0" indent="-317484" rtl="0">
              <a:spcBef>
                <a:spcPts val="0"/>
              </a:spcBef>
              <a:spcAft>
                <a:spcPts val="0"/>
              </a:spcAft>
              <a:buSzPts val="1400"/>
              <a:buChar char="⬢"/>
              <a:defRPr sz="2000"/>
            </a:lvl1pPr>
            <a:lvl2pPr marL="914355" lvl="1" indent="-317484" rtl="0">
              <a:spcBef>
                <a:spcPts val="800"/>
              </a:spcBef>
              <a:spcAft>
                <a:spcPts val="0"/>
              </a:spcAft>
              <a:buSzPts val="1400"/>
              <a:buChar char="⬡"/>
              <a:defRPr sz="2000"/>
            </a:lvl2pPr>
            <a:lvl3pPr marL="1371532" lvl="2" indent="-317484" rtl="0">
              <a:spcBef>
                <a:spcPts val="800"/>
              </a:spcBef>
              <a:spcAft>
                <a:spcPts val="0"/>
              </a:spcAft>
              <a:buSzPts val="1400"/>
              <a:buChar char="⬡"/>
              <a:defRPr sz="2000"/>
            </a:lvl3pPr>
            <a:lvl4pPr marL="1828709" lvl="3" indent="-355582" rtl="0">
              <a:spcBef>
                <a:spcPts val="800"/>
              </a:spcBef>
              <a:spcAft>
                <a:spcPts val="0"/>
              </a:spcAft>
              <a:buSzPts val="2000"/>
              <a:buChar char="●"/>
              <a:defRPr sz="2000"/>
            </a:lvl4pPr>
            <a:lvl5pPr marL="2285886" lvl="4" indent="-355582" rtl="0">
              <a:spcBef>
                <a:spcPts val="800"/>
              </a:spcBef>
              <a:spcAft>
                <a:spcPts val="0"/>
              </a:spcAft>
              <a:buSzPts val="2000"/>
              <a:buChar char="○"/>
              <a:defRPr sz="2000"/>
            </a:lvl5pPr>
            <a:lvl6pPr marL="2743064" lvl="5" indent="-355582" rtl="0">
              <a:spcBef>
                <a:spcPts val="800"/>
              </a:spcBef>
              <a:spcAft>
                <a:spcPts val="0"/>
              </a:spcAft>
              <a:buSzPts val="2000"/>
              <a:buChar char="■"/>
              <a:defRPr sz="2000"/>
            </a:lvl6pPr>
            <a:lvl7pPr marL="3200240" lvl="6" indent="-355582" rtl="0">
              <a:spcBef>
                <a:spcPts val="800"/>
              </a:spcBef>
              <a:spcAft>
                <a:spcPts val="0"/>
              </a:spcAft>
              <a:buSzPts val="2000"/>
              <a:buChar char="●"/>
              <a:defRPr sz="2000"/>
            </a:lvl7pPr>
            <a:lvl8pPr marL="3657418" lvl="7" indent="-355582" rtl="0">
              <a:spcBef>
                <a:spcPts val="800"/>
              </a:spcBef>
              <a:spcAft>
                <a:spcPts val="0"/>
              </a:spcAft>
              <a:buSzPts val="2000"/>
              <a:buChar char="○"/>
              <a:defRPr sz="2000"/>
            </a:lvl8pPr>
            <a:lvl9pPr marL="4114595" lvl="8" indent="-355582" rtl="0">
              <a:spcBef>
                <a:spcPts val="800"/>
              </a:spcBef>
              <a:spcAft>
                <a:spcPts val="800"/>
              </a:spcAft>
              <a:buSzPts val="2000"/>
              <a:buChar char="■"/>
              <a:defRPr sz="2000"/>
            </a:lvl9pPr>
          </a:lstStyle>
          <a:p>
            <a:endParaRPr/>
          </a:p>
        </p:txBody>
      </p:sp>
      <p:sp>
        <p:nvSpPr>
          <p:cNvPr id="103" name="Google Shape;103;p6"/>
          <p:cNvSpPr txBox="1">
            <a:spLocks noGrp="1"/>
          </p:cNvSpPr>
          <p:nvPr>
            <p:ph type="body" idx="2"/>
          </p:nvPr>
        </p:nvSpPr>
        <p:spPr>
          <a:xfrm>
            <a:off x="3981304" y="1503550"/>
            <a:ext cx="2808300" cy="3268500"/>
          </a:xfrm>
          <a:prstGeom prst="rect">
            <a:avLst/>
          </a:prstGeom>
        </p:spPr>
        <p:txBody>
          <a:bodyPr spcFirstLastPara="1" wrap="square" lIns="0" tIns="0" rIns="0" bIns="0" anchor="t" anchorCtr="0">
            <a:noAutofit/>
          </a:bodyPr>
          <a:lstStyle>
            <a:lvl1pPr marL="457178" lvl="0" indent="-317484" rtl="0">
              <a:spcBef>
                <a:spcPts val="0"/>
              </a:spcBef>
              <a:spcAft>
                <a:spcPts val="0"/>
              </a:spcAft>
              <a:buSzPts val="1400"/>
              <a:buChar char="⬢"/>
              <a:defRPr sz="2000"/>
            </a:lvl1pPr>
            <a:lvl2pPr marL="914355" lvl="1" indent="-317484" rtl="0">
              <a:spcBef>
                <a:spcPts val="800"/>
              </a:spcBef>
              <a:spcAft>
                <a:spcPts val="0"/>
              </a:spcAft>
              <a:buSzPts val="1400"/>
              <a:buChar char="⬡"/>
              <a:defRPr sz="2000"/>
            </a:lvl2pPr>
            <a:lvl3pPr marL="1371532" lvl="2" indent="-317484" rtl="0">
              <a:spcBef>
                <a:spcPts val="800"/>
              </a:spcBef>
              <a:spcAft>
                <a:spcPts val="0"/>
              </a:spcAft>
              <a:buSzPts val="1400"/>
              <a:buChar char="⬡"/>
              <a:defRPr sz="2000"/>
            </a:lvl3pPr>
            <a:lvl4pPr marL="1828709" lvl="3" indent="-355582" rtl="0">
              <a:spcBef>
                <a:spcPts val="800"/>
              </a:spcBef>
              <a:spcAft>
                <a:spcPts val="0"/>
              </a:spcAft>
              <a:buSzPts val="2000"/>
              <a:buChar char="●"/>
              <a:defRPr sz="2000"/>
            </a:lvl4pPr>
            <a:lvl5pPr marL="2285886" lvl="4" indent="-355582" rtl="0">
              <a:spcBef>
                <a:spcPts val="800"/>
              </a:spcBef>
              <a:spcAft>
                <a:spcPts val="0"/>
              </a:spcAft>
              <a:buSzPts val="2000"/>
              <a:buChar char="○"/>
              <a:defRPr sz="2000"/>
            </a:lvl5pPr>
            <a:lvl6pPr marL="2743064" lvl="5" indent="-355582" rtl="0">
              <a:spcBef>
                <a:spcPts val="800"/>
              </a:spcBef>
              <a:spcAft>
                <a:spcPts val="0"/>
              </a:spcAft>
              <a:buSzPts val="2000"/>
              <a:buChar char="■"/>
              <a:defRPr sz="2000"/>
            </a:lvl6pPr>
            <a:lvl7pPr marL="3200240" lvl="6" indent="-355582" rtl="0">
              <a:spcBef>
                <a:spcPts val="800"/>
              </a:spcBef>
              <a:spcAft>
                <a:spcPts val="0"/>
              </a:spcAft>
              <a:buSzPts val="2000"/>
              <a:buChar char="●"/>
              <a:defRPr sz="2000"/>
            </a:lvl7pPr>
            <a:lvl8pPr marL="3657418" lvl="7" indent="-355582" rtl="0">
              <a:spcBef>
                <a:spcPts val="800"/>
              </a:spcBef>
              <a:spcAft>
                <a:spcPts val="0"/>
              </a:spcAft>
              <a:buSzPts val="2000"/>
              <a:buChar char="○"/>
              <a:defRPr sz="2000"/>
            </a:lvl8pPr>
            <a:lvl9pPr marL="4114595" lvl="8" indent="-355582" rtl="0">
              <a:spcBef>
                <a:spcPts val="800"/>
              </a:spcBef>
              <a:spcAft>
                <a:spcPts val="800"/>
              </a:spcAft>
              <a:buSzPts val="2000"/>
              <a:buChar char="■"/>
              <a:defRPr sz="2000"/>
            </a:lvl9pPr>
          </a:lstStyle>
          <a:p>
            <a:endParaRPr/>
          </a:p>
        </p:txBody>
      </p:sp>
      <p:sp>
        <p:nvSpPr>
          <p:cNvPr id="104" name="Google Shape;104;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693328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04">
    <p:bg>
      <p:bgPr>
        <a:solidFill>
          <a:srgbClr val="F6F9F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F32F62-5899-4120-E115-FB75D4EF7556}"/>
              </a:ext>
            </a:extLst>
          </p:cNvPr>
          <p:cNvSpPr>
            <a:spLocks noGrp="1"/>
          </p:cNvSpPr>
          <p:nvPr>
            <p:ph type="sldNum" sz="quarter" idx="12"/>
          </p:nvPr>
        </p:nvSpPr>
        <p:spPr/>
        <p:txBody>
          <a:bodyPr/>
          <a:lstStyle>
            <a:lvl1pPr>
              <a:defRPr>
                <a:solidFill>
                  <a:srgbClr val="535659"/>
                </a:solidFill>
              </a:defRPr>
            </a:lvl1pPr>
          </a:lstStyle>
          <a:p>
            <a:fld id="{782385AF-9A25-8240-96E0-9B7F83DBF2E7}" type="slidenum">
              <a:rPr lang="en-US" smtClean="0"/>
              <a:pPr/>
              <a:t>‹#›</a:t>
            </a:fld>
            <a:endParaRPr lang="en-US" dirty="0"/>
          </a:p>
        </p:txBody>
      </p:sp>
      <p:sp>
        <p:nvSpPr>
          <p:cNvPr id="20" name="Picture Placeholder 19">
            <a:extLst>
              <a:ext uri="{FF2B5EF4-FFF2-40B4-BE49-F238E27FC236}">
                <a16:creationId xmlns:a16="http://schemas.microsoft.com/office/drawing/2014/main" id="{6E99621B-2E4C-4A00-38E7-D711EA9CD665}"/>
              </a:ext>
            </a:extLst>
          </p:cNvPr>
          <p:cNvSpPr>
            <a:spLocks noGrp="1"/>
          </p:cNvSpPr>
          <p:nvPr>
            <p:ph type="pic" sz="quarter" idx="14" hasCustomPrompt="1"/>
          </p:nvPr>
        </p:nvSpPr>
        <p:spPr>
          <a:xfrm>
            <a:off x="4470167" y="-1"/>
            <a:ext cx="4673832" cy="5143500"/>
          </a:xfrm>
          <a:custGeom>
            <a:avLst/>
            <a:gdLst>
              <a:gd name="connsiteX0" fmla="*/ 1497085 w 6231776"/>
              <a:gd name="connsiteY0" fmla="*/ 0 h 6858000"/>
              <a:gd name="connsiteX1" fmla="*/ 6231776 w 6231776"/>
              <a:gd name="connsiteY1" fmla="*/ 0 h 6858000"/>
              <a:gd name="connsiteX2" fmla="*/ 6231776 w 6231776"/>
              <a:gd name="connsiteY2" fmla="*/ 6858000 h 6858000"/>
              <a:gd name="connsiteX3" fmla="*/ 1497082 w 6231776"/>
              <a:gd name="connsiteY3" fmla="*/ 6858000 h 6858000"/>
              <a:gd name="connsiteX4" fmla="*/ 1370250 w 6231776"/>
              <a:gd name="connsiteY4" fmla="*/ 6737077 h 6858000"/>
              <a:gd name="connsiteX5" fmla="*/ 0 w 6231776"/>
              <a:gd name="connsiteY5" fmla="*/ 3429001 h 6858000"/>
              <a:gd name="connsiteX6" fmla="*/ 1370250 w 6231776"/>
              <a:gd name="connsiteY6" fmla="*/ 120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1776" h="6858000">
                <a:moveTo>
                  <a:pt x="1497085" y="0"/>
                </a:moveTo>
                <a:lnTo>
                  <a:pt x="6231776" y="0"/>
                </a:lnTo>
                <a:lnTo>
                  <a:pt x="6231776" y="6858000"/>
                </a:lnTo>
                <a:lnTo>
                  <a:pt x="1497082" y="6858000"/>
                </a:lnTo>
                <a:lnTo>
                  <a:pt x="1370250" y="6737077"/>
                </a:lnTo>
                <a:cubicBezTo>
                  <a:pt x="523640" y="5890467"/>
                  <a:pt x="0" y="4720885"/>
                  <a:pt x="0" y="3429001"/>
                </a:cubicBezTo>
                <a:cubicBezTo>
                  <a:pt x="0" y="2137117"/>
                  <a:pt x="523640" y="967536"/>
                  <a:pt x="1370250" y="120925"/>
                </a:cubicBezTo>
                <a:close/>
              </a:path>
            </a:pathLst>
          </a:custGeom>
          <a:solidFill>
            <a:schemeClr val="tx2"/>
          </a:solidFill>
        </p:spPr>
        <p:txBody>
          <a:bodyPr wrap="square">
            <a:noAutofit/>
          </a:bodyPr>
          <a:lstStyle>
            <a:lvl1pPr marL="0" indent="0">
              <a:buNone/>
              <a:defRPr>
                <a:solidFill>
                  <a:schemeClr val="accent5"/>
                </a:solidFill>
              </a:defRPr>
            </a:lvl1pPr>
          </a:lstStyle>
          <a:p>
            <a:r>
              <a:rPr lang="en-US" dirty="0"/>
              <a:t>Insert Image</a:t>
            </a:r>
          </a:p>
        </p:txBody>
      </p:sp>
      <p:sp>
        <p:nvSpPr>
          <p:cNvPr id="21" name="Oval 20">
            <a:extLst>
              <a:ext uri="{FF2B5EF4-FFF2-40B4-BE49-F238E27FC236}">
                <a16:creationId xmlns:a16="http://schemas.microsoft.com/office/drawing/2014/main" id="{5DD27DA0-A182-6DBE-1743-F77C583A116D}"/>
              </a:ext>
            </a:extLst>
          </p:cNvPr>
          <p:cNvSpPr/>
          <p:nvPr userDrawn="1"/>
        </p:nvSpPr>
        <p:spPr>
          <a:xfrm>
            <a:off x="4374678" y="1452587"/>
            <a:ext cx="504999" cy="504998"/>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5"/>
              </a:solidFill>
              <a:effectLst/>
              <a:uLnTx/>
              <a:uFillTx/>
              <a:latin typeface="Rockwell" panose="02060603020205020403"/>
              <a:ea typeface="+mn-ea"/>
              <a:cs typeface="+mn-cs"/>
            </a:endParaRPr>
          </a:p>
        </p:txBody>
      </p:sp>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28649" y="1261524"/>
            <a:ext cx="3186891" cy="688181"/>
          </a:xfrm>
        </p:spPr>
        <p:txBody>
          <a:bodyPr/>
          <a:lstStyle>
            <a:lvl1pPr>
              <a:defRPr>
                <a:solidFill>
                  <a:schemeClr val="tx1"/>
                </a:solidFill>
              </a:defRPr>
            </a:lvl1pPr>
          </a:lstStyle>
          <a:p>
            <a:r>
              <a:rPr lang="en-US"/>
              <a:t>Title</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28650" y="2571841"/>
            <a:ext cx="3186890" cy="218985"/>
          </a:xfrm>
        </p:spPr>
        <p:txBody>
          <a:bodyPr>
            <a:normAutofit/>
          </a:bodyPr>
          <a:lstStyle>
            <a:lvl1pPr marL="0" indent="0">
              <a:buNone/>
              <a:defRPr sz="1050" b="1" i="0">
                <a:solidFill>
                  <a:schemeClr val="accent5"/>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28650" y="2877331"/>
            <a:ext cx="3186890" cy="1208894"/>
          </a:xfrm>
        </p:spPr>
        <p:txBody>
          <a:bodyPr/>
          <a:lstStyle>
            <a:lvl1pPr marL="0" indent="0">
              <a:lnSpc>
                <a:spcPct val="100000"/>
              </a:lnSpc>
              <a:buNone/>
              <a:defRPr sz="1050">
                <a:solidFill>
                  <a:schemeClr val="tx2"/>
                </a:solidFill>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 name="TextBox 1">
            <a:extLst>
              <a:ext uri="{FF2B5EF4-FFF2-40B4-BE49-F238E27FC236}">
                <a16:creationId xmlns:a16="http://schemas.microsoft.com/office/drawing/2014/main" id="{4A12B7A0-B0D8-4523-A54C-735CB7F133D3}"/>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5837678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 Color background">
  <p:cSld name="Blank - Color background">
    <p:bg>
      <p:bgPr>
        <a:solidFill>
          <a:schemeClr val="accent1"/>
        </a:solidFill>
        <a:effectLst/>
      </p:bgPr>
    </p:bg>
    <p:spTree>
      <p:nvGrpSpPr>
        <p:cNvPr id="1" name="Shape 172"/>
        <p:cNvGrpSpPr/>
        <p:nvPr/>
      </p:nvGrpSpPr>
      <p:grpSpPr>
        <a:xfrm>
          <a:off x="0" y="0"/>
          <a:ext cx="0" cy="0"/>
          <a:chOff x="0" y="0"/>
          <a:chExt cx="0" cy="0"/>
        </a:xfrm>
      </p:grpSpPr>
      <p:sp>
        <p:nvSpPr>
          <p:cNvPr id="173" name="Google Shape;173;p11"/>
          <p:cNvSpPr txBox="1">
            <a:spLocks noGrp="1"/>
          </p:cNvSpPr>
          <p:nvPr>
            <p:ph type="sldNum" idx="12"/>
          </p:nvPr>
        </p:nvSpPr>
        <p:spPr>
          <a:xfrm>
            <a:off x="8480584" y="4749851"/>
            <a:ext cx="548700" cy="393600"/>
          </a:xfrm>
          <a:prstGeom prst="rect">
            <a:avLst/>
          </a:prstGeom>
          <a:noFill/>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grpSp>
        <p:nvGrpSpPr>
          <p:cNvPr id="174" name="Google Shape;174;p11"/>
          <p:cNvGrpSpPr/>
          <p:nvPr/>
        </p:nvGrpSpPr>
        <p:grpSpPr>
          <a:xfrm>
            <a:off x="-981075" y="-78100"/>
            <a:ext cx="11516344" cy="5221552"/>
            <a:chOff x="-981075" y="-78100"/>
            <a:chExt cx="11516344" cy="5221552"/>
          </a:xfrm>
        </p:grpSpPr>
        <p:sp>
          <p:nvSpPr>
            <p:cNvPr id="175" name="Google Shape;175;p11"/>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6" name="Google Shape;176;p11"/>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7" name="Google Shape;177;p11"/>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8" name="Google Shape;178;p11"/>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9" name="Google Shape;179;p11"/>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0" name="Google Shape;180;p11"/>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1" name="Google Shape;181;p11"/>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2" name="Google Shape;182;p11"/>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3" name="Google Shape;183;p11"/>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4" name="Google Shape;184;p11"/>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5" name="Google Shape;185;p11"/>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6" name="Google Shape;186;p11"/>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7" name="Google Shape;187;p11"/>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8" name="Google Shape;188;p11"/>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9" name="Google Shape;189;p11"/>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0" name="Google Shape;190;p11"/>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1" name="Google Shape;191;p11"/>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2" name="Google Shape;192;p11"/>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3" name="Google Shape;193;p11"/>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spTree>
    <p:extLst>
      <p:ext uri="{BB962C8B-B14F-4D97-AF65-F5344CB8AC3E}">
        <p14:creationId xmlns:p14="http://schemas.microsoft.com/office/powerpoint/2010/main" val="35778585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105"/>
        <p:cNvGrpSpPr/>
        <p:nvPr/>
      </p:nvGrpSpPr>
      <p:grpSpPr>
        <a:xfrm>
          <a:off x="0" y="0"/>
          <a:ext cx="0" cy="0"/>
          <a:chOff x="0" y="0"/>
          <a:chExt cx="0" cy="0"/>
        </a:xfrm>
      </p:grpSpPr>
      <p:grpSp>
        <p:nvGrpSpPr>
          <p:cNvPr id="107" name="Google Shape;107;p7"/>
          <p:cNvGrpSpPr/>
          <p:nvPr/>
        </p:nvGrpSpPr>
        <p:grpSpPr>
          <a:xfrm>
            <a:off x="6320992" y="-7"/>
            <a:ext cx="3630818" cy="5143498"/>
            <a:chOff x="6320991" y="-7"/>
            <a:chExt cx="3630818" cy="5143498"/>
          </a:xfrm>
        </p:grpSpPr>
        <p:sp>
          <p:nvSpPr>
            <p:cNvPr id="108" name="Google Shape;108;p7"/>
            <p:cNvSpPr/>
            <p:nvPr/>
          </p:nvSpPr>
          <p:spPr>
            <a:xfrm>
              <a:off x="6320991"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09" name="Google Shape;109;p7"/>
            <p:cNvSpPr/>
            <p:nvPr/>
          </p:nvSpPr>
          <p:spPr>
            <a:xfrm>
              <a:off x="7806636"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0" name="Google Shape;110;p7"/>
            <p:cNvSpPr/>
            <p:nvPr/>
          </p:nvSpPr>
          <p:spPr>
            <a:xfrm>
              <a:off x="8548210"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1" name="Google Shape;111;p7"/>
            <p:cNvSpPr/>
            <p:nvPr/>
          </p:nvSpPr>
          <p:spPr>
            <a:xfrm rot="10800000">
              <a:off x="7806422" y="30"/>
              <a:ext cx="1404540" cy="5154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2" name="Google Shape;112;p7"/>
            <p:cNvSpPr/>
            <p:nvPr/>
          </p:nvSpPr>
          <p:spPr>
            <a:xfrm>
              <a:off x="7806643" y="1543679"/>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3" name="Google Shape;113;p7"/>
            <p:cNvSpPr/>
            <p:nvPr/>
          </p:nvSpPr>
          <p:spPr>
            <a:xfrm>
              <a:off x="7065077"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4" name="Google Shape;114;p7"/>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5" name="Google Shape;115;p7"/>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6" name="Google Shape;116;p7"/>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7" name="Google Shape;117;p7"/>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8" name="Google Shape;118;p7"/>
            <p:cNvSpPr/>
            <p:nvPr/>
          </p:nvSpPr>
          <p:spPr>
            <a:xfrm>
              <a:off x="8548210" y="2833077"/>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sp>
        <p:nvSpPr>
          <p:cNvPr id="119" name="Google Shape;119;p7"/>
          <p:cNvSpPr txBox="1">
            <a:spLocks noGrp="1"/>
          </p:cNvSpPr>
          <p:nvPr>
            <p:ph type="title"/>
          </p:nvPr>
        </p:nvSpPr>
        <p:spPr>
          <a:xfrm>
            <a:off x="779100" y="836000"/>
            <a:ext cx="66771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0" name="Google Shape;120;p7"/>
          <p:cNvSpPr txBox="1">
            <a:spLocks noGrp="1"/>
          </p:cNvSpPr>
          <p:nvPr>
            <p:ph type="body" idx="1"/>
          </p:nvPr>
        </p:nvSpPr>
        <p:spPr>
          <a:xfrm>
            <a:off x="779101" y="1503551"/>
            <a:ext cx="6677099" cy="3053495"/>
          </a:xfrm>
          <a:prstGeom prst="rect">
            <a:avLst/>
          </a:prstGeom>
        </p:spPr>
        <p:txBody>
          <a:bodyPr spcFirstLastPara="1" wrap="square" lIns="0" tIns="0" rIns="0" bIns="0" anchor="t" anchorCtr="0">
            <a:noAutofit/>
          </a:bodyPr>
          <a:lstStyle>
            <a:lvl1pPr marL="457178" lvl="0" indent="-317484" rtl="0">
              <a:spcBef>
                <a:spcPts val="0"/>
              </a:spcBef>
              <a:spcAft>
                <a:spcPts val="0"/>
              </a:spcAft>
              <a:buSzPts val="1400"/>
              <a:buChar char="⬢"/>
              <a:defRPr sz="1800"/>
            </a:lvl1pPr>
            <a:lvl2pPr marL="914355" lvl="1" indent="-317484" rtl="0">
              <a:spcBef>
                <a:spcPts val="800"/>
              </a:spcBef>
              <a:spcAft>
                <a:spcPts val="0"/>
              </a:spcAft>
              <a:buSzPts val="1400"/>
              <a:buChar char="⬡"/>
              <a:defRPr sz="1800"/>
            </a:lvl2pPr>
            <a:lvl3pPr marL="1371532" lvl="2" indent="-317484" rtl="0">
              <a:spcBef>
                <a:spcPts val="800"/>
              </a:spcBef>
              <a:spcAft>
                <a:spcPts val="0"/>
              </a:spcAft>
              <a:buSzPts val="1400"/>
              <a:buChar char="⬡"/>
              <a:defRPr sz="1800"/>
            </a:lvl3pPr>
            <a:lvl4pPr marL="1828709" lvl="3" indent="-342884" rtl="0">
              <a:spcBef>
                <a:spcPts val="800"/>
              </a:spcBef>
              <a:spcAft>
                <a:spcPts val="0"/>
              </a:spcAft>
              <a:buSzPts val="1800"/>
              <a:buChar char="●"/>
              <a:defRPr sz="1800"/>
            </a:lvl4pPr>
            <a:lvl5pPr marL="2285886" lvl="4" indent="-342884" rtl="0">
              <a:spcBef>
                <a:spcPts val="800"/>
              </a:spcBef>
              <a:spcAft>
                <a:spcPts val="0"/>
              </a:spcAft>
              <a:buSzPts val="1800"/>
              <a:buChar char="○"/>
              <a:defRPr sz="1800"/>
            </a:lvl5pPr>
            <a:lvl6pPr marL="2743064" lvl="5" indent="-342884" rtl="0">
              <a:spcBef>
                <a:spcPts val="800"/>
              </a:spcBef>
              <a:spcAft>
                <a:spcPts val="0"/>
              </a:spcAft>
              <a:buSzPts val="1800"/>
              <a:buChar char="■"/>
              <a:defRPr sz="1800"/>
            </a:lvl6pPr>
            <a:lvl7pPr marL="3200240" lvl="6" indent="-342884" rtl="0">
              <a:spcBef>
                <a:spcPts val="800"/>
              </a:spcBef>
              <a:spcAft>
                <a:spcPts val="0"/>
              </a:spcAft>
              <a:buSzPts val="1800"/>
              <a:buChar char="●"/>
              <a:defRPr sz="1800"/>
            </a:lvl7pPr>
            <a:lvl8pPr marL="3657418" lvl="7" indent="-342884" rtl="0">
              <a:spcBef>
                <a:spcPts val="800"/>
              </a:spcBef>
              <a:spcAft>
                <a:spcPts val="0"/>
              </a:spcAft>
              <a:buSzPts val="1800"/>
              <a:buChar char="○"/>
              <a:defRPr sz="1800"/>
            </a:lvl8pPr>
            <a:lvl9pPr marL="4114595" lvl="8" indent="-342884" rtl="0">
              <a:spcBef>
                <a:spcPts val="800"/>
              </a:spcBef>
              <a:spcAft>
                <a:spcPts val="800"/>
              </a:spcAft>
              <a:buSzPts val="1800"/>
              <a:buChar char="■"/>
              <a:defRPr sz="1800"/>
            </a:lvl9pPr>
          </a:lstStyle>
          <a:p>
            <a:endParaRPr/>
          </a:p>
        </p:txBody>
      </p:sp>
      <p:sp>
        <p:nvSpPr>
          <p:cNvPr id="123" name="Google Shape;123;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8167085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62890"/>
            <a:ext cx="8534400" cy="569214"/>
          </a:xfrm>
        </p:spPr>
        <p:txBody>
          <a:bodyPr>
            <a:normAutofit/>
          </a:bodyPr>
          <a:lstStyle>
            <a:lvl1pPr>
              <a:defRPr sz="3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627" y="4824041"/>
            <a:ext cx="3581400" cy="274320"/>
          </a:xfrm>
        </p:spPr>
        <p:txBody>
          <a:bodyPr/>
          <a:lstStyle>
            <a:lvl1pPr>
              <a:defRPr sz="1500">
                <a:solidFill>
                  <a:srgbClr val="333433"/>
                </a:solidFill>
              </a:defRPr>
            </a:lvl1pPr>
          </a:lstStyle>
          <a:p>
            <a:r>
              <a:rPr lang="en-US" dirty="0"/>
              <a:t>www.PBISrewards.com/escregion11</a:t>
            </a:r>
          </a:p>
        </p:txBody>
      </p:sp>
      <p:sp>
        <p:nvSpPr>
          <p:cNvPr id="8" name="Content Placeholder 7"/>
          <p:cNvSpPr>
            <a:spLocks noGrp="1"/>
          </p:cNvSpPr>
          <p:nvPr>
            <p:ph sz="quarter" idx="1"/>
          </p:nvPr>
        </p:nvSpPr>
        <p:spPr>
          <a:xfrm>
            <a:off x="301752" y="1145286"/>
            <a:ext cx="8503920" cy="3429000"/>
          </a:xfrm>
        </p:spPr>
        <p:txBody>
          <a:bodyPr/>
          <a:lstStyle>
            <a:lvl2pPr marL="411460" indent="-205730">
              <a:buFont typeface="Wingdings" panose="05000000000000000000" pitchFamily="2" charset="2"/>
              <a:buChar char="§"/>
              <a:defRPr/>
            </a:lvl2pPr>
            <a:lvl4pPr marL="822920" indent="-171442">
              <a:buFont typeface="Arial" panose="020B0604020202020204" pitchFamily="34" charset="0"/>
              <a:buChar char="•"/>
              <a:defRPr/>
            </a:lvl4pPr>
            <a:lvl5pPr marL="1028649" indent="-171442">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26230240"/>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BAD3EB6C-71B1-7645-B9B9-A1735F67E5E1}"/>
              </a:ext>
            </a:extLst>
          </p:cNvPr>
          <p:cNvSpPr>
            <a:spLocks noGrp="1"/>
          </p:cNvSpPr>
          <p:nvPr>
            <p:ph sz="quarter" idx="15"/>
          </p:nvPr>
        </p:nvSpPr>
        <p:spPr>
          <a:xfrm>
            <a:off x="423761" y="1247456"/>
            <a:ext cx="7886700" cy="3342731"/>
          </a:xfrm>
          <a:prstGeom prst="rect">
            <a:avLst/>
          </a:prstGeom>
        </p:spPr>
        <p:txBody>
          <a:bodyPr vert="horz" lIns="0" tIns="45720" rIns="0" bIns="45720" rtlCol="0" anchor="t" anchorCtr="0">
            <a:normAutofit/>
          </a:bodyPr>
          <a:lstStyle>
            <a:lvl1pPr>
              <a:spcBef>
                <a:spcPts val="450"/>
              </a:spcBef>
              <a:buClr>
                <a:schemeClr val="accent4"/>
              </a:buClr>
              <a:buSzPct val="100000"/>
              <a:defRPr lang="en-US" b="0" baseline="0" dirty="0" smtClean="0">
                <a:solidFill>
                  <a:schemeClr val="accent4"/>
                </a:solidFill>
                <a:latin typeface="+mn-lt"/>
              </a:defRPr>
            </a:lvl1pPr>
            <a:lvl2pPr>
              <a:spcBef>
                <a:spcPts val="450"/>
              </a:spcBef>
              <a:buClr>
                <a:schemeClr val="accent4"/>
              </a:buClr>
              <a:buSzPct val="100000"/>
              <a:defRPr lang="en-US" baseline="0" dirty="0" smtClean="0">
                <a:solidFill>
                  <a:schemeClr val="accent4"/>
                </a:solidFill>
                <a:latin typeface="+mn-lt"/>
              </a:defRPr>
            </a:lvl2pPr>
            <a:lvl3pPr>
              <a:spcBef>
                <a:spcPts val="450"/>
              </a:spcBef>
              <a:buClr>
                <a:schemeClr val="accent4"/>
              </a:buClr>
              <a:buSzPct val="100000"/>
              <a:defRPr lang="en-US" baseline="0" dirty="0" smtClean="0">
                <a:solidFill>
                  <a:schemeClr val="accent4"/>
                </a:solidFill>
                <a:latin typeface="+mn-lt"/>
              </a:defRPr>
            </a:lvl3pPr>
            <a:lvl4pPr>
              <a:spcBef>
                <a:spcPts val="450"/>
              </a:spcBef>
              <a:buClr>
                <a:schemeClr val="accent4"/>
              </a:buClr>
              <a:buSzPct val="100000"/>
              <a:defRPr lang="en-US" baseline="0" dirty="0" smtClean="0">
                <a:solidFill>
                  <a:schemeClr val="accent4"/>
                </a:solidFill>
                <a:latin typeface="+mn-lt"/>
              </a:defRPr>
            </a:lvl4pPr>
            <a:lvl5pPr>
              <a:spcBef>
                <a:spcPts val="450"/>
              </a:spcBef>
              <a:buClr>
                <a:schemeClr val="accent4"/>
              </a:buClr>
              <a:buSzPct val="100000"/>
              <a:defRPr lang="en-US" baseline="0" dirty="0">
                <a:solidFill>
                  <a:schemeClr val="accent4"/>
                </a:solidFill>
                <a:latin typeface="+mn-lt"/>
              </a:defRPr>
            </a:lvl5pPr>
            <a:lvl6pPr>
              <a:buClr>
                <a:schemeClr val="accent4"/>
              </a:buClr>
              <a:buSzPct val="100000"/>
              <a:defRPr sz="1125">
                <a:solidFill>
                  <a:schemeClr val="accent4"/>
                </a:solidFill>
                <a:latin typeface="+mn-lt"/>
              </a:defRPr>
            </a:lvl6pPr>
          </a:lstStyle>
          <a:p>
            <a:pPr lvl="0">
              <a:lnSpc>
                <a:spcPct val="100000"/>
              </a:lnSpc>
              <a:spcBef>
                <a:spcPts val="1200"/>
              </a:spcBef>
            </a:pPr>
            <a:r>
              <a:rPr lang="en-US"/>
              <a:t>Click to edit Master text styles</a:t>
            </a:r>
          </a:p>
          <a:p>
            <a:pPr lvl="1">
              <a:lnSpc>
                <a:spcPct val="100000"/>
              </a:lnSpc>
              <a:spcBef>
                <a:spcPts val="1200"/>
              </a:spcBef>
            </a:pPr>
            <a:r>
              <a:rPr lang="en-US"/>
              <a:t>Second level</a:t>
            </a:r>
          </a:p>
          <a:p>
            <a:pPr lvl="2">
              <a:lnSpc>
                <a:spcPct val="100000"/>
              </a:lnSpc>
              <a:spcBef>
                <a:spcPts val="1200"/>
              </a:spcBef>
            </a:pPr>
            <a:r>
              <a:rPr lang="en-US"/>
              <a:t>Third level</a:t>
            </a:r>
          </a:p>
          <a:p>
            <a:pPr lvl="3">
              <a:lnSpc>
                <a:spcPct val="100000"/>
              </a:lnSpc>
              <a:spcBef>
                <a:spcPts val="1200"/>
              </a:spcBef>
            </a:pPr>
            <a:r>
              <a:rPr lang="en-US"/>
              <a:t>Fourth level</a:t>
            </a:r>
          </a:p>
          <a:p>
            <a:pPr lvl="4">
              <a:lnSpc>
                <a:spcPct val="100000"/>
              </a:lnSpc>
              <a:spcBef>
                <a:spcPts val="1200"/>
              </a:spcBef>
            </a:pPr>
            <a:r>
              <a:rPr lang="en-US"/>
              <a:t>Fifth level</a:t>
            </a:r>
          </a:p>
        </p:txBody>
      </p:sp>
      <p:sp>
        <p:nvSpPr>
          <p:cNvPr id="2" name="Rectangle 1">
            <a:extLst>
              <a:ext uri="{FF2B5EF4-FFF2-40B4-BE49-F238E27FC236}">
                <a16:creationId xmlns:a16="http://schemas.microsoft.com/office/drawing/2014/main" id="{0FE32BC3-A654-A6E5-116B-3DB76770A25B}"/>
              </a:ext>
            </a:extLst>
          </p:cNvPr>
          <p:cNvSpPr/>
          <p:nvPr userDrawn="1"/>
        </p:nvSpPr>
        <p:spPr>
          <a:xfrm>
            <a:off x="3385" y="3605"/>
            <a:ext cx="9144000" cy="854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3" name="Google Shape;29;p29">
            <a:extLst>
              <a:ext uri="{FF2B5EF4-FFF2-40B4-BE49-F238E27FC236}">
                <a16:creationId xmlns:a16="http://schemas.microsoft.com/office/drawing/2014/main" id="{A2384717-380B-E280-0D09-6BD6736F8D49}"/>
              </a:ext>
            </a:extLst>
          </p:cNvPr>
          <p:cNvSpPr txBox="1">
            <a:spLocks noGrp="1"/>
          </p:cNvSpPr>
          <p:nvPr>
            <p:ph type="title"/>
          </p:nvPr>
        </p:nvSpPr>
        <p:spPr>
          <a:xfrm>
            <a:off x="314327" y="166688"/>
            <a:ext cx="7170305" cy="35634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10000"/>
              <a:buFont typeface="Rockwell"/>
              <a:buNone/>
              <a:defRPr sz="180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3107029115"/>
      </p:ext>
    </p:extLst>
  </p:cSld>
  <p:clrMapOvr>
    <a:masterClrMapping/>
  </p:clrMapOvr>
  <p:transition spd="med"/>
  <p:extLst>
    <p:ext uri="{DCECCB84-F9BA-43D5-87BE-67443E8EF086}">
      <p15:sldGuideLst xmlns:p15="http://schemas.microsoft.com/office/powerpoint/2012/main">
        <p15:guide id="1" orient="horz" pos="558">
          <p15:clr>
            <a:srgbClr val="FBAE40"/>
          </p15:clr>
        </p15:guide>
        <p15:guide id="2" pos="19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Large Chart + Copy Above">
    <p:spTree>
      <p:nvGrpSpPr>
        <p:cNvPr id="1" name=""/>
        <p:cNvGrpSpPr/>
        <p:nvPr/>
      </p:nvGrpSpPr>
      <p:grpSpPr>
        <a:xfrm>
          <a:off x="0" y="0"/>
          <a:ext cx="0" cy="0"/>
          <a:chOff x="0" y="0"/>
          <a:chExt cx="0" cy="0"/>
        </a:xfrm>
      </p:grpSpPr>
      <p:sp>
        <p:nvSpPr>
          <p:cNvPr id="13" name="Rectangle 12"/>
          <p:cNvSpPr/>
          <p:nvPr/>
        </p:nvSpPr>
        <p:spPr>
          <a:xfrm flipV="1">
            <a:off x="0" y="4741948"/>
            <a:ext cx="9144000" cy="30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2250" b="0" i="0" u="none" strike="noStrike" kern="0" cap="none" spc="0" normalizeH="0" baseline="0" noProof="0" dirty="0">
              <a:ln>
                <a:noFill/>
              </a:ln>
              <a:solidFill>
                <a:srgbClr val="FFFFFF"/>
              </a:solidFill>
              <a:effectLst/>
              <a:uLnTx/>
              <a:uFillTx/>
              <a:latin typeface="Malgun Gothic Semilight"/>
              <a:ea typeface="+mn-ea"/>
              <a:cs typeface="+mn-cs"/>
              <a:sym typeface="Arial"/>
            </a:endParaRPr>
          </a:p>
        </p:txBody>
      </p:sp>
      <p:sp>
        <p:nvSpPr>
          <p:cNvPr id="3" name="Chart Placeholder 2">
            <a:extLst>
              <a:ext uri="{FF2B5EF4-FFF2-40B4-BE49-F238E27FC236}">
                <a16:creationId xmlns:a16="http://schemas.microsoft.com/office/drawing/2014/main" id="{08E1D0D9-212E-414D-859F-A0B76F494E9E}"/>
              </a:ext>
            </a:extLst>
          </p:cNvPr>
          <p:cNvSpPr>
            <a:spLocks noGrp="1"/>
          </p:cNvSpPr>
          <p:nvPr>
            <p:ph type="chart" sz="quarter" idx="14"/>
          </p:nvPr>
        </p:nvSpPr>
        <p:spPr>
          <a:xfrm>
            <a:off x="421161" y="1757440"/>
            <a:ext cx="8301682" cy="2733555"/>
          </a:xfrm>
          <a:prstGeom prst="rect">
            <a:avLst/>
          </a:prstGeom>
        </p:spPr>
        <p:txBody>
          <a:bodyPr/>
          <a:lstStyle/>
          <a:p>
            <a:r>
              <a:rPr lang="en-US" dirty="0"/>
              <a:t>Click icon to add chart</a:t>
            </a:r>
          </a:p>
        </p:txBody>
      </p:sp>
      <p:sp>
        <p:nvSpPr>
          <p:cNvPr id="9" name="Text Placeholder 7">
            <a:extLst>
              <a:ext uri="{FF2B5EF4-FFF2-40B4-BE49-F238E27FC236}">
                <a16:creationId xmlns:a16="http://schemas.microsoft.com/office/drawing/2014/main" id="{7B908956-8225-564C-8C97-BB8BB998F39F}"/>
              </a:ext>
            </a:extLst>
          </p:cNvPr>
          <p:cNvSpPr>
            <a:spLocks noGrp="1"/>
          </p:cNvSpPr>
          <p:nvPr>
            <p:ph type="body" sz="quarter" idx="25"/>
          </p:nvPr>
        </p:nvSpPr>
        <p:spPr>
          <a:xfrm>
            <a:off x="419100" y="1068996"/>
            <a:ext cx="8301682" cy="509542"/>
          </a:xfrm>
          <a:prstGeom prst="rect">
            <a:avLst/>
          </a:prstGeom>
        </p:spPr>
        <p:txBody>
          <a:bodyPr anchor="ctr" anchorCtr="0">
            <a:normAutofit/>
          </a:bodyPr>
          <a:lstStyle>
            <a:lvl1pPr marL="0" indent="0" algn="l">
              <a:spcBef>
                <a:spcPts val="0"/>
              </a:spcBef>
              <a:buNone/>
              <a:defRPr sz="1800" b="0">
                <a:latin typeface="+mn-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46ED61FC-8FF9-2E4A-882F-9F5EF3E2D58C}"/>
              </a:ext>
            </a:extLst>
          </p:cNvPr>
          <p:cNvSpPr>
            <a:spLocks noGrp="1"/>
          </p:cNvSpPr>
          <p:nvPr>
            <p:ph type="body" sz="quarter" idx="13"/>
          </p:nvPr>
        </p:nvSpPr>
        <p:spPr>
          <a:xfrm>
            <a:off x="419102" y="239863"/>
            <a:ext cx="7891361" cy="539282"/>
          </a:xfrm>
          <a:prstGeom prst="rect">
            <a:avLst/>
          </a:prstGeom>
        </p:spPr>
        <p:txBody>
          <a:bodyPr wrap="square" tIns="0" bIns="0" anchor="t" anchorCtr="0">
            <a:normAutofit/>
          </a:bodyPr>
          <a:lstStyle>
            <a:lvl1pPr marL="0" indent="0">
              <a:lnSpc>
                <a:spcPct val="90000"/>
              </a:lnSpc>
              <a:spcBef>
                <a:spcPts val="0"/>
              </a:spcBef>
              <a:buNone/>
              <a:defRPr sz="2700" b="0">
                <a:solidFill>
                  <a:schemeClr val="accent1"/>
                </a:solidFill>
                <a:latin typeface="Rockwell" panose="02060603020205020403" pitchFamily="18" charset="0"/>
                <a:ea typeface="Malgun Gothic Semilight" panose="020B0502040204020203" pitchFamily="34" charset="-128"/>
                <a:cs typeface="Malgun Gothic Semilight" panose="020B0502040204020203" pitchFamily="34" charset="-128"/>
              </a:defRPr>
            </a:lvl1pPr>
            <a:lvl2pPr marL="205735" indent="0">
              <a:buNone/>
              <a:defRPr/>
            </a:lvl2pPr>
            <a:lvl3pPr marL="411470" indent="0">
              <a:buNone/>
              <a:defRPr/>
            </a:lvl3pPr>
            <a:lvl4pPr marL="617204" indent="0">
              <a:buNone/>
              <a:defRPr/>
            </a:lvl4pPr>
            <a:lvl5pPr marL="822940" indent="0">
              <a:buNone/>
              <a:defRPr/>
            </a:lvl5pPr>
          </a:lstStyle>
          <a:p>
            <a:pPr lvl="0"/>
            <a:r>
              <a:rPr lang="en-US"/>
              <a:t>Click to edit Master text styles</a:t>
            </a:r>
          </a:p>
        </p:txBody>
      </p:sp>
      <p:pic>
        <p:nvPicPr>
          <p:cNvPr id="7" name="Picture 6" descr="A picture containing icon&#10;&#10;Description automatically generated">
            <a:extLst>
              <a:ext uri="{FF2B5EF4-FFF2-40B4-BE49-F238E27FC236}">
                <a16:creationId xmlns:a16="http://schemas.microsoft.com/office/drawing/2014/main" id="{310E16E3-CDDF-1B40-9458-0FFF5D7BA9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82774" y="152114"/>
            <a:ext cx="482298" cy="219807"/>
          </a:xfrm>
          <a:prstGeom prst="rect">
            <a:avLst/>
          </a:prstGeom>
        </p:spPr>
      </p:pic>
    </p:spTree>
    <p:extLst>
      <p:ext uri="{BB962C8B-B14F-4D97-AF65-F5344CB8AC3E}">
        <p14:creationId xmlns:p14="http://schemas.microsoft.com/office/powerpoint/2010/main" val="2573806971"/>
      </p:ext>
    </p:extLst>
  </p:cSld>
  <p:clrMapOvr>
    <a:masterClrMapping/>
  </p:clrMapOvr>
  <p:transition spd="med"/>
  <p:extLst>
    <p:ext uri="{DCECCB84-F9BA-43D5-87BE-67443E8EF086}">
      <p15:sldGuideLst xmlns:p15="http://schemas.microsoft.com/office/powerpoint/2012/main">
        <p15:guide id="1" orient="horz" pos="1488">
          <p15:clr>
            <a:srgbClr val="FBAE40"/>
          </p15:clr>
        </p15:guide>
        <p15:guide id="2" pos="52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Slide 02">
    <p:bg>
      <p:bgPr>
        <a:solidFill>
          <a:schemeClr val="bg1"/>
        </a:solidFill>
        <a:effectLst/>
      </p:bgPr>
    </p:bg>
    <p:spTree>
      <p:nvGrpSpPr>
        <p:cNvPr id="1" name=""/>
        <p:cNvGrpSpPr/>
        <p:nvPr/>
      </p:nvGrpSpPr>
      <p:grpSpPr>
        <a:xfrm>
          <a:off x="0" y="0"/>
          <a:ext cx="0" cy="0"/>
          <a:chOff x="0" y="0"/>
          <a:chExt cx="0" cy="0"/>
        </a:xfrm>
      </p:grpSpPr>
      <p:pic>
        <p:nvPicPr>
          <p:cNvPr id="4" name="Picture 3" descr="A white and blue background with lines&#10;&#10;Description automatically generated">
            <a:extLst>
              <a:ext uri="{FF2B5EF4-FFF2-40B4-BE49-F238E27FC236}">
                <a16:creationId xmlns:a16="http://schemas.microsoft.com/office/drawing/2014/main" id="{A5A36647-AF86-2CA1-DE5B-6C78A5A6ABB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1"/>
            <a:ext cx="9144000" cy="5143500"/>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531620"/>
            <a:ext cx="7372350" cy="1676401"/>
          </a:xfrm>
        </p:spPr>
        <p:txBody>
          <a:bodyPr lIns="90000" anchor="t">
            <a:noAutofit/>
          </a:bodyPr>
          <a:lstStyle>
            <a:lvl1pPr algn="l">
              <a:defRPr sz="5400">
                <a:solidFill>
                  <a:schemeClr val="tx1"/>
                </a:solidFill>
              </a:defRPr>
            </a:lvl1pPr>
          </a:lstStyle>
          <a:p>
            <a:r>
              <a:rPr lang="en-US"/>
              <a:t>Presentation Title</a:t>
            </a:r>
            <a:br>
              <a:rPr lang="en-US"/>
            </a:br>
            <a:r>
              <a:rPr lang="en-US"/>
              <a:t>Goes Here</a:t>
            </a:r>
          </a:p>
        </p:txBody>
      </p:sp>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47701" y="3430139"/>
            <a:ext cx="7383779" cy="215681"/>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1" y="4454749"/>
            <a:ext cx="7383779" cy="215681"/>
          </a:xfrm>
        </p:spPr>
        <p:txBody>
          <a:bodyPr>
            <a:normAutofit/>
          </a:bodyPr>
          <a:lstStyle>
            <a:lvl1pPr marL="0" indent="0">
              <a:buNone/>
              <a:defRPr sz="1050" b="0" i="0">
                <a:solidFill>
                  <a:schemeClr val="bg1">
                    <a:lumMod val="6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pic>
        <p:nvPicPr>
          <p:cNvPr id="3" name="Picture 2">
            <a:extLst>
              <a:ext uri="{FF2B5EF4-FFF2-40B4-BE49-F238E27FC236}">
                <a16:creationId xmlns:a16="http://schemas.microsoft.com/office/drawing/2014/main" id="{8988BDC5-4250-30C3-C90E-B58758AF6C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96688" y="363071"/>
            <a:ext cx="2910878" cy="984612"/>
          </a:xfrm>
          <a:prstGeom prst="rect">
            <a:avLst/>
          </a:prstGeom>
        </p:spPr>
      </p:pic>
      <p:pic>
        <p:nvPicPr>
          <p:cNvPr id="5" name="Picture 4">
            <a:extLst>
              <a:ext uri="{FF2B5EF4-FFF2-40B4-BE49-F238E27FC236}">
                <a16:creationId xmlns:a16="http://schemas.microsoft.com/office/drawing/2014/main" id="{1A374834-2B5B-4303-F136-D35F7CEFB99E}"/>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4820665" y="2417836"/>
            <a:ext cx="4323336" cy="2725664"/>
          </a:xfrm>
          <a:prstGeom prst="rect">
            <a:avLst/>
          </a:prstGeom>
          <a:effectLst/>
        </p:spPr>
      </p:pic>
    </p:spTree>
    <p:extLst>
      <p:ext uri="{BB962C8B-B14F-4D97-AF65-F5344CB8AC3E}">
        <p14:creationId xmlns:p14="http://schemas.microsoft.com/office/powerpoint/2010/main" val="13428650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5345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ver White BG">
    <p:spTree>
      <p:nvGrpSpPr>
        <p:cNvPr id="1" name=""/>
        <p:cNvGrpSpPr/>
        <p:nvPr/>
      </p:nvGrpSpPr>
      <p:grpSpPr>
        <a:xfrm>
          <a:off x="0" y="0"/>
          <a:ext cx="0" cy="0"/>
          <a:chOff x="0" y="0"/>
          <a:chExt cx="0" cy="0"/>
        </a:xfrm>
      </p:grpSpPr>
      <p:sp>
        <p:nvSpPr>
          <p:cNvPr id="8" name="Untertitel 2"/>
          <p:cNvSpPr>
            <a:spLocks noGrp="1"/>
          </p:cNvSpPr>
          <p:nvPr>
            <p:ph type="subTitle" idx="1" hasCustomPrompt="1"/>
          </p:nvPr>
        </p:nvSpPr>
        <p:spPr>
          <a:xfrm>
            <a:off x="950191" y="2232576"/>
            <a:ext cx="6395294" cy="426830"/>
          </a:xfrm>
          <a:prstGeom prst="rect">
            <a:avLst/>
          </a:prstGeom>
        </p:spPr>
        <p:txBody>
          <a:bodyPr wrap="square" lIns="0" tIns="182880" rIns="180000" anchor="t" anchorCtr="0">
            <a:noAutofit/>
          </a:bodyPr>
          <a:lstStyle>
            <a:lvl1pPr marL="0" indent="0">
              <a:lnSpc>
                <a:spcPct val="100000"/>
              </a:lnSpc>
              <a:spcBef>
                <a:spcPts val="0"/>
              </a:spcBef>
              <a:buNone/>
              <a:defRPr kumimoji="0" lang="en-US" sz="2100" b="0" i="0" u="none" strike="noStrike" cap="none" spc="-19" normalizeH="0" baseline="0" dirty="0">
                <a:ln>
                  <a:noFill/>
                </a:ln>
                <a:solidFill>
                  <a:schemeClr val="accent4"/>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lvl="0"/>
            <a:r>
              <a:rPr lang="en-US" noProof="0"/>
              <a:t>Click to edit Master subtitle style</a:t>
            </a:r>
          </a:p>
        </p:txBody>
      </p:sp>
      <p:sp>
        <p:nvSpPr>
          <p:cNvPr id="6" name="Title 1">
            <a:extLst>
              <a:ext uri="{FF2B5EF4-FFF2-40B4-BE49-F238E27FC236}">
                <a16:creationId xmlns:a16="http://schemas.microsoft.com/office/drawing/2014/main" id="{0E72BD85-1F02-EE47-BDC2-56F2DD51105A}"/>
              </a:ext>
            </a:extLst>
          </p:cNvPr>
          <p:cNvSpPr>
            <a:spLocks noGrp="1"/>
          </p:cNvSpPr>
          <p:nvPr>
            <p:ph type="title"/>
          </p:nvPr>
        </p:nvSpPr>
        <p:spPr>
          <a:xfrm>
            <a:off x="950192" y="1230610"/>
            <a:ext cx="7170305" cy="994172"/>
          </a:xfrm>
          <a:prstGeom prst="rect">
            <a:avLst/>
          </a:prstGeom>
        </p:spPr>
        <p:txBody>
          <a:bodyPr anchor="b"/>
          <a:lstStyle>
            <a:lvl1pPr algn="l">
              <a:defRPr sz="3750">
                <a:solidFill>
                  <a:schemeClr val="accent1"/>
                </a:solidFill>
              </a:defRPr>
            </a:lvl1pPr>
          </a:lstStyle>
          <a:p>
            <a:r>
              <a:rPr lang="en-US"/>
              <a:t>Click to edit Master title style</a:t>
            </a:r>
          </a:p>
        </p:txBody>
      </p:sp>
      <p:pic>
        <p:nvPicPr>
          <p:cNvPr id="3" name="Picture 2" descr="Text&#10;&#10;Description automatically generated with medium confidence">
            <a:extLst>
              <a:ext uri="{FF2B5EF4-FFF2-40B4-BE49-F238E27FC236}">
                <a16:creationId xmlns:a16="http://schemas.microsoft.com/office/drawing/2014/main" id="{FEA2CF32-A2F8-4636-908C-DEE26F1699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9907" y="4574851"/>
            <a:ext cx="1539204" cy="312759"/>
          </a:xfrm>
          <a:prstGeom prst="rect">
            <a:avLst/>
          </a:prstGeom>
        </p:spPr>
      </p:pic>
    </p:spTree>
    <p:extLst>
      <p:ext uri="{BB962C8B-B14F-4D97-AF65-F5344CB8AC3E}">
        <p14:creationId xmlns:p14="http://schemas.microsoft.com/office/powerpoint/2010/main" val="711849048"/>
      </p:ext>
    </p:extLst>
  </p:cSld>
  <p:clrMapOvr>
    <a:masterClrMapping/>
  </p:clrMapOvr>
  <p:transition spd="med"/>
  <p:extLst>
    <p:ext uri="{DCECCB84-F9BA-43D5-87BE-67443E8EF086}">
      <p15:sldGuideLst xmlns:p15="http://schemas.microsoft.com/office/powerpoint/2012/main">
        <p15:guide id="1" orient="horz" pos="912">
          <p15:clr>
            <a:srgbClr val="FBAE40"/>
          </p15:clr>
        </p15:guide>
        <p15:guide id="2" pos="52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ver Gradient BG">
    <p:bg>
      <p:bgRef idx="1001">
        <a:schemeClr val="bg2"/>
      </p:bgRef>
    </p:bg>
    <p:spTree>
      <p:nvGrpSpPr>
        <p:cNvPr id="1" name=""/>
        <p:cNvGrpSpPr/>
        <p:nvPr/>
      </p:nvGrpSpPr>
      <p:grpSpPr>
        <a:xfrm>
          <a:off x="0" y="0"/>
          <a:ext cx="0" cy="0"/>
          <a:chOff x="0" y="0"/>
          <a:chExt cx="0" cy="0"/>
        </a:xfrm>
      </p:grpSpPr>
      <p:pic>
        <p:nvPicPr>
          <p:cNvPr id="3" name="Picture 2" descr="A clear blue sky&#10;&#10;Description automatically generated">
            <a:extLst>
              <a:ext uri="{FF2B5EF4-FFF2-40B4-BE49-F238E27FC236}">
                <a16:creationId xmlns:a16="http://schemas.microsoft.com/office/drawing/2014/main" id="{8198FD15-595D-4175-9071-0D1AB59850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8" name="Untertitel 2"/>
          <p:cNvSpPr>
            <a:spLocks noGrp="1"/>
          </p:cNvSpPr>
          <p:nvPr>
            <p:ph type="subTitle" idx="1" hasCustomPrompt="1"/>
          </p:nvPr>
        </p:nvSpPr>
        <p:spPr>
          <a:xfrm>
            <a:off x="950191" y="2232576"/>
            <a:ext cx="6395294" cy="426830"/>
          </a:xfrm>
          <a:prstGeom prst="rect">
            <a:avLst/>
          </a:prstGeom>
        </p:spPr>
        <p:txBody>
          <a:bodyPr wrap="square" lIns="0" tIns="182880" rIns="180000" anchor="t" anchorCtr="0">
            <a:noAutofit/>
          </a:bodyPr>
          <a:lstStyle>
            <a:lvl1pPr marL="0" indent="0">
              <a:lnSpc>
                <a:spcPct val="100000"/>
              </a:lnSpc>
              <a:spcBef>
                <a:spcPts val="0"/>
              </a:spcBef>
              <a:buNone/>
              <a:defRPr kumimoji="0" lang="en-US" sz="2100" b="0" i="0" u="none" strike="noStrike" cap="none" spc="-19" normalizeH="0" baseline="0" dirty="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lvl="0"/>
            <a:r>
              <a:rPr lang="en-US" noProof="0"/>
              <a:t>Click to edit Master subtitle style</a:t>
            </a:r>
          </a:p>
        </p:txBody>
      </p:sp>
      <p:sp>
        <p:nvSpPr>
          <p:cNvPr id="2" name="Title 1">
            <a:extLst>
              <a:ext uri="{FF2B5EF4-FFF2-40B4-BE49-F238E27FC236}">
                <a16:creationId xmlns:a16="http://schemas.microsoft.com/office/drawing/2014/main" id="{5191D2FA-8A0C-FB48-B658-51EA73FCEDB9}"/>
              </a:ext>
            </a:extLst>
          </p:cNvPr>
          <p:cNvSpPr>
            <a:spLocks noGrp="1"/>
          </p:cNvSpPr>
          <p:nvPr>
            <p:ph type="title"/>
          </p:nvPr>
        </p:nvSpPr>
        <p:spPr>
          <a:xfrm>
            <a:off x="950192" y="1230610"/>
            <a:ext cx="7170305" cy="994172"/>
          </a:xfrm>
          <a:prstGeom prst="rect">
            <a:avLst/>
          </a:prstGeom>
        </p:spPr>
        <p:txBody>
          <a:bodyPr anchor="b"/>
          <a:lstStyle>
            <a:lvl1pPr algn="l">
              <a:defRPr sz="3750">
                <a:solidFill>
                  <a:schemeClr val="bg1"/>
                </a:solidFill>
              </a:defRPr>
            </a:lvl1pPr>
          </a:lstStyle>
          <a:p>
            <a:r>
              <a:rPr lang="en-US"/>
              <a:t>Click to edit Master title style</a:t>
            </a:r>
          </a:p>
        </p:txBody>
      </p:sp>
      <p:pic>
        <p:nvPicPr>
          <p:cNvPr id="5" name="Picture 4" descr="Text&#10;&#10;Description automatically generated">
            <a:extLst>
              <a:ext uri="{FF2B5EF4-FFF2-40B4-BE49-F238E27FC236}">
                <a16:creationId xmlns:a16="http://schemas.microsoft.com/office/drawing/2014/main" id="{32F5DF74-8605-485C-870F-05EDA16A7E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6573" y="4582879"/>
            <a:ext cx="1552539" cy="315468"/>
          </a:xfrm>
          <a:prstGeom prst="rect">
            <a:avLst/>
          </a:prstGeom>
        </p:spPr>
      </p:pic>
    </p:spTree>
    <p:extLst>
      <p:ext uri="{BB962C8B-B14F-4D97-AF65-F5344CB8AC3E}">
        <p14:creationId xmlns:p14="http://schemas.microsoft.com/office/powerpoint/2010/main" val="365603982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912">
          <p15:clr>
            <a:srgbClr val="FBAE40"/>
          </p15:clr>
        </p15:guide>
        <p15:guide id="2" pos="52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 White BG">
    <p:spTree>
      <p:nvGrpSpPr>
        <p:cNvPr id="1" name=""/>
        <p:cNvGrpSpPr/>
        <p:nvPr/>
      </p:nvGrpSpPr>
      <p:grpSpPr>
        <a:xfrm>
          <a:off x="0" y="0"/>
          <a:ext cx="0" cy="0"/>
          <a:chOff x="0" y="0"/>
          <a:chExt cx="0" cy="0"/>
        </a:xfrm>
      </p:grpSpPr>
      <p:sp>
        <p:nvSpPr>
          <p:cNvPr id="8" name="Untertitel 2"/>
          <p:cNvSpPr>
            <a:spLocks noGrp="1"/>
          </p:cNvSpPr>
          <p:nvPr>
            <p:ph type="subTitle" idx="1" hasCustomPrompt="1"/>
          </p:nvPr>
        </p:nvSpPr>
        <p:spPr>
          <a:xfrm>
            <a:off x="2710972" y="2736296"/>
            <a:ext cx="3722060" cy="340869"/>
          </a:xfrm>
          <a:prstGeom prst="rect">
            <a:avLst/>
          </a:prstGeom>
        </p:spPr>
        <p:txBody>
          <a:bodyPr wrap="none" lIns="0" tIns="0" rIns="0" bIns="0" anchor="t" anchorCtr="0">
            <a:normAutofit/>
          </a:bodyPr>
          <a:lstStyle>
            <a:lvl1pPr marL="0" indent="0" algn="ctr">
              <a:lnSpc>
                <a:spcPct val="100000"/>
              </a:lnSpc>
              <a:spcBef>
                <a:spcPts val="0"/>
              </a:spcBef>
              <a:buNone/>
              <a:defRPr kumimoji="0" lang="en-US" sz="1650" b="0" i="0" u="none" strike="noStrike" cap="none" spc="-19" normalizeH="0" baseline="0" dirty="0">
                <a:ln>
                  <a:noFill/>
                </a:ln>
                <a:solidFill>
                  <a:srgbClr val="53565A"/>
                </a:solidFill>
                <a:effectLst/>
                <a:uLnTx/>
                <a:uFillTx/>
                <a:latin typeface="+mn-lt"/>
              </a:defRPr>
            </a:lvl1pPr>
          </a:lstStyle>
          <a:p>
            <a:pPr marL="0" lvl="0"/>
            <a:r>
              <a:rPr lang="en-US" noProof="0"/>
              <a:t>Click to edit Master subtitle style</a:t>
            </a:r>
          </a:p>
        </p:txBody>
      </p:sp>
      <p:sp>
        <p:nvSpPr>
          <p:cNvPr id="9" name="Title 1">
            <a:extLst>
              <a:ext uri="{FF2B5EF4-FFF2-40B4-BE49-F238E27FC236}">
                <a16:creationId xmlns:a16="http://schemas.microsoft.com/office/drawing/2014/main" id="{A44CA4AF-81A0-9743-82D7-EAE593B52D7C}"/>
              </a:ext>
            </a:extLst>
          </p:cNvPr>
          <p:cNvSpPr>
            <a:spLocks noGrp="1"/>
          </p:cNvSpPr>
          <p:nvPr>
            <p:ph type="title"/>
          </p:nvPr>
        </p:nvSpPr>
        <p:spPr>
          <a:xfrm>
            <a:off x="628650" y="1771327"/>
            <a:ext cx="7886700" cy="800425"/>
          </a:xfrm>
          <a:prstGeom prst="rect">
            <a:avLst/>
          </a:prstGeom>
        </p:spPr>
        <p:txBody>
          <a:bodyPr anchor="b"/>
          <a:lstStyle>
            <a:lvl1pPr algn="ctr">
              <a:defRPr sz="3000">
                <a:solidFill>
                  <a:schemeClr val="accent1"/>
                </a:solidFill>
              </a:defRPr>
            </a:lvl1pPr>
          </a:lstStyle>
          <a:p>
            <a:r>
              <a:rPr lang="en-US"/>
              <a:t>Click to edit Master title style</a:t>
            </a:r>
          </a:p>
        </p:txBody>
      </p:sp>
      <p:pic>
        <p:nvPicPr>
          <p:cNvPr id="7" name="Picture 6" descr="Text&#10;&#10;Description automatically generated with medium confidence">
            <a:extLst>
              <a:ext uri="{FF2B5EF4-FFF2-40B4-BE49-F238E27FC236}">
                <a16:creationId xmlns:a16="http://schemas.microsoft.com/office/drawing/2014/main" id="{9F78DE5C-F30A-4348-9EBE-DDE5221B7D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9907" y="4574851"/>
            <a:ext cx="1539204" cy="312759"/>
          </a:xfrm>
          <a:prstGeom prst="rect">
            <a:avLst/>
          </a:prstGeom>
        </p:spPr>
      </p:pic>
    </p:spTree>
    <p:extLst>
      <p:ext uri="{BB962C8B-B14F-4D97-AF65-F5344CB8AC3E}">
        <p14:creationId xmlns:p14="http://schemas.microsoft.com/office/powerpoint/2010/main" val="158277950"/>
      </p:ext>
    </p:extLst>
  </p:cSld>
  <p:clrMapOvr>
    <a:masterClrMapping/>
  </p:clrMapOvr>
  <p:transition spd="med"/>
  <p:extLst>
    <p:ext uri="{DCECCB84-F9BA-43D5-87BE-67443E8EF086}">
      <p15:sldGuideLst xmlns:p15="http://schemas.microsoft.com/office/powerpoint/2012/main">
        <p15:guide id="1" orient="horz" pos="386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05">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50113" y="1038226"/>
            <a:ext cx="3195920" cy="1247603"/>
          </a:xfrm>
        </p:spPr>
        <p:txBody>
          <a:bodyPr/>
          <a:lstStyle>
            <a:lvl1pPr>
              <a:defRPr>
                <a:solidFill>
                  <a:schemeClr val="bg1"/>
                </a:solidFill>
              </a:defRPr>
            </a:lvl1pPr>
          </a:lstStyle>
          <a:p>
            <a:r>
              <a:rPr lang="en-US"/>
              <a:t>Highlights of</a:t>
            </a:r>
            <a:br>
              <a:rPr lang="en-US"/>
            </a:br>
            <a:r>
              <a:rPr lang="en-US"/>
              <a:t>our Services</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54627" y="3162391"/>
            <a:ext cx="3195920" cy="218985"/>
          </a:xfrm>
        </p:spPr>
        <p:txBody>
          <a:bodyPr>
            <a:normAutofit/>
          </a:bodyPr>
          <a:lstStyle>
            <a:lvl1pPr marL="0" indent="0">
              <a:buNone/>
              <a:defRPr sz="105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54627" y="3467882"/>
            <a:ext cx="3195920" cy="896472"/>
          </a:xfrm>
        </p:spPr>
        <p:txBody>
          <a:bodyPr/>
          <a:lstStyle>
            <a:lvl1pPr marL="0" indent="0">
              <a:lnSpc>
                <a:spcPct val="100000"/>
              </a:lnSpc>
              <a:buNone/>
              <a:defRPr sz="105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0"/>
            <a:endParaRPr lang="en-US"/>
          </a:p>
          <a:p>
            <a:pPr lvl="0"/>
            <a:endParaRPr lang="en-US"/>
          </a:p>
        </p:txBody>
      </p:sp>
      <p:pic>
        <p:nvPicPr>
          <p:cNvPr id="2" name="Picture 1" descr="A black circle with a black background&#10;&#10;Description automatically generated">
            <a:extLst>
              <a:ext uri="{FF2B5EF4-FFF2-40B4-BE49-F238E27FC236}">
                <a16:creationId xmlns:a16="http://schemas.microsoft.com/office/drawing/2014/main" id="{C5BC4821-66E4-21D6-67FA-39DD5D200B5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63313" y="3565249"/>
            <a:ext cx="1583126" cy="1578251"/>
          </a:xfrm>
          <a:prstGeom prst="rect">
            <a:avLst/>
          </a:prstGeom>
        </p:spPr>
      </p:pic>
      <p:pic>
        <p:nvPicPr>
          <p:cNvPr id="3" name="Picture 2">
            <a:extLst>
              <a:ext uri="{FF2B5EF4-FFF2-40B4-BE49-F238E27FC236}">
                <a16:creationId xmlns:a16="http://schemas.microsoft.com/office/drawing/2014/main" id="{78A14AA8-544E-6944-9E3B-854AB22C91A3}"/>
              </a:ext>
            </a:extLst>
          </p:cNvPr>
          <p:cNvPicPr>
            <a:picLocks noChangeAspect="1"/>
          </p:cNvPicPr>
          <p:nvPr userDrawn="1"/>
        </p:nvPicPr>
        <p:blipFill rotWithShape="1">
          <a:blip r:embed="rId3"/>
          <a:srcRect t="10881" r="19086"/>
          <a:stretch/>
        </p:blipFill>
        <p:spPr>
          <a:xfrm>
            <a:off x="8118960" y="0"/>
            <a:ext cx="1025041" cy="1128977"/>
          </a:xfrm>
          <a:prstGeom prst="rect">
            <a:avLst/>
          </a:prstGeom>
        </p:spPr>
      </p:pic>
      <p:sp>
        <p:nvSpPr>
          <p:cNvPr id="12" name="Picture Placeholder 11">
            <a:extLst>
              <a:ext uri="{FF2B5EF4-FFF2-40B4-BE49-F238E27FC236}">
                <a16:creationId xmlns:a16="http://schemas.microsoft.com/office/drawing/2014/main" id="{084AEAC7-F502-61FF-C055-757688B9EEF2}"/>
              </a:ext>
            </a:extLst>
          </p:cNvPr>
          <p:cNvSpPr>
            <a:spLocks noGrp="1"/>
          </p:cNvSpPr>
          <p:nvPr>
            <p:ph type="pic" sz="quarter" idx="17" hasCustomPrompt="1"/>
          </p:nvPr>
        </p:nvSpPr>
        <p:spPr>
          <a:xfrm>
            <a:off x="4871546" y="672473"/>
            <a:ext cx="3728187" cy="3691880"/>
          </a:xfrm>
          <a:custGeom>
            <a:avLst/>
            <a:gdLst>
              <a:gd name="connsiteX0" fmla="*/ 121930 w 4970916"/>
              <a:gd name="connsiteY0" fmla="*/ 0 h 4922506"/>
              <a:gd name="connsiteX1" fmla="*/ 4848986 w 4970916"/>
              <a:gd name="connsiteY1" fmla="*/ 0 h 4922506"/>
              <a:gd name="connsiteX2" fmla="*/ 4970916 w 4970916"/>
              <a:gd name="connsiteY2" fmla="*/ 121930 h 4922506"/>
              <a:gd name="connsiteX3" fmla="*/ 4970916 w 4970916"/>
              <a:gd name="connsiteY3" fmla="*/ 4800576 h 4922506"/>
              <a:gd name="connsiteX4" fmla="*/ 4848986 w 4970916"/>
              <a:gd name="connsiteY4" fmla="*/ 4922506 h 4922506"/>
              <a:gd name="connsiteX5" fmla="*/ 121930 w 4970916"/>
              <a:gd name="connsiteY5" fmla="*/ 4922506 h 4922506"/>
              <a:gd name="connsiteX6" fmla="*/ 0 w 4970916"/>
              <a:gd name="connsiteY6" fmla="*/ 4800576 h 4922506"/>
              <a:gd name="connsiteX7" fmla="*/ 0 w 4970916"/>
              <a:gd name="connsiteY7" fmla="*/ 121930 h 4922506"/>
              <a:gd name="connsiteX8" fmla="*/ 121930 w 4970916"/>
              <a:gd name="connsiteY8" fmla="*/ 0 h 49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16" h="4922506">
                <a:moveTo>
                  <a:pt x="121930" y="0"/>
                </a:moveTo>
                <a:lnTo>
                  <a:pt x="4848986" y="0"/>
                </a:lnTo>
                <a:cubicBezTo>
                  <a:pt x="4916326" y="0"/>
                  <a:pt x="4970916" y="54590"/>
                  <a:pt x="4970916" y="121930"/>
                </a:cubicBezTo>
                <a:lnTo>
                  <a:pt x="4970916" y="4800576"/>
                </a:lnTo>
                <a:cubicBezTo>
                  <a:pt x="4970916" y="4867916"/>
                  <a:pt x="4916326" y="4922506"/>
                  <a:pt x="4848986" y="4922506"/>
                </a:cubicBezTo>
                <a:lnTo>
                  <a:pt x="121930" y="4922506"/>
                </a:lnTo>
                <a:cubicBezTo>
                  <a:pt x="54590" y="4922506"/>
                  <a:pt x="0" y="4867916"/>
                  <a:pt x="0" y="4800576"/>
                </a:cubicBezTo>
                <a:lnTo>
                  <a:pt x="0" y="121930"/>
                </a:lnTo>
                <a:cubicBezTo>
                  <a:pt x="0" y="54590"/>
                  <a:pt x="54590" y="0"/>
                  <a:pt x="121930"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17" name="Text Placeholder 13">
            <a:extLst>
              <a:ext uri="{FF2B5EF4-FFF2-40B4-BE49-F238E27FC236}">
                <a16:creationId xmlns:a16="http://schemas.microsoft.com/office/drawing/2014/main" id="{EBBD32D8-8F84-C1BD-119F-DCD5D6089DA2}"/>
              </a:ext>
            </a:extLst>
          </p:cNvPr>
          <p:cNvSpPr>
            <a:spLocks noGrp="1"/>
          </p:cNvSpPr>
          <p:nvPr>
            <p:ph type="body" sz="quarter" idx="18" hasCustomPrompt="1"/>
          </p:nvPr>
        </p:nvSpPr>
        <p:spPr>
          <a:xfrm>
            <a:off x="650113" y="717934"/>
            <a:ext cx="3195920" cy="218985"/>
          </a:xfrm>
        </p:spPr>
        <p:txBody>
          <a:bodyPr>
            <a:normAutofit/>
          </a:bodyPr>
          <a:lstStyle>
            <a:lvl1pPr marL="0" indent="0">
              <a:buNone/>
              <a:defRPr sz="900" b="0" i="0">
                <a:solidFill>
                  <a:schemeClr val="accent5">
                    <a:lumMod val="60000"/>
                    <a:lumOff val="4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PROCESS</a:t>
            </a:r>
          </a:p>
        </p:txBody>
      </p:sp>
      <p:sp>
        <p:nvSpPr>
          <p:cNvPr id="5" name="TextBox 4">
            <a:extLst>
              <a:ext uri="{FF2B5EF4-FFF2-40B4-BE49-F238E27FC236}">
                <a16:creationId xmlns:a16="http://schemas.microsoft.com/office/drawing/2014/main" id="{3591BFE5-05D5-006D-936F-B2873028F4C8}"/>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6" name="TextBox 5">
            <a:extLst>
              <a:ext uri="{FF2B5EF4-FFF2-40B4-BE49-F238E27FC236}">
                <a16:creationId xmlns:a16="http://schemas.microsoft.com/office/drawing/2014/main" id="{6B9FBDD1-534C-CC73-11EA-B9EF91224489}"/>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25124000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Gradient BG">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gradFill flip="none" rotWithShape="1">
            <a:gsLst>
              <a:gs pos="1000">
                <a:srgbClr val="2AD2C9"/>
              </a:gs>
              <a:gs pos="100000">
                <a:srgbClr val="5F259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2" name="Untertitel 2"/>
          <p:cNvSpPr>
            <a:spLocks noGrp="1"/>
          </p:cNvSpPr>
          <p:nvPr>
            <p:ph type="subTitle" idx="1" hasCustomPrompt="1"/>
          </p:nvPr>
        </p:nvSpPr>
        <p:spPr>
          <a:xfrm>
            <a:off x="2710972" y="2736296"/>
            <a:ext cx="3722060" cy="340869"/>
          </a:xfrm>
          <a:prstGeom prst="rect">
            <a:avLst/>
          </a:prstGeom>
        </p:spPr>
        <p:txBody>
          <a:bodyPr wrap="none" lIns="0" tIns="0" rIns="0" bIns="0" anchor="t" anchorCtr="0">
            <a:normAutofit/>
          </a:bodyPr>
          <a:lstStyle>
            <a:lvl1pPr marL="0" indent="0" algn="ctr">
              <a:lnSpc>
                <a:spcPct val="100000"/>
              </a:lnSpc>
              <a:spcBef>
                <a:spcPts val="0"/>
              </a:spcBef>
              <a:buNone/>
              <a:defRPr kumimoji="0" lang="en-US" sz="1650" b="0" i="0" u="none" strike="noStrike" cap="none" spc="-19" normalizeH="0" baseline="0" dirty="0">
                <a:ln>
                  <a:noFill/>
                </a:ln>
                <a:solidFill>
                  <a:schemeClr val="bg1"/>
                </a:solidFill>
                <a:effectLst/>
                <a:uLnTx/>
                <a:uFillTx/>
                <a:latin typeface="+mn-lt"/>
              </a:defRPr>
            </a:lvl1pPr>
          </a:lstStyle>
          <a:p>
            <a:pPr marL="0" lvl="0"/>
            <a:r>
              <a:rPr lang="en-US" noProof="0"/>
              <a:t>Click to edit Master subtitle style</a:t>
            </a:r>
          </a:p>
        </p:txBody>
      </p:sp>
      <p:sp>
        <p:nvSpPr>
          <p:cNvPr id="11" name="Title 1">
            <a:extLst>
              <a:ext uri="{FF2B5EF4-FFF2-40B4-BE49-F238E27FC236}">
                <a16:creationId xmlns:a16="http://schemas.microsoft.com/office/drawing/2014/main" id="{51C829C0-BCB1-9E40-9FB9-001FFBD381B2}"/>
              </a:ext>
            </a:extLst>
          </p:cNvPr>
          <p:cNvSpPr>
            <a:spLocks noGrp="1"/>
          </p:cNvSpPr>
          <p:nvPr>
            <p:ph type="title"/>
          </p:nvPr>
        </p:nvSpPr>
        <p:spPr>
          <a:xfrm>
            <a:off x="628650" y="1771327"/>
            <a:ext cx="7886700" cy="800425"/>
          </a:xfrm>
          <a:prstGeom prst="rect">
            <a:avLst/>
          </a:prstGeom>
        </p:spPr>
        <p:txBody>
          <a:bodyPr anchor="b"/>
          <a:lstStyle>
            <a:lvl1pPr algn="ct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2921171041"/>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3864">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419102" y="239863"/>
            <a:ext cx="7891361" cy="539282"/>
          </a:xfrm>
          <a:prstGeom prst="rect">
            <a:avLst/>
          </a:prstGeom>
        </p:spPr>
        <p:txBody>
          <a:bodyPr wrap="square" tIns="0" bIns="0" anchor="t" anchorCtr="0">
            <a:normAutofit/>
          </a:bodyPr>
          <a:lstStyle>
            <a:lvl1pPr marL="0" indent="0">
              <a:lnSpc>
                <a:spcPct val="90000"/>
              </a:lnSpc>
              <a:spcBef>
                <a:spcPts val="0"/>
              </a:spcBef>
              <a:buNone/>
              <a:defRPr sz="2700" b="0">
                <a:solidFill>
                  <a:srgbClr val="5F259F"/>
                </a:solidFill>
                <a:latin typeface="Rockwell" panose="02060603020205020403" pitchFamily="18" charset="0"/>
                <a:ea typeface="Malgun Gothic Semilight" panose="020B0502040204020203" pitchFamily="34" charset="-128"/>
                <a:cs typeface="Malgun Gothic Semilight" panose="020B0502040204020203" pitchFamily="34" charset="-128"/>
              </a:defRPr>
            </a:lvl1pPr>
            <a:lvl2pPr marL="205735" indent="0">
              <a:buNone/>
              <a:defRPr/>
            </a:lvl2pPr>
            <a:lvl3pPr marL="411470" indent="0">
              <a:buNone/>
              <a:defRPr/>
            </a:lvl3pPr>
            <a:lvl4pPr marL="617204" indent="0">
              <a:buNone/>
              <a:defRPr/>
            </a:lvl4pPr>
            <a:lvl5pPr marL="822940" indent="0">
              <a:buNone/>
              <a:defRPr/>
            </a:lvl5pPr>
          </a:lstStyle>
          <a:p>
            <a:pPr lvl="0"/>
            <a:r>
              <a:rPr lang="en-US"/>
              <a:t>Click to edit Master text styles</a:t>
            </a:r>
          </a:p>
        </p:txBody>
      </p:sp>
      <p:sp>
        <p:nvSpPr>
          <p:cNvPr id="9" name="Content Placeholder 9">
            <a:extLst>
              <a:ext uri="{FF2B5EF4-FFF2-40B4-BE49-F238E27FC236}">
                <a16:creationId xmlns:a16="http://schemas.microsoft.com/office/drawing/2014/main" id="{BAD3EB6C-71B1-7645-B9B9-A1735F67E5E1}"/>
              </a:ext>
            </a:extLst>
          </p:cNvPr>
          <p:cNvSpPr>
            <a:spLocks noGrp="1"/>
          </p:cNvSpPr>
          <p:nvPr>
            <p:ph sz="quarter" idx="15"/>
          </p:nvPr>
        </p:nvSpPr>
        <p:spPr>
          <a:xfrm>
            <a:off x="423761" y="1247455"/>
            <a:ext cx="7886700" cy="3342731"/>
          </a:xfrm>
          <a:prstGeom prst="rect">
            <a:avLst/>
          </a:prstGeom>
        </p:spPr>
        <p:txBody>
          <a:bodyPr vert="horz" lIns="0" tIns="45720" rIns="0" bIns="45720" rtlCol="0" anchor="t" anchorCtr="0">
            <a:normAutofit/>
          </a:bodyPr>
          <a:lstStyle>
            <a:lvl1pPr>
              <a:spcBef>
                <a:spcPts val="450"/>
              </a:spcBef>
              <a:buClr>
                <a:schemeClr val="accent4"/>
              </a:buClr>
              <a:buSzPct val="100000"/>
              <a:defRPr lang="en-US" b="0" baseline="0" dirty="0" smtClean="0">
                <a:solidFill>
                  <a:schemeClr val="accent4"/>
                </a:solidFill>
                <a:latin typeface="+mn-lt"/>
              </a:defRPr>
            </a:lvl1pPr>
            <a:lvl2pPr>
              <a:spcBef>
                <a:spcPts val="450"/>
              </a:spcBef>
              <a:buClr>
                <a:schemeClr val="accent4"/>
              </a:buClr>
              <a:buSzPct val="100000"/>
              <a:defRPr lang="en-US" baseline="0" dirty="0" smtClean="0">
                <a:solidFill>
                  <a:schemeClr val="accent4"/>
                </a:solidFill>
                <a:latin typeface="+mn-lt"/>
              </a:defRPr>
            </a:lvl2pPr>
            <a:lvl3pPr>
              <a:spcBef>
                <a:spcPts val="450"/>
              </a:spcBef>
              <a:buClr>
                <a:schemeClr val="accent4"/>
              </a:buClr>
              <a:buSzPct val="100000"/>
              <a:defRPr lang="en-US" baseline="0" dirty="0" smtClean="0">
                <a:solidFill>
                  <a:schemeClr val="accent4"/>
                </a:solidFill>
                <a:latin typeface="+mn-lt"/>
              </a:defRPr>
            </a:lvl3pPr>
            <a:lvl4pPr>
              <a:spcBef>
                <a:spcPts val="450"/>
              </a:spcBef>
              <a:buClr>
                <a:schemeClr val="accent4"/>
              </a:buClr>
              <a:buSzPct val="100000"/>
              <a:defRPr lang="en-US" baseline="0" dirty="0" smtClean="0">
                <a:solidFill>
                  <a:schemeClr val="accent4"/>
                </a:solidFill>
                <a:latin typeface="+mn-lt"/>
              </a:defRPr>
            </a:lvl4pPr>
            <a:lvl5pPr>
              <a:spcBef>
                <a:spcPts val="450"/>
              </a:spcBef>
              <a:buClr>
                <a:schemeClr val="accent4"/>
              </a:buClr>
              <a:buSzPct val="100000"/>
              <a:defRPr lang="en-US" baseline="0" dirty="0">
                <a:solidFill>
                  <a:schemeClr val="accent4"/>
                </a:solidFill>
                <a:latin typeface="+mn-lt"/>
              </a:defRPr>
            </a:lvl5pPr>
            <a:lvl6pPr>
              <a:buClr>
                <a:schemeClr val="accent4"/>
              </a:buClr>
              <a:buSzPct val="100000"/>
              <a:defRPr sz="1125">
                <a:solidFill>
                  <a:schemeClr val="accent4"/>
                </a:solidFill>
                <a:latin typeface="+mn-lt"/>
              </a:defRPr>
            </a:lvl6pPr>
          </a:lstStyle>
          <a:p>
            <a:pPr lvl="0">
              <a:lnSpc>
                <a:spcPct val="100000"/>
              </a:lnSpc>
              <a:spcBef>
                <a:spcPts val="1200"/>
              </a:spcBef>
            </a:pPr>
            <a:r>
              <a:rPr lang="en-US"/>
              <a:t>Click to edit Master text styles</a:t>
            </a:r>
          </a:p>
          <a:p>
            <a:pPr lvl="1">
              <a:lnSpc>
                <a:spcPct val="100000"/>
              </a:lnSpc>
              <a:spcBef>
                <a:spcPts val="1200"/>
              </a:spcBef>
            </a:pPr>
            <a:r>
              <a:rPr lang="en-US"/>
              <a:t>Second level</a:t>
            </a:r>
          </a:p>
          <a:p>
            <a:pPr lvl="2">
              <a:lnSpc>
                <a:spcPct val="100000"/>
              </a:lnSpc>
              <a:spcBef>
                <a:spcPts val="1200"/>
              </a:spcBef>
            </a:pPr>
            <a:r>
              <a:rPr lang="en-US"/>
              <a:t>Third level</a:t>
            </a:r>
          </a:p>
          <a:p>
            <a:pPr lvl="3">
              <a:lnSpc>
                <a:spcPct val="100000"/>
              </a:lnSpc>
              <a:spcBef>
                <a:spcPts val="1200"/>
              </a:spcBef>
            </a:pPr>
            <a:r>
              <a:rPr lang="en-US"/>
              <a:t>Fourth level</a:t>
            </a:r>
          </a:p>
          <a:p>
            <a:pPr lvl="4">
              <a:lnSpc>
                <a:spcPct val="100000"/>
              </a:lnSpc>
              <a:spcBef>
                <a:spcPts val="1200"/>
              </a:spcBef>
            </a:pPr>
            <a:r>
              <a:rPr lang="en-US"/>
              <a:t>Fifth level</a:t>
            </a:r>
          </a:p>
        </p:txBody>
      </p:sp>
      <p:pic>
        <p:nvPicPr>
          <p:cNvPr id="5" name="Picture 4" descr="A picture containing icon&#10;&#10;Description automatically generated">
            <a:extLst>
              <a:ext uri="{FF2B5EF4-FFF2-40B4-BE49-F238E27FC236}">
                <a16:creationId xmlns:a16="http://schemas.microsoft.com/office/drawing/2014/main" id="{8A340B7F-512F-734A-B574-92AD3CC82B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82774" y="152114"/>
            <a:ext cx="482298" cy="219807"/>
          </a:xfrm>
          <a:prstGeom prst="rect">
            <a:avLst/>
          </a:prstGeom>
        </p:spPr>
      </p:pic>
    </p:spTree>
    <p:extLst>
      <p:ext uri="{BB962C8B-B14F-4D97-AF65-F5344CB8AC3E}">
        <p14:creationId xmlns:p14="http://schemas.microsoft.com/office/powerpoint/2010/main" val="394619688"/>
      </p:ext>
    </p:extLst>
  </p:cSld>
  <p:clrMapOvr>
    <a:masterClrMapping/>
  </p:clrMapOvr>
  <p:transition spd="med"/>
  <p:extLst>
    <p:ext uri="{DCECCB84-F9BA-43D5-87BE-67443E8EF086}">
      <p15:sldGuideLst xmlns:p15="http://schemas.microsoft.com/office/powerpoint/2012/main">
        <p15:guide id="1" orient="horz" pos="1488">
          <p15:clr>
            <a:srgbClr val="FBAE40"/>
          </p15:clr>
        </p15:guide>
        <p15:guide id="2" pos="52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Blank">
    <p:bg>
      <p:bgRef idx="1001">
        <a:schemeClr val="bg1"/>
      </p:bgRef>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487BD4F-CA83-9542-B74C-A7D256253F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82774" y="152114"/>
            <a:ext cx="482298" cy="219807"/>
          </a:xfrm>
          <a:prstGeom prst="rect">
            <a:avLst/>
          </a:prstGeom>
        </p:spPr>
      </p:pic>
    </p:spTree>
    <p:extLst>
      <p:ext uri="{BB962C8B-B14F-4D97-AF65-F5344CB8AC3E}">
        <p14:creationId xmlns:p14="http://schemas.microsoft.com/office/powerpoint/2010/main" val="1754291622"/>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488">
          <p15:clr>
            <a:srgbClr val="FBAE40"/>
          </p15:clr>
        </p15:guide>
        <p15:guide id="2" pos="52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Gradient_Blan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53DB63-8974-4CAE-A429-44F0F50D061A}"/>
              </a:ext>
            </a:extLst>
          </p:cNvPr>
          <p:cNvSpPr/>
          <p:nvPr/>
        </p:nvSpPr>
        <p:spPr>
          <a:xfrm>
            <a:off x="0" y="0"/>
            <a:ext cx="9144000" cy="5143500"/>
          </a:xfrm>
          <a:prstGeom prst="rect">
            <a:avLst/>
          </a:prstGeom>
          <a:gradFill flip="none" rotWithShape="1">
            <a:gsLst>
              <a:gs pos="1000">
                <a:srgbClr val="2AD2C9"/>
              </a:gs>
              <a:gs pos="100000">
                <a:srgbClr val="5F259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schemeClr val="bg1"/>
              </a:solidFill>
            </a:endParaRPr>
          </a:p>
        </p:txBody>
      </p:sp>
      <p:pic>
        <p:nvPicPr>
          <p:cNvPr id="5" name="Picture 4" descr="A picture containing flower&#10;&#10;Description automatically generated">
            <a:extLst>
              <a:ext uri="{FF2B5EF4-FFF2-40B4-BE49-F238E27FC236}">
                <a16:creationId xmlns:a16="http://schemas.microsoft.com/office/drawing/2014/main" id="{9738DCC6-5F89-0C4B-8697-C47F853BDA36}"/>
              </a:ext>
            </a:extLst>
          </p:cNvPr>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83972" y="50427"/>
            <a:ext cx="484094" cy="373156"/>
          </a:xfrm>
          <a:prstGeom prst="rect">
            <a:avLst/>
          </a:prstGeom>
        </p:spPr>
      </p:pic>
    </p:spTree>
    <p:extLst>
      <p:ext uri="{BB962C8B-B14F-4D97-AF65-F5344CB8AC3E}">
        <p14:creationId xmlns:p14="http://schemas.microsoft.com/office/powerpoint/2010/main" val="3931679205"/>
      </p:ext>
    </p:extLst>
  </p:cSld>
  <p:clrMapOvr>
    <a:overrideClrMapping bg1="lt1" tx1="dk1" bg2="lt2" tx2="dk2" accent1="accent1" accent2="accent2" accent3="accent3" accent4="accent4" accent5="accent5" accent6="accent6" hlink="hlink" folHlink="folHlink"/>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7F30-B36E-5C8D-5221-A8AC580CC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7EC40-1D08-200D-8ABC-A435E5DEC777}"/>
              </a:ext>
            </a:extLst>
          </p:cNvPr>
          <p:cNvSpPr>
            <a:spLocks noGrp="1"/>
          </p:cNvSpPr>
          <p:nvPr>
            <p:ph type="dt" sz="half" idx="10"/>
          </p:nvPr>
        </p:nvSpPr>
        <p:spPr/>
        <p:txBody>
          <a:bodyPr/>
          <a:lstStyle/>
          <a:p>
            <a:fld id="{BE9ABABA-CC5B-4CBC-8AFF-6FF23D069357}" type="datetimeFigureOut">
              <a:rPr lang="en-US" smtClean="0"/>
              <a:t>12/4/2024</a:t>
            </a:fld>
            <a:endParaRPr lang="en-US" dirty="0"/>
          </a:p>
        </p:txBody>
      </p:sp>
      <p:sp>
        <p:nvSpPr>
          <p:cNvPr id="4" name="Footer Placeholder 3">
            <a:extLst>
              <a:ext uri="{FF2B5EF4-FFF2-40B4-BE49-F238E27FC236}">
                <a16:creationId xmlns:a16="http://schemas.microsoft.com/office/drawing/2014/main" id="{21FE4AA7-3666-3D9D-821A-3C0D004339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0579D8-E358-6DB6-1F3E-E8854137F0F2}"/>
              </a:ext>
            </a:extLst>
          </p:cNvPr>
          <p:cNvSpPr>
            <a:spLocks noGrp="1"/>
          </p:cNvSpPr>
          <p:nvPr>
            <p:ph type="sldNum" sz="quarter" idx="12"/>
          </p:nvPr>
        </p:nvSpPr>
        <p:spPr/>
        <p:txBody>
          <a:bodyPr/>
          <a:lstStyle/>
          <a:p>
            <a:fld id="{2D67E055-0851-4567-84E3-C1622D8FB88D}" type="slidenum">
              <a:rPr lang="en-US" smtClean="0"/>
              <a:t>‹#›</a:t>
            </a:fld>
            <a:endParaRPr lang="en-US" dirty="0"/>
          </a:p>
        </p:txBody>
      </p:sp>
    </p:spTree>
    <p:extLst>
      <p:ext uri="{BB962C8B-B14F-4D97-AF65-F5344CB8AC3E}">
        <p14:creationId xmlns:p14="http://schemas.microsoft.com/office/powerpoint/2010/main" val="2076858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 Content">
  <p:cSld name="1_Title + Content">
    <p:spTree>
      <p:nvGrpSpPr>
        <p:cNvPr id="1" name="Shape 20"/>
        <p:cNvGrpSpPr/>
        <p:nvPr/>
      </p:nvGrpSpPr>
      <p:grpSpPr>
        <a:xfrm>
          <a:off x="0" y="0"/>
          <a:ext cx="0" cy="0"/>
          <a:chOff x="0" y="0"/>
          <a:chExt cx="0" cy="0"/>
        </a:xfrm>
      </p:grpSpPr>
      <p:sp>
        <p:nvSpPr>
          <p:cNvPr id="21" name="Google Shape;21;p60"/>
          <p:cNvSpPr txBox="1">
            <a:spLocks noGrp="1"/>
          </p:cNvSpPr>
          <p:nvPr>
            <p:ph type="body" idx="1"/>
          </p:nvPr>
        </p:nvSpPr>
        <p:spPr>
          <a:xfrm>
            <a:off x="419100" y="239863"/>
            <a:ext cx="7891362" cy="539282"/>
          </a:xfrm>
          <a:prstGeom prst="rect">
            <a:avLst/>
          </a:prstGeom>
          <a:noFill/>
          <a:ln>
            <a:noFill/>
          </a:ln>
        </p:spPr>
        <p:txBody>
          <a:bodyPr spcFirstLastPara="1" wrap="square" lIns="91425" tIns="0" rIns="91425" bIns="0" anchor="t" anchorCtr="0">
            <a:normAutofit/>
          </a:bodyPr>
          <a:lstStyle>
            <a:lvl1pPr marL="171446" lvl="0" indent="-85723" algn="l">
              <a:lnSpc>
                <a:spcPct val="90000"/>
              </a:lnSpc>
              <a:spcBef>
                <a:spcPts val="0"/>
              </a:spcBef>
              <a:spcAft>
                <a:spcPts val="0"/>
              </a:spcAft>
              <a:buSzPts val="9000"/>
              <a:buFont typeface="Arial"/>
              <a:buNone/>
              <a:defRPr sz="2700" b="0">
                <a:solidFill>
                  <a:srgbClr val="5F259F"/>
                </a:solidFill>
                <a:latin typeface="Arial"/>
                <a:ea typeface="Arial"/>
                <a:cs typeface="Arial"/>
                <a:sym typeface="Arial"/>
              </a:defRPr>
            </a:lvl1pPr>
            <a:lvl2pPr marL="342892" lvl="1" indent="-85723" algn="l">
              <a:lnSpc>
                <a:spcPct val="100000"/>
              </a:lnSpc>
              <a:spcBef>
                <a:spcPts val="0"/>
              </a:spcBef>
              <a:spcAft>
                <a:spcPts val="0"/>
              </a:spcAft>
              <a:buSzPts val="5500"/>
              <a:buFont typeface="Arial"/>
              <a:buNone/>
              <a:defRPr/>
            </a:lvl2pPr>
            <a:lvl3pPr marL="514337" lvl="2" indent="-85723" algn="l">
              <a:lnSpc>
                <a:spcPct val="100000"/>
              </a:lnSpc>
              <a:spcBef>
                <a:spcPts val="0"/>
              </a:spcBef>
              <a:spcAft>
                <a:spcPts val="0"/>
              </a:spcAft>
              <a:buSzPts val="5000"/>
              <a:buFont typeface="Arial"/>
              <a:buNone/>
              <a:defRPr/>
            </a:lvl3pPr>
            <a:lvl4pPr marL="685783" lvl="3" indent="-85723" algn="l">
              <a:lnSpc>
                <a:spcPct val="100000"/>
              </a:lnSpc>
              <a:spcBef>
                <a:spcPts val="0"/>
              </a:spcBef>
              <a:spcAft>
                <a:spcPts val="0"/>
              </a:spcAft>
              <a:buSzPts val="4500"/>
              <a:buFont typeface="Arial"/>
              <a:buNone/>
              <a:defRPr/>
            </a:lvl4pPr>
            <a:lvl5pPr marL="857228" lvl="4" indent="-85723" algn="l">
              <a:lnSpc>
                <a:spcPct val="100000"/>
              </a:lnSpc>
              <a:spcBef>
                <a:spcPts val="0"/>
              </a:spcBef>
              <a:spcAft>
                <a:spcPts val="0"/>
              </a:spcAft>
              <a:buSzPts val="4000"/>
              <a:buFont typeface="Arial"/>
              <a:buNone/>
              <a:defRPr/>
            </a:lvl5pPr>
            <a:lvl6pPr marL="1028675" lvl="5" indent="-139301" algn="l">
              <a:lnSpc>
                <a:spcPct val="100000"/>
              </a:lnSpc>
              <a:spcBef>
                <a:spcPts val="2213"/>
              </a:spcBef>
              <a:spcAft>
                <a:spcPts val="0"/>
              </a:spcAft>
              <a:buClr>
                <a:srgbClr val="000000"/>
              </a:buClr>
              <a:buSzPts val="2250"/>
              <a:buChar char="•"/>
              <a:defRPr/>
            </a:lvl6pPr>
            <a:lvl7pPr marL="1200120" lvl="6" indent="-139301" algn="l">
              <a:lnSpc>
                <a:spcPct val="100000"/>
              </a:lnSpc>
              <a:spcBef>
                <a:spcPts val="2213"/>
              </a:spcBef>
              <a:spcAft>
                <a:spcPts val="0"/>
              </a:spcAft>
              <a:buClr>
                <a:srgbClr val="000000"/>
              </a:buClr>
              <a:buSzPts val="2250"/>
              <a:buChar char="•"/>
              <a:defRPr/>
            </a:lvl7pPr>
            <a:lvl8pPr marL="1371566" lvl="7" indent="-139301" algn="l">
              <a:lnSpc>
                <a:spcPct val="100000"/>
              </a:lnSpc>
              <a:spcBef>
                <a:spcPts val="2213"/>
              </a:spcBef>
              <a:spcAft>
                <a:spcPts val="0"/>
              </a:spcAft>
              <a:buClr>
                <a:srgbClr val="000000"/>
              </a:buClr>
              <a:buSzPts val="2250"/>
              <a:buChar char="•"/>
              <a:defRPr/>
            </a:lvl8pPr>
            <a:lvl9pPr marL="1543012" lvl="8" indent="-139301" algn="l">
              <a:lnSpc>
                <a:spcPct val="100000"/>
              </a:lnSpc>
              <a:spcBef>
                <a:spcPts val="2213"/>
              </a:spcBef>
              <a:spcAft>
                <a:spcPts val="0"/>
              </a:spcAft>
              <a:buClr>
                <a:srgbClr val="000000"/>
              </a:buClr>
              <a:buSzPts val="2250"/>
              <a:buChar char="•"/>
              <a:defRPr/>
            </a:lvl9pPr>
          </a:lstStyle>
          <a:p>
            <a:endParaRPr/>
          </a:p>
        </p:txBody>
      </p:sp>
      <p:sp>
        <p:nvSpPr>
          <p:cNvPr id="22" name="Google Shape;22;p60"/>
          <p:cNvSpPr/>
          <p:nvPr/>
        </p:nvSpPr>
        <p:spPr>
          <a:xfrm rot="10800000" flipH="1">
            <a:off x="1" y="4741948"/>
            <a:ext cx="9144001" cy="301193"/>
          </a:xfrm>
          <a:prstGeom prst="rect">
            <a:avLst/>
          </a:prstGeom>
          <a:solidFill>
            <a:schemeClr val="lt1"/>
          </a:solidFill>
          <a:ln>
            <a:noFill/>
          </a:ln>
        </p:spPr>
        <p:txBody>
          <a:bodyPr spcFirstLastPara="1" wrap="square" lIns="34285" tIns="17138" rIns="34285" bIns="17138"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2250" b="1" i="0" u="none" strike="noStrike" cap="none" dirty="0">
              <a:solidFill>
                <a:schemeClr val="lt1"/>
              </a:solidFill>
              <a:latin typeface="Helvetica Neue"/>
              <a:ea typeface="Helvetica Neue"/>
              <a:cs typeface="Helvetica Neue"/>
              <a:sym typeface="Helvetica Neue"/>
            </a:endParaRPr>
          </a:p>
        </p:txBody>
      </p:sp>
      <p:pic>
        <p:nvPicPr>
          <p:cNvPr id="23" name="Google Shape;23;p60" descr="A picture containing flower&#10;&#10;Description automatically generated"/>
          <p:cNvPicPr preferRelativeResize="0"/>
          <p:nvPr/>
        </p:nvPicPr>
        <p:blipFill rotWithShape="1">
          <a:blip r:embed="rId2">
            <a:alphaModFix/>
          </a:blip>
          <a:srcRect l="25463" t="40577" r="56095" b="41026"/>
          <a:stretch/>
        </p:blipFill>
        <p:spPr>
          <a:xfrm>
            <a:off x="8583972" y="50427"/>
            <a:ext cx="484094" cy="373156"/>
          </a:xfrm>
          <a:prstGeom prst="rect">
            <a:avLst/>
          </a:prstGeom>
          <a:noFill/>
          <a:ln>
            <a:noFill/>
          </a:ln>
        </p:spPr>
      </p:pic>
      <p:sp>
        <p:nvSpPr>
          <p:cNvPr id="24" name="Google Shape;24;p60"/>
          <p:cNvSpPr/>
          <p:nvPr/>
        </p:nvSpPr>
        <p:spPr>
          <a:xfrm flipH="1">
            <a:off x="137161" y="4831399"/>
            <a:ext cx="8869681" cy="301193"/>
          </a:xfrm>
          <a:prstGeom prst="rect">
            <a:avLst/>
          </a:prstGeom>
          <a:noFill/>
          <a:ln>
            <a:noFill/>
          </a:ln>
        </p:spPr>
        <p:txBody>
          <a:bodyPr spcFirstLastPara="1" wrap="square" lIns="34285" tIns="17138" rIns="34285" bIns="17138" anchor="ctr" anchorCtr="0">
            <a:noAutofit/>
          </a:bodyPr>
          <a:lstStyle/>
          <a:p>
            <a:pPr marL="0" marR="0" lvl="0" indent="0" algn="r" rtl="0">
              <a:lnSpc>
                <a:spcPct val="100000"/>
              </a:lnSpc>
              <a:spcBef>
                <a:spcPts val="0"/>
              </a:spcBef>
              <a:spcAft>
                <a:spcPts val="0"/>
              </a:spcAft>
              <a:buClr>
                <a:schemeClr val="dk1"/>
              </a:buClr>
              <a:buSzPts val="2400"/>
              <a:buFont typeface="Helvetica Neue"/>
              <a:buNone/>
            </a:pPr>
            <a:fld id="{00000000-1234-1234-1234-123412341234}" type="slidenum">
              <a:rPr lang="en-US" sz="900" b="0" i="0" u="none" strike="noStrike" cap="none">
                <a:solidFill>
                  <a:schemeClr val="dk1"/>
                </a:solidFill>
                <a:latin typeface="Helvetica Neue"/>
                <a:ea typeface="Helvetica Neue"/>
                <a:cs typeface="Helvetica Neue"/>
                <a:sym typeface="Helvetica Neue"/>
              </a:rPr>
              <a:pPr marL="0" marR="0" lvl="0" indent="0" algn="r" rtl="0">
                <a:lnSpc>
                  <a:spcPct val="100000"/>
                </a:lnSpc>
                <a:spcBef>
                  <a:spcPts val="0"/>
                </a:spcBef>
                <a:spcAft>
                  <a:spcPts val="0"/>
                </a:spcAft>
                <a:buClr>
                  <a:schemeClr val="dk1"/>
                </a:buClr>
                <a:buSzPts val="2400"/>
                <a:buFont typeface="Helvetica Neue"/>
                <a:buNone/>
              </a:pPr>
              <a:t>‹#›</a:t>
            </a:fld>
            <a:endParaRPr sz="900" b="0" i="0" u="none" strike="noStrike" cap="none" dirty="0">
              <a:solidFill>
                <a:schemeClr val="dk1"/>
              </a:solidFill>
              <a:latin typeface="Helvetica Neue"/>
              <a:ea typeface="Helvetica Neue"/>
              <a:cs typeface="Helvetica Neue"/>
              <a:sym typeface="Helvetica Neue"/>
            </a:endParaRPr>
          </a:p>
        </p:txBody>
      </p:sp>
      <p:sp>
        <p:nvSpPr>
          <p:cNvPr id="25" name="Google Shape;25;p60"/>
          <p:cNvSpPr txBox="1">
            <a:spLocks noGrp="1"/>
          </p:cNvSpPr>
          <p:nvPr>
            <p:ph type="body" idx="2"/>
          </p:nvPr>
        </p:nvSpPr>
        <p:spPr>
          <a:xfrm>
            <a:off x="423761" y="1247455"/>
            <a:ext cx="7886700" cy="3342731"/>
          </a:xfrm>
          <a:prstGeom prst="rect">
            <a:avLst/>
          </a:prstGeom>
          <a:noFill/>
          <a:ln>
            <a:noFill/>
          </a:ln>
        </p:spPr>
        <p:txBody>
          <a:bodyPr spcFirstLastPara="1" wrap="square" lIns="0" tIns="45700" rIns="0" bIns="45700" anchor="t" anchorCtr="0">
            <a:normAutofit/>
          </a:bodyPr>
          <a:lstStyle>
            <a:lvl1pPr marL="171446" lvl="0" indent="-200020" algn="l">
              <a:lnSpc>
                <a:spcPct val="100000"/>
              </a:lnSpc>
              <a:spcBef>
                <a:spcPts val="450"/>
              </a:spcBef>
              <a:spcAft>
                <a:spcPts val="0"/>
              </a:spcAft>
              <a:buClr>
                <a:schemeClr val="accent4"/>
              </a:buClr>
              <a:buSzPts val="4800"/>
              <a:buFont typeface="Arial"/>
              <a:buChar char="•"/>
              <a:defRPr b="0">
                <a:solidFill>
                  <a:schemeClr val="accent4"/>
                </a:solidFill>
                <a:latin typeface="Arial"/>
                <a:ea typeface="Arial"/>
                <a:cs typeface="Arial"/>
                <a:sym typeface="Arial"/>
              </a:defRPr>
            </a:lvl1pPr>
            <a:lvl2pPr marL="342892" lvl="1" indent="-190496" algn="l">
              <a:lnSpc>
                <a:spcPct val="100000"/>
              </a:lnSpc>
              <a:spcBef>
                <a:spcPts val="450"/>
              </a:spcBef>
              <a:spcAft>
                <a:spcPts val="0"/>
              </a:spcAft>
              <a:buClr>
                <a:schemeClr val="accent4"/>
              </a:buClr>
              <a:buSzPts val="4400"/>
              <a:buFont typeface="Arial"/>
              <a:buChar char="•"/>
              <a:defRPr>
                <a:solidFill>
                  <a:schemeClr val="accent4"/>
                </a:solidFill>
                <a:latin typeface="Arial"/>
                <a:ea typeface="Arial"/>
                <a:cs typeface="Arial"/>
                <a:sym typeface="Arial"/>
              </a:defRPr>
            </a:lvl2pPr>
            <a:lvl3pPr marL="514337" lvl="2" indent="-180971" algn="l">
              <a:lnSpc>
                <a:spcPct val="100000"/>
              </a:lnSpc>
              <a:spcBef>
                <a:spcPts val="450"/>
              </a:spcBef>
              <a:spcAft>
                <a:spcPts val="0"/>
              </a:spcAft>
              <a:buClr>
                <a:schemeClr val="accent4"/>
              </a:buClr>
              <a:buSzPts val="4000"/>
              <a:buFont typeface="Arial"/>
              <a:buChar char="•"/>
              <a:defRPr>
                <a:solidFill>
                  <a:schemeClr val="accent4"/>
                </a:solidFill>
                <a:latin typeface="Arial"/>
                <a:ea typeface="Arial"/>
                <a:cs typeface="Arial"/>
                <a:sym typeface="Arial"/>
              </a:defRPr>
            </a:lvl3pPr>
            <a:lvl4pPr marL="685783" lvl="3" indent="-171446" algn="l">
              <a:lnSpc>
                <a:spcPct val="100000"/>
              </a:lnSpc>
              <a:spcBef>
                <a:spcPts val="450"/>
              </a:spcBef>
              <a:spcAft>
                <a:spcPts val="0"/>
              </a:spcAft>
              <a:buClr>
                <a:schemeClr val="accent4"/>
              </a:buClr>
              <a:buSzPts val="3600"/>
              <a:buFont typeface="Arial"/>
              <a:buChar char="•"/>
              <a:defRPr>
                <a:solidFill>
                  <a:schemeClr val="accent4"/>
                </a:solidFill>
                <a:latin typeface="Arial"/>
                <a:ea typeface="Arial"/>
                <a:cs typeface="Arial"/>
                <a:sym typeface="Arial"/>
              </a:defRPr>
            </a:lvl4pPr>
            <a:lvl5pPr marL="857228" lvl="4" indent="-161921" algn="l">
              <a:lnSpc>
                <a:spcPct val="100000"/>
              </a:lnSpc>
              <a:spcBef>
                <a:spcPts val="450"/>
              </a:spcBef>
              <a:spcAft>
                <a:spcPts val="0"/>
              </a:spcAft>
              <a:buClr>
                <a:schemeClr val="accent4"/>
              </a:buClr>
              <a:buSzPts val="3200"/>
              <a:buFont typeface="Arial"/>
              <a:buChar char="•"/>
              <a:defRPr>
                <a:solidFill>
                  <a:schemeClr val="accent4"/>
                </a:solidFill>
                <a:latin typeface="Arial"/>
                <a:ea typeface="Arial"/>
                <a:cs typeface="Arial"/>
                <a:sym typeface="Arial"/>
              </a:defRPr>
            </a:lvl5pPr>
            <a:lvl6pPr marL="1028675" lvl="5" indent="-157159" algn="l">
              <a:lnSpc>
                <a:spcPct val="100000"/>
              </a:lnSpc>
              <a:spcBef>
                <a:spcPts val="2213"/>
              </a:spcBef>
              <a:spcAft>
                <a:spcPts val="0"/>
              </a:spcAft>
              <a:buClr>
                <a:schemeClr val="accent4"/>
              </a:buClr>
              <a:buSzPts val="3000"/>
              <a:buFont typeface="Arial"/>
              <a:buChar char="•"/>
              <a:defRPr sz="1125">
                <a:solidFill>
                  <a:schemeClr val="accent4"/>
                </a:solidFill>
                <a:latin typeface="Arial"/>
                <a:ea typeface="Arial"/>
                <a:cs typeface="Arial"/>
                <a:sym typeface="Arial"/>
              </a:defRPr>
            </a:lvl6pPr>
            <a:lvl7pPr marL="1200120" lvl="6" indent="-139301" algn="l">
              <a:lnSpc>
                <a:spcPct val="100000"/>
              </a:lnSpc>
              <a:spcBef>
                <a:spcPts val="2213"/>
              </a:spcBef>
              <a:spcAft>
                <a:spcPts val="0"/>
              </a:spcAft>
              <a:buClr>
                <a:srgbClr val="000000"/>
              </a:buClr>
              <a:buSzPts val="2250"/>
              <a:buChar char="•"/>
              <a:defRPr/>
            </a:lvl7pPr>
            <a:lvl8pPr marL="1371566" lvl="7" indent="-139301" algn="l">
              <a:lnSpc>
                <a:spcPct val="100000"/>
              </a:lnSpc>
              <a:spcBef>
                <a:spcPts val="2213"/>
              </a:spcBef>
              <a:spcAft>
                <a:spcPts val="0"/>
              </a:spcAft>
              <a:buClr>
                <a:srgbClr val="000000"/>
              </a:buClr>
              <a:buSzPts val="2250"/>
              <a:buChar char="•"/>
              <a:defRPr/>
            </a:lvl8pPr>
            <a:lvl9pPr marL="1543012" lvl="8" indent="-139301" algn="l">
              <a:lnSpc>
                <a:spcPct val="100000"/>
              </a:lnSpc>
              <a:spcBef>
                <a:spcPts val="2213"/>
              </a:spcBef>
              <a:spcAft>
                <a:spcPts val="0"/>
              </a:spcAft>
              <a:buClr>
                <a:srgbClr val="000000"/>
              </a:buClr>
              <a:buSzPts val="2250"/>
              <a:buChar char="•"/>
              <a:defRPr/>
            </a:lvl9pPr>
          </a:lstStyle>
          <a:p>
            <a:endParaRPr/>
          </a:p>
        </p:txBody>
      </p:sp>
    </p:spTree>
    <p:extLst>
      <p:ext uri="{BB962C8B-B14F-4D97-AF65-F5344CB8AC3E}">
        <p14:creationId xmlns:p14="http://schemas.microsoft.com/office/powerpoint/2010/main" val="47868757"/>
      </p:ext>
    </p:extLst>
  </p:cSld>
  <p:clrMapOvr>
    <a:masterClrMapping/>
  </p:clrMapOvr>
  <p:extLst>
    <p:ext uri="{DCECCB84-F9BA-43D5-87BE-67443E8EF086}">
      <p15:sldGuideLst xmlns:p15="http://schemas.microsoft.com/office/powerpoint/2012/main">
        <p15:guide id="1" orient="horz" pos="279">
          <p15:clr>
            <a:srgbClr val="FBAE40"/>
          </p15:clr>
        </p15:guide>
        <p15:guide id="2" pos="9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1525500" cy="1714500"/>
          </a:xfrm>
        </p:spPr>
        <p:txBody>
          <a:bodyPr/>
          <a:lstStyle>
            <a:lvl1pPr>
              <a:defRPr sz="1350">
                <a:solidFill>
                  <a:schemeClr val="accent2"/>
                </a:solidFill>
              </a:defRPr>
            </a:lvl1pPr>
          </a:lstStyle>
          <a:p>
            <a:r>
              <a:rPr lang="en-US" dirty="0"/>
              <a:t>Click icon to add picture</a:t>
            </a:r>
            <a:endParaRPr lang="id-ID"/>
          </a:p>
        </p:txBody>
      </p:sp>
      <p:sp>
        <p:nvSpPr>
          <p:cNvPr id="8" name="Picture Placeholder 3"/>
          <p:cNvSpPr>
            <a:spLocks noGrp="1"/>
          </p:cNvSpPr>
          <p:nvPr>
            <p:ph type="pic" sz="quarter" idx="11"/>
          </p:nvPr>
        </p:nvSpPr>
        <p:spPr>
          <a:xfrm>
            <a:off x="0"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9" name="Picture Placeholder 3"/>
          <p:cNvSpPr>
            <a:spLocks noGrp="1"/>
          </p:cNvSpPr>
          <p:nvPr>
            <p:ph type="pic" sz="quarter" idx="12"/>
          </p:nvPr>
        </p:nvSpPr>
        <p:spPr>
          <a:xfrm>
            <a:off x="0"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10" name="Picture Placeholder 3"/>
          <p:cNvSpPr>
            <a:spLocks noGrp="1"/>
          </p:cNvSpPr>
          <p:nvPr>
            <p:ph type="pic" sz="quarter" idx="13"/>
          </p:nvPr>
        </p:nvSpPr>
        <p:spPr>
          <a:xfrm>
            <a:off x="152798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12" name="Picture Placeholder 3"/>
          <p:cNvSpPr>
            <a:spLocks noGrp="1"/>
          </p:cNvSpPr>
          <p:nvPr>
            <p:ph type="pic" sz="quarter" idx="14"/>
          </p:nvPr>
        </p:nvSpPr>
        <p:spPr>
          <a:xfrm>
            <a:off x="152798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13" name="Picture Placeholder 3"/>
          <p:cNvSpPr>
            <a:spLocks noGrp="1"/>
          </p:cNvSpPr>
          <p:nvPr>
            <p:ph type="pic" sz="quarter" idx="15"/>
          </p:nvPr>
        </p:nvSpPr>
        <p:spPr>
          <a:xfrm>
            <a:off x="152798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14" name="Picture Placeholder 3"/>
          <p:cNvSpPr>
            <a:spLocks noGrp="1"/>
          </p:cNvSpPr>
          <p:nvPr>
            <p:ph type="pic" sz="quarter" idx="16"/>
          </p:nvPr>
        </p:nvSpPr>
        <p:spPr>
          <a:xfrm>
            <a:off x="305348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15" name="Picture Placeholder 3"/>
          <p:cNvSpPr>
            <a:spLocks noGrp="1"/>
          </p:cNvSpPr>
          <p:nvPr>
            <p:ph type="pic" sz="quarter" idx="17"/>
          </p:nvPr>
        </p:nvSpPr>
        <p:spPr>
          <a:xfrm>
            <a:off x="305348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16" name="Picture Placeholder 3"/>
          <p:cNvSpPr>
            <a:spLocks noGrp="1"/>
          </p:cNvSpPr>
          <p:nvPr>
            <p:ph type="pic" sz="quarter" idx="18"/>
          </p:nvPr>
        </p:nvSpPr>
        <p:spPr>
          <a:xfrm>
            <a:off x="305348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17" name="Picture Placeholder 3"/>
          <p:cNvSpPr>
            <a:spLocks noGrp="1"/>
          </p:cNvSpPr>
          <p:nvPr>
            <p:ph type="pic" sz="quarter" idx="19"/>
          </p:nvPr>
        </p:nvSpPr>
        <p:spPr>
          <a:xfrm>
            <a:off x="458147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18" name="Picture Placeholder 3"/>
          <p:cNvSpPr>
            <a:spLocks noGrp="1"/>
          </p:cNvSpPr>
          <p:nvPr>
            <p:ph type="pic" sz="quarter" idx="20"/>
          </p:nvPr>
        </p:nvSpPr>
        <p:spPr>
          <a:xfrm>
            <a:off x="458147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19" name="Picture Placeholder 3"/>
          <p:cNvSpPr>
            <a:spLocks noGrp="1"/>
          </p:cNvSpPr>
          <p:nvPr>
            <p:ph type="pic" sz="quarter" idx="21"/>
          </p:nvPr>
        </p:nvSpPr>
        <p:spPr>
          <a:xfrm>
            <a:off x="458147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20" name="Picture Placeholder 3"/>
          <p:cNvSpPr>
            <a:spLocks noGrp="1"/>
          </p:cNvSpPr>
          <p:nvPr>
            <p:ph type="pic" sz="quarter" idx="22"/>
          </p:nvPr>
        </p:nvSpPr>
        <p:spPr>
          <a:xfrm>
            <a:off x="610448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21" name="Picture Placeholder 3"/>
          <p:cNvSpPr>
            <a:spLocks noGrp="1"/>
          </p:cNvSpPr>
          <p:nvPr>
            <p:ph type="pic" sz="quarter" idx="23"/>
          </p:nvPr>
        </p:nvSpPr>
        <p:spPr>
          <a:xfrm>
            <a:off x="610448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22" name="Picture Placeholder 3"/>
          <p:cNvSpPr>
            <a:spLocks noGrp="1"/>
          </p:cNvSpPr>
          <p:nvPr>
            <p:ph type="pic" sz="quarter" idx="24"/>
          </p:nvPr>
        </p:nvSpPr>
        <p:spPr>
          <a:xfrm>
            <a:off x="6104489" y="3429000"/>
            <a:ext cx="1525500" cy="1714500"/>
          </a:xfrm>
        </p:spPr>
        <p:txBody>
          <a:bodyPr/>
          <a:lstStyle>
            <a:lvl1pPr>
              <a:defRPr sz="1350">
                <a:solidFill>
                  <a:schemeClr val="accent2"/>
                </a:solidFill>
              </a:defRPr>
            </a:lvl1pPr>
          </a:lstStyle>
          <a:p>
            <a:r>
              <a:rPr lang="en-US" dirty="0"/>
              <a:t>Click icon to add picture</a:t>
            </a:r>
            <a:endParaRPr lang="id-ID"/>
          </a:p>
        </p:txBody>
      </p:sp>
      <p:sp>
        <p:nvSpPr>
          <p:cNvPr id="23" name="Picture Placeholder 3"/>
          <p:cNvSpPr>
            <a:spLocks noGrp="1"/>
          </p:cNvSpPr>
          <p:nvPr>
            <p:ph type="pic" sz="quarter" idx="25"/>
          </p:nvPr>
        </p:nvSpPr>
        <p:spPr>
          <a:xfrm>
            <a:off x="7632479" y="0"/>
            <a:ext cx="1525500" cy="1714500"/>
          </a:xfrm>
        </p:spPr>
        <p:txBody>
          <a:bodyPr/>
          <a:lstStyle>
            <a:lvl1pPr>
              <a:defRPr sz="1350">
                <a:solidFill>
                  <a:schemeClr val="accent2"/>
                </a:solidFill>
              </a:defRPr>
            </a:lvl1pPr>
          </a:lstStyle>
          <a:p>
            <a:r>
              <a:rPr lang="en-US" dirty="0"/>
              <a:t>Click icon to add picture</a:t>
            </a:r>
            <a:endParaRPr lang="id-ID"/>
          </a:p>
        </p:txBody>
      </p:sp>
      <p:sp>
        <p:nvSpPr>
          <p:cNvPr id="24" name="Picture Placeholder 3"/>
          <p:cNvSpPr>
            <a:spLocks noGrp="1"/>
          </p:cNvSpPr>
          <p:nvPr>
            <p:ph type="pic" sz="quarter" idx="26"/>
          </p:nvPr>
        </p:nvSpPr>
        <p:spPr>
          <a:xfrm>
            <a:off x="7632479" y="1714500"/>
            <a:ext cx="1525500" cy="1714500"/>
          </a:xfrm>
        </p:spPr>
        <p:txBody>
          <a:bodyPr/>
          <a:lstStyle>
            <a:lvl1pPr>
              <a:defRPr sz="1350">
                <a:solidFill>
                  <a:schemeClr val="accent2"/>
                </a:solidFill>
              </a:defRPr>
            </a:lvl1pPr>
          </a:lstStyle>
          <a:p>
            <a:r>
              <a:rPr lang="en-US" dirty="0"/>
              <a:t>Click icon to add picture</a:t>
            </a:r>
            <a:endParaRPr lang="id-ID"/>
          </a:p>
        </p:txBody>
      </p:sp>
      <p:sp>
        <p:nvSpPr>
          <p:cNvPr id="25" name="Picture Placeholder 3"/>
          <p:cNvSpPr>
            <a:spLocks noGrp="1"/>
          </p:cNvSpPr>
          <p:nvPr>
            <p:ph type="pic" sz="quarter" idx="27"/>
          </p:nvPr>
        </p:nvSpPr>
        <p:spPr>
          <a:xfrm>
            <a:off x="7632479" y="3429000"/>
            <a:ext cx="1525500" cy="1714500"/>
          </a:xfrm>
        </p:spPr>
        <p:txBody>
          <a:bodyPr/>
          <a:lstStyle>
            <a:lvl1pPr>
              <a:defRPr sz="1350">
                <a:solidFill>
                  <a:schemeClr val="accent2"/>
                </a:solidFill>
              </a:defRPr>
            </a:lvl1pPr>
          </a:lstStyle>
          <a:p>
            <a:r>
              <a:rPr lang="en-US" dirty="0"/>
              <a:t>Click icon to add picture</a:t>
            </a:r>
            <a:endParaRPr lang="id-ID"/>
          </a:p>
        </p:txBody>
      </p:sp>
    </p:spTree>
    <p:extLst>
      <p:ext uri="{BB962C8B-B14F-4D97-AF65-F5344CB8AC3E}">
        <p14:creationId xmlns:p14="http://schemas.microsoft.com/office/powerpoint/2010/main" val="37289935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4565F-394B-49C7-9531-DB08785B65A9}" type="datetimeFigureOut">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872368-A43F-42AD-B2A7-BEC86F73FD22}" type="slidenum">
              <a:rPr lang="en-US" smtClean="0"/>
              <a:t>‹#›</a:t>
            </a:fld>
            <a:endParaRPr lang="en-US" dirty="0"/>
          </a:p>
        </p:txBody>
      </p:sp>
    </p:spTree>
    <p:extLst>
      <p:ext uri="{BB962C8B-B14F-4D97-AF65-F5344CB8AC3E}">
        <p14:creationId xmlns:p14="http://schemas.microsoft.com/office/powerpoint/2010/main" val="21693462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7"/>
        <p:cNvGrpSpPr/>
        <p:nvPr/>
      </p:nvGrpSpPr>
      <p:grpSpPr>
        <a:xfrm>
          <a:off x="0" y="0"/>
          <a:ext cx="0" cy="0"/>
          <a:chOff x="0" y="0"/>
          <a:chExt cx="0" cy="0"/>
        </a:xfrm>
      </p:grpSpPr>
      <p:sp>
        <p:nvSpPr>
          <p:cNvPr id="88" name="Google Shape;88;p6"/>
          <p:cNvSpPr/>
          <p:nvPr/>
        </p:nvSpPr>
        <p:spPr>
          <a:xfrm>
            <a:off x="-45517" y="689752"/>
            <a:ext cx="624020" cy="688794"/>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nvGrpSpPr>
          <p:cNvPr id="89" name="Google Shape;89;p6"/>
          <p:cNvGrpSpPr/>
          <p:nvPr/>
        </p:nvGrpSpPr>
        <p:grpSpPr>
          <a:xfrm>
            <a:off x="6320992" y="-7"/>
            <a:ext cx="3630818" cy="5143498"/>
            <a:chOff x="6320991" y="-7"/>
            <a:chExt cx="3630818" cy="5143498"/>
          </a:xfrm>
        </p:grpSpPr>
        <p:sp>
          <p:nvSpPr>
            <p:cNvPr id="90" name="Google Shape;90;p6"/>
            <p:cNvSpPr/>
            <p:nvPr/>
          </p:nvSpPr>
          <p:spPr>
            <a:xfrm>
              <a:off x="6320991"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1" name="Google Shape;91;p6"/>
            <p:cNvSpPr/>
            <p:nvPr/>
          </p:nvSpPr>
          <p:spPr>
            <a:xfrm>
              <a:off x="7806636"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2" name="Google Shape;92;p6"/>
            <p:cNvSpPr/>
            <p:nvPr/>
          </p:nvSpPr>
          <p:spPr>
            <a:xfrm>
              <a:off x="8548210"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3" name="Google Shape;93;p6"/>
            <p:cNvSpPr/>
            <p:nvPr/>
          </p:nvSpPr>
          <p:spPr>
            <a:xfrm rot="10800000">
              <a:off x="7806422" y="30"/>
              <a:ext cx="1404540" cy="5154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4" name="Google Shape;94;p6"/>
            <p:cNvSpPr/>
            <p:nvPr/>
          </p:nvSpPr>
          <p:spPr>
            <a:xfrm>
              <a:off x="7806643" y="1543679"/>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5" name="Google Shape;95;p6"/>
            <p:cNvSpPr/>
            <p:nvPr/>
          </p:nvSpPr>
          <p:spPr>
            <a:xfrm>
              <a:off x="7065077"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6" name="Google Shape;96;p6"/>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7" name="Google Shape;97;p6"/>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8" name="Google Shape;98;p6"/>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99" name="Google Shape;99;p6"/>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00" name="Google Shape;100;p6"/>
            <p:cNvSpPr/>
            <p:nvPr/>
          </p:nvSpPr>
          <p:spPr>
            <a:xfrm>
              <a:off x="8548210" y="2833077"/>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sp>
        <p:nvSpPr>
          <p:cNvPr id="101" name="Google Shape;101;p6"/>
          <p:cNvSpPr txBox="1">
            <a:spLocks noGrp="1"/>
          </p:cNvSpPr>
          <p:nvPr>
            <p:ph type="title"/>
          </p:nvPr>
        </p:nvSpPr>
        <p:spPr>
          <a:xfrm>
            <a:off x="779100" y="836000"/>
            <a:ext cx="60105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2" name="Google Shape;102;p6"/>
          <p:cNvSpPr txBox="1">
            <a:spLocks noGrp="1"/>
          </p:cNvSpPr>
          <p:nvPr>
            <p:ph type="body" idx="1"/>
          </p:nvPr>
        </p:nvSpPr>
        <p:spPr>
          <a:xfrm>
            <a:off x="779075" y="1503550"/>
            <a:ext cx="2808300" cy="3268500"/>
          </a:xfrm>
          <a:prstGeom prst="rect">
            <a:avLst/>
          </a:prstGeom>
        </p:spPr>
        <p:txBody>
          <a:bodyPr spcFirstLastPara="1" wrap="square" lIns="0" tIns="0" rIns="0" bIns="0" anchor="t" anchorCtr="0">
            <a:noAutofit/>
          </a:bodyPr>
          <a:lstStyle>
            <a:lvl1pPr marL="457178" lvl="0" indent="-317484" rtl="0">
              <a:spcBef>
                <a:spcPts val="0"/>
              </a:spcBef>
              <a:spcAft>
                <a:spcPts val="0"/>
              </a:spcAft>
              <a:buSzPts val="1400"/>
              <a:buChar char="⬢"/>
              <a:defRPr sz="2000"/>
            </a:lvl1pPr>
            <a:lvl2pPr marL="914355" lvl="1" indent="-317484" rtl="0">
              <a:spcBef>
                <a:spcPts val="800"/>
              </a:spcBef>
              <a:spcAft>
                <a:spcPts val="0"/>
              </a:spcAft>
              <a:buSzPts val="1400"/>
              <a:buChar char="⬡"/>
              <a:defRPr sz="2000"/>
            </a:lvl2pPr>
            <a:lvl3pPr marL="1371532" lvl="2" indent="-317484" rtl="0">
              <a:spcBef>
                <a:spcPts val="800"/>
              </a:spcBef>
              <a:spcAft>
                <a:spcPts val="0"/>
              </a:spcAft>
              <a:buSzPts val="1400"/>
              <a:buChar char="⬡"/>
              <a:defRPr sz="2000"/>
            </a:lvl3pPr>
            <a:lvl4pPr marL="1828709" lvl="3" indent="-355582" rtl="0">
              <a:spcBef>
                <a:spcPts val="800"/>
              </a:spcBef>
              <a:spcAft>
                <a:spcPts val="0"/>
              </a:spcAft>
              <a:buSzPts val="2000"/>
              <a:buChar char="●"/>
              <a:defRPr sz="2000"/>
            </a:lvl4pPr>
            <a:lvl5pPr marL="2285886" lvl="4" indent="-355582" rtl="0">
              <a:spcBef>
                <a:spcPts val="800"/>
              </a:spcBef>
              <a:spcAft>
                <a:spcPts val="0"/>
              </a:spcAft>
              <a:buSzPts val="2000"/>
              <a:buChar char="○"/>
              <a:defRPr sz="2000"/>
            </a:lvl5pPr>
            <a:lvl6pPr marL="2743064" lvl="5" indent="-355582" rtl="0">
              <a:spcBef>
                <a:spcPts val="800"/>
              </a:spcBef>
              <a:spcAft>
                <a:spcPts val="0"/>
              </a:spcAft>
              <a:buSzPts val="2000"/>
              <a:buChar char="■"/>
              <a:defRPr sz="2000"/>
            </a:lvl6pPr>
            <a:lvl7pPr marL="3200240" lvl="6" indent="-355582" rtl="0">
              <a:spcBef>
                <a:spcPts val="800"/>
              </a:spcBef>
              <a:spcAft>
                <a:spcPts val="0"/>
              </a:spcAft>
              <a:buSzPts val="2000"/>
              <a:buChar char="●"/>
              <a:defRPr sz="2000"/>
            </a:lvl7pPr>
            <a:lvl8pPr marL="3657418" lvl="7" indent="-355582" rtl="0">
              <a:spcBef>
                <a:spcPts val="800"/>
              </a:spcBef>
              <a:spcAft>
                <a:spcPts val="0"/>
              </a:spcAft>
              <a:buSzPts val="2000"/>
              <a:buChar char="○"/>
              <a:defRPr sz="2000"/>
            </a:lvl8pPr>
            <a:lvl9pPr marL="4114595" lvl="8" indent="-355582" rtl="0">
              <a:spcBef>
                <a:spcPts val="800"/>
              </a:spcBef>
              <a:spcAft>
                <a:spcPts val="800"/>
              </a:spcAft>
              <a:buSzPts val="2000"/>
              <a:buChar char="■"/>
              <a:defRPr sz="2000"/>
            </a:lvl9pPr>
          </a:lstStyle>
          <a:p>
            <a:endParaRPr/>
          </a:p>
        </p:txBody>
      </p:sp>
      <p:sp>
        <p:nvSpPr>
          <p:cNvPr id="103" name="Google Shape;103;p6"/>
          <p:cNvSpPr txBox="1">
            <a:spLocks noGrp="1"/>
          </p:cNvSpPr>
          <p:nvPr>
            <p:ph type="body" idx="2"/>
          </p:nvPr>
        </p:nvSpPr>
        <p:spPr>
          <a:xfrm>
            <a:off x="3981304" y="1503550"/>
            <a:ext cx="2808300" cy="3268500"/>
          </a:xfrm>
          <a:prstGeom prst="rect">
            <a:avLst/>
          </a:prstGeom>
        </p:spPr>
        <p:txBody>
          <a:bodyPr spcFirstLastPara="1" wrap="square" lIns="0" tIns="0" rIns="0" bIns="0" anchor="t" anchorCtr="0">
            <a:noAutofit/>
          </a:bodyPr>
          <a:lstStyle>
            <a:lvl1pPr marL="457178" lvl="0" indent="-317484" rtl="0">
              <a:spcBef>
                <a:spcPts val="0"/>
              </a:spcBef>
              <a:spcAft>
                <a:spcPts val="0"/>
              </a:spcAft>
              <a:buSzPts val="1400"/>
              <a:buChar char="⬢"/>
              <a:defRPr sz="2000"/>
            </a:lvl1pPr>
            <a:lvl2pPr marL="914355" lvl="1" indent="-317484" rtl="0">
              <a:spcBef>
                <a:spcPts val="800"/>
              </a:spcBef>
              <a:spcAft>
                <a:spcPts val="0"/>
              </a:spcAft>
              <a:buSzPts val="1400"/>
              <a:buChar char="⬡"/>
              <a:defRPr sz="2000"/>
            </a:lvl2pPr>
            <a:lvl3pPr marL="1371532" lvl="2" indent="-317484" rtl="0">
              <a:spcBef>
                <a:spcPts val="800"/>
              </a:spcBef>
              <a:spcAft>
                <a:spcPts val="0"/>
              </a:spcAft>
              <a:buSzPts val="1400"/>
              <a:buChar char="⬡"/>
              <a:defRPr sz="2000"/>
            </a:lvl3pPr>
            <a:lvl4pPr marL="1828709" lvl="3" indent="-355582" rtl="0">
              <a:spcBef>
                <a:spcPts val="800"/>
              </a:spcBef>
              <a:spcAft>
                <a:spcPts val="0"/>
              </a:spcAft>
              <a:buSzPts val="2000"/>
              <a:buChar char="●"/>
              <a:defRPr sz="2000"/>
            </a:lvl4pPr>
            <a:lvl5pPr marL="2285886" lvl="4" indent="-355582" rtl="0">
              <a:spcBef>
                <a:spcPts val="800"/>
              </a:spcBef>
              <a:spcAft>
                <a:spcPts val="0"/>
              </a:spcAft>
              <a:buSzPts val="2000"/>
              <a:buChar char="○"/>
              <a:defRPr sz="2000"/>
            </a:lvl5pPr>
            <a:lvl6pPr marL="2743064" lvl="5" indent="-355582" rtl="0">
              <a:spcBef>
                <a:spcPts val="800"/>
              </a:spcBef>
              <a:spcAft>
                <a:spcPts val="0"/>
              </a:spcAft>
              <a:buSzPts val="2000"/>
              <a:buChar char="■"/>
              <a:defRPr sz="2000"/>
            </a:lvl6pPr>
            <a:lvl7pPr marL="3200240" lvl="6" indent="-355582" rtl="0">
              <a:spcBef>
                <a:spcPts val="800"/>
              </a:spcBef>
              <a:spcAft>
                <a:spcPts val="0"/>
              </a:spcAft>
              <a:buSzPts val="2000"/>
              <a:buChar char="●"/>
              <a:defRPr sz="2000"/>
            </a:lvl7pPr>
            <a:lvl8pPr marL="3657418" lvl="7" indent="-355582" rtl="0">
              <a:spcBef>
                <a:spcPts val="800"/>
              </a:spcBef>
              <a:spcAft>
                <a:spcPts val="0"/>
              </a:spcAft>
              <a:buSzPts val="2000"/>
              <a:buChar char="○"/>
              <a:defRPr sz="2000"/>
            </a:lvl8pPr>
            <a:lvl9pPr marL="4114595" lvl="8" indent="-355582" rtl="0">
              <a:spcBef>
                <a:spcPts val="800"/>
              </a:spcBef>
              <a:spcAft>
                <a:spcPts val="800"/>
              </a:spcAft>
              <a:buSzPts val="2000"/>
              <a:buChar char="■"/>
              <a:defRPr sz="2000"/>
            </a:lvl9pPr>
          </a:lstStyle>
          <a:p>
            <a:endParaRPr/>
          </a:p>
        </p:txBody>
      </p:sp>
      <p:sp>
        <p:nvSpPr>
          <p:cNvPr id="104" name="Google Shape;104;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2133293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 Color background">
  <p:cSld name="Blank - Color background">
    <p:bg>
      <p:bgPr>
        <a:solidFill>
          <a:schemeClr val="accent1"/>
        </a:solidFill>
        <a:effectLst/>
      </p:bgPr>
    </p:bg>
    <p:spTree>
      <p:nvGrpSpPr>
        <p:cNvPr id="1" name="Shape 172"/>
        <p:cNvGrpSpPr/>
        <p:nvPr/>
      </p:nvGrpSpPr>
      <p:grpSpPr>
        <a:xfrm>
          <a:off x="0" y="0"/>
          <a:ext cx="0" cy="0"/>
          <a:chOff x="0" y="0"/>
          <a:chExt cx="0" cy="0"/>
        </a:xfrm>
      </p:grpSpPr>
      <p:sp>
        <p:nvSpPr>
          <p:cNvPr id="173" name="Google Shape;173;p11"/>
          <p:cNvSpPr txBox="1">
            <a:spLocks noGrp="1"/>
          </p:cNvSpPr>
          <p:nvPr>
            <p:ph type="sldNum" idx="12"/>
          </p:nvPr>
        </p:nvSpPr>
        <p:spPr>
          <a:xfrm>
            <a:off x="8480584" y="4749851"/>
            <a:ext cx="548700" cy="393600"/>
          </a:xfrm>
          <a:prstGeom prst="rect">
            <a:avLst/>
          </a:prstGeom>
          <a:noFill/>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grpSp>
        <p:nvGrpSpPr>
          <p:cNvPr id="174" name="Google Shape;174;p11"/>
          <p:cNvGrpSpPr/>
          <p:nvPr/>
        </p:nvGrpSpPr>
        <p:grpSpPr>
          <a:xfrm>
            <a:off x="-981075" y="-78100"/>
            <a:ext cx="11516344" cy="5221552"/>
            <a:chOff x="-981075" y="-78100"/>
            <a:chExt cx="11516344" cy="5221552"/>
          </a:xfrm>
        </p:grpSpPr>
        <p:sp>
          <p:nvSpPr>
            <p:cNvPr id="175" name="Google Shape;175;p11"/>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6" name="Google Shape;176;p11"/>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7" name="Google Shape;177;p11"/>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8" name="Google Shape;178;p11"/>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79" name="Google Shape;179;p11"/>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0" name="Google Shape;180;p11"/>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1" name="Google Shape;181;p11"/>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2" name="Google Shape;182;p11"/>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3" name="Google Shape;183;p11"/>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4" name="Google Shape;184;p11"/>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5" name="Google Shape;185;p11"/>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6" name="Google Shape;186;p11"/>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7" name="Google Shape;187;p11"/>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8" name="Google Shape;188;p11"/>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89" name="Google Shape;189;p11"/>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0" name="Google Shape;190;p11"/>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1" name="Google Shape;191;p11"/>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2" name="Google Shape;192;p11"/>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93" name="Google Shape;193;p11"/>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spTree>
    <p:extLst>
      <p:ext uri="{BB962C8B-B14F-4D97-AF65-F5344CB8AC3E}">
        <p14:creationId xmlns:p14="http://schemas.microsoft.com/office/powerpoint/2010/main" val="1987112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06">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50113" y="1038226"/>
            <a:ext cx="3195920" cy="1247603"/>
          </a:xfrm>
        </p:spPr>
        <p:txBody>
          <a:bodyPr anchor="t"/>
          <a:lstStyle>
            <a:lvl1pPr>
              <a:defRPr>
                <a:solidFill>
                  <a:schemeClr val="bg1"/>
                </a:solidFill>
              </a:defRPr>
            </a:lvl1pPr>
          </a:lstStyle>
          <a:p>
            <a:r>
              <a:rPr lang="en-US"/>
              <a:t>Solutions</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54627" y="3162391"/>
            <a:ext cx="3195920" cy="218985"/>
          </a:xfrm>
        </p:spPr>
        <p:txBody>
          <a:bodyPr>
            <a:normAutofit/>
          </a:bodyPr>
          <a:lstStyle>
            <a:lvl1pPr marL="0" indent="0">
              <a:buNone/>
              <a:defRPr sz="105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54627" y="3467882"/>
            <a:ext cx="3195920" cy="896472"/>
          </a:xfrm>
        </p:spPr>
        <p:txBody>
          <a:bodyPr/>
          <a:lstStyle>
            <a:lvl1pPr marL="0" indent="0">
              <a:lnSpc>
                <a:spcPct val="100000"/>
              </a:lnSpc>
              <a:buNone/>
              <a:defRPr sz="105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0"/>
            <a:endParaRPr lang="en-US"/>
          </a:p>
          <a:p>
            <a:pPr lvl="0"/>
            <a:endParaRPr lang="en-US"/>
          </a:p>
        </p:txBody>
      </p:sp>
      <p:sp>
        <p:nvSpPr>
          <p:cNvPr id="17" name="Text Placeholder 13">
            <a:extLst>
              <a:ext uri="{FF2B5EF4-FFF2-40B4-BE49-F238E27FC236}">
                <a16:creationId xmlns:a16="http://schemas.microsoft.com/office/drawing/2014/main" id="{EBBD32D8-8F84-C1BD-119F-DCD5D6089DA2}"/>
              </a:ext>
            </a:extLst>
          </p:cNvPr>
          <p:cNvSpPr>
            <a:spLocks noGrp="1"/>
          </p:cNvSpPr>
          <p:nvPr>
            <p:ph type="body" sz="quarter" idx="18" hasCustomPrompt="1"/>
          </p:nvPr>
        </p:nvSpPr>
        <p:spPr>
          <a:xfrm>
            <a:off x="650113" y="717934"/>
            <a:ext cx="3195920" cy="218985"/>
          </a:xfrm>
        </p:spPr>
        <p:txBody>
          <a:bodyPr>
            <a:normAutofit/>
          </a:bodyPr>
          <a:lstStyle>
            <a:lvl1pPr marL="0" indent="0">
              <a:buNone/>
              <a:defRPr sz="900" b="0" i="0">
                <a:solidFill>
                  <a:schemeClr val="accent5">
                    <a:lumMod val="60000"/>
                    <a:lumOff val="4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PRODUCT</a:t>
            </a:r>
          </a:p>
        </p:txBody>
      </p:sp>
      <p:sp>
        <p:nvSpPr>
          <p:cNvPr id="18" name="Picture Placeholder 17">
            <a:extLst>
              <a:ext uri="{FF2B5EF4-FFF2-40B4-BE49-F238E27FC236}">
                <a16:creationId xmlns:a16="http://schemas.microsoft.com/office/drawing/2014/main" id="{22DF053D-D8BC-1A01-F1A8-FC21B64D3745}"/>
              </a:ext>
            </a:extLst>
          </p:cNvPr>
          <p:cNvSpPr>
            <a:spLocks noGrp="1"/>
          </p:cNvSpPr>
          <p:nvPr>
            <p:ph type="pic" sz="quarter" idx="19" hasCustomPrompt="1"/>
          </p:nvPr>
        </p:nvSpPr>
        <p:spPr>
          <a:xfrm>
            <a:off x="5115092" y="639914"/>
            <a:ext cx="2030203" cy="2508543"/>
          </a:xfrm>
          <a:custGeom>
            <a:avLst/>
            <a:gdLst>
              <a:gd name="connsiteX0" fmla="*/ 120973 w 2706937"/>
              <a:gd name="connsiteY0" fmla="*/ 0 h 3344724"/>
              <a:gd name="connsiteX1" fmla="*/ 2585964 w 2706937"/>
              <a:gd name="connsiteY1" fmla="*/ 0 h 3344724"/>
              <a:gd name="connsiteX2" fmla="*/ 2706937 w 2706937"/>
              <a:gd name="connsiteY2" fmla="*/ 120973 h 3344724"/>
              <a:gd name="connsiteX3" fmla="*/ 2706937 w 2706937"/>
              <a:gd name="connsiteY3" fmla="*/ 3223751 h 3344724"/>
              <a:gd name="connsiteX4" fmla="*/ 2585964 w 2706937"/>
              <a:gd name="connsiteY4" fmla="*/ 3344724 h 3344724"/>
              <a:gd name="connsiteX5" fmla="*/ 120973 w 2706937"/>
              <a:gd name="connsiteY5" fmla="*/ 3344724 h 3344724"/>
              <a:gd name="connsiteX6" fmla="*/ 0 w 2706937"/>
              <a:gd name="connsiteY6" fmla="*/ 3223751 h 3344724"/>
              <a:gd name="connsiteX7" fmla="*/ 0 w 2706937"/>
              <a:gd name="connsiteY7" fmla="*/ 120973 h 3344724"/>
              <a:gd name="connsiteX8" fmla="*/ 120973 w 2706937"/>
              <a:gd name="connsiteY8" fmla="*/ 0 h 334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6937" h="3344724">
                <a:moveTo>
                  <a:pt x="120973" y="0"/>
                </a:moveTo>
                <a:lnTo>
                  <a:pt x="2585964" y="0"/>
                </a:lnTo>
                <a:cubicBezTo>
                  <a:pt x="2652776" y="0"/>
                  <a:pt x="2706937" y="54161"/>
                  <a:pt x="2706937" y="120973"/>
                </a:cubicBezTo>
                <a:lnTo>
                  <a:pt x="2706937" y="3223751"/>
                </a:lnTo>
                <a:cubicBezTo>
                  <a:pt x="2706937" y="3290563"/>
                  <a:pt x="2652776" y="3344724"/>
                  <a:pt x="2585964" y="3344724"/>
                </a:cubicBezTo>
                <a:lnTo>
                  <a:pt x="120973" y="3344724"/>
                </a:lnTo>
                <a:cubicBezTo>
                  <a:pt x="54161" y="3344724"/>
                  <a:pt x="0" y="3290563"/>
                  <a:pt x="0" y="3223751"/>
                </a:cubicBezTo>
                <a:lnTo>
                  <a:pt x="0" y="120973"/>
                </a:lnTo>
                <a:cubicBezTo>
                  <a:pt x="0" y="54161"/>
                  <a:pt x="54161" y="0"/>
                  <a:pt x="120973"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3" name="Picture Placeholder 22">
            <a:extLst>
              <a:ext uri="{FF2B5EF4-FFF2-40B4-BE49-F238E27FC236}">
                <a16:creationId xmlns:a16="http://schemas.microsoft.com/office/drawing/2014/main" id="{F4CEE8C2-3697-7144-5914-9D3D72980FF5}"/>
              </a:ext>
            </a:extLst>
          </p:cNvPr>
          <p:cNvSpPr>
            <a:spLocks noGrp="1"/>
          </p:cNvSpPr>
          <p:nvPr>
            <p:ph type="pic" sz="quarter" idx="22" hasCustomPrompt="1"/>
          </p:nvPr>
        </p:nvSpPr>
        <p:spPr>
          <a:xfrm>
            <a:off x="5115092" y="3280638"/>
            <a:ext cx="2030203" cy="1862863"/>
          </a:xfrm>
          <a:custGeom>
            <a:avLst/>
            <a:gdLst>
              <a:gd name="connsiteX0" fmla="*/ 120973 w 2706937"/>
              <a:gd name="connsiteY0" fmla="*/ 0 h 2483817"/>
              <a:gd name="connsiteX1" fmla="*/ 2585964 w 2706937"/>
              <a:gd name="connsiteY1" fmla="*/ 0 h 2483817"/>
              <a:gd name="connsiteX2" fmla="*/ 2706937 w 2706937"/>
              <a:gd name="connsiteY2" fmla="*/ 120973 h 2483817"/>
              <a:gd name="connsiteX3" fmla="*/ 2706937 w 2706937"/>
              <a:gd name="connsiteY3" fmla="*/ 2483817 h 2483817"/>
              <a:gd name="connsiteX4" fmla="*/ 0 w 2706937"/>
              <a:gd name="connsiteY4" fmla="*/ 2483817 h 2483817"/>
              <a:gd name="connsiteX5" fmla="*/ 0 w 2706937"/>
              <a:gd name="connsiteY5" fmla="*/ 120973 h 2483817"/>
              <a:gd name="connsiteX6" fmla="*/ 120973 w 2706937"/>
              <a:gd name="connsiteY6" fmla="*/ 0 h 24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937" h="2483817">
                <a:moveTo>
                  <a:pt x="120973" y="0"/>
                </a:moveTo>
                <a:lnTo>
                  <a:pt x="2585964" y="0"/>
                </a:lnTo>
                <a:cubicBezTo>
                  <a:pt x="2652776" y="0"/>
                  <a:pt x="2706937" y="54161"/>
                  <a:pt x="2706937" y="120973"/>
                </a:cubicBezTo>
                <a:lnTo>
                  <a:pt x="2706937" y="2483817"/>
                </a:lnTo>
                <a:lnTo>
                  <a:pt x="0" y="2483817"/>
                </a:lnTo>
                <a:lnTo>
                  <a:pt x="0" y="120973"/>
                </a:lnTo>
                <a:cubicBezTo>
                  <a:pt x="0" y="54161"/>
                  <a:pt x="54161" y="0"/>
                  <a:pt x="120973"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7" name="Picture Placeholder 26">
            <a:extLst>
              <a:ext uri="{FF2B5EF4-FFF2-40B4-BE49-F238E27FC236}">
                <a16:creationId xmlns:a16="http://schemas.microsoft.com/office/drawing/2014/main" id="{F8E3103D-DF25-B50D-5457-319CE23529EF}"/>
              </a:ext>
            </a:extLst>
          </p:cNvPr>
          <p:cNvSpPr>
            <a:spLocks noGrp="1"/>
          </p:cNvSpPr>
          <p:nvPr>
            <p:ph type="pic" sz="quarter" idx="20" hasCustomPrompt="1"/>
          </p:nvPr>
        </p:nvSpPr>
        <p:spPr>
          <a:xfrm>
            <a:off x="7275786" y="0"/>
            <a:ext cx="1868214" cy="1902275"/>
          </a:xfrm>
          <a:custGeom>
            <a:avLst/>
            <a:gdLst>
              <a:gd name="connsiteX0" fmla="*/ 0 w 2490952"/>
              <a:gd name="connsiteY0" fmla="*/ 0 h 2536366"/>
              <a:gd name="connsiteX1" fmla="*/ 2490952 w 2490952"/>
              <a:gd name="connsiteY1" fmla="*/ 0 h 2536366"/>
              <a:gd name="connsiteX2" fmla="*/ 2490952 w 2490952"/>
              <a:gd name="connsiteY2" fmla="*/ 2536366 h 2536366"/>
              <a:gd name="connsiteX3" fmla="*/ 120973 w 2490952"/>
              <a:gd name="connsiteY3" fmla="*/ 2536366 h 2536366"/>
              <a:gd name="connsiteX4" fmla="*/ 0 w 2490952"/>
              <a:gd name="connsiteY4" fmla="*/ 2415393 h 253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952" h="2536366">
                <a:moveTo>
                  <a:pt x="0" y="0"/>
                </a:moveTo>
                <a:lnTo>
                  <a:pt x="2490952" y="0"/>
                </a:lnTo>
                <a:lnTo>
                  <a:pt x="2490952" y="2536366"/>
                </a:lnTo>
                <a:lnTo>
                  <a:pt x="120973" y="2536366"/>
                </a:lnTo>
                <a:cubicBezTo>
                  <a:pt x="54161" y="2536366"/>
                  <a:pt x="0" y="2482205"/>
                  <a:pt x="0" y="2415393"/>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2" name="Picture Placeholder 31">
            <a:extLst>
              <a:ext uri="{FF2B5EF4-FFF2-40B4-BE49-F238E27FC236}">
                <a16:creationId xmlns:a16="http://schemas.microsoft.com/office/drawing/2014/main" id="{964FE206-21DB-28AA-708C-C70041B50314}"/>
              </a:ext>
            </a:extLst>
          </p:cNvPr>
          <p:cNvSpPr>
            <a:spLocks noGrp="1"/>
          </p:cNvSpPr>
          <p:nvPr>
            <p:ph type="pic" sz="quarter" idx="21" hasCustomPrompt="1"/>
          </p:nvPr>
        </p:nvSpPr>
        <p:spPr>
          <a:xfrm>
            <a:off x="7275786" y="2026366"/>
            <a:ext cx="1868214" cy="2508543"/>
          </a:xfrm>
          <a:custGeom>
            <a:avLst/>
            <a:gdLst>
              <a:gd name="connsiteX0" fmla="*/ 120973 w 2490952"/>
              <a:gd name="connsiteY0" fmla="*/ 0 h 3344724"/>
              <a:gd name="connsiteX1" fmla="*/ 2490952 w 2490952"/>
              <a:gd name="connsiteY1" fmla="*/ 0 h 3344724"/>
              <a:gd name="connsiteX2" fmla="*/ 2490952 w 2490952"/>
              <a:gd name="connsiteY2" fmla="*/ 3344724 h 3344724"/>
              <a:gd name="connsiteX3" fmla="*/ 120973 w 2490952"/>
              <a:gd name="connsiteY3" fmla="*/ 3344724 h 3344724"/>
              <a:gd name="connsiteX4" fmla="*/ 0 w 2490952"/>
              <a:gd name="connsiteY4" fmla="*/ 3223751 h 3344724"/>
              <a:gd name="connsiteX5" fmla="*/ 0 w 2490952"/>
              <a:gd name="connsiteY5" fmla="*/ 120973 h 3344724"/>
              <a:gd name="connsiteX6" fmla="*/ 120973 w 2490952"/>
              <a:gd name="connsiteY6" fmla="*/ 0 h 334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952" h="3344724">
                <a:moveTo>
                  <a:pt x="120973" y="0"/>
                </a:moveTo>
                <a:lnTo>
                  <a:pt x="2490952" y="0"/>
                </a:lnTo>
                <a:lnTo>
                  <a:pt x="2490952" y="3344724"/>
                </a:lnTo>
                <a:lnTo>
                  <a:pt x="120973" y="3344724"/>
                </a:lnTo>
                <a:cubicBezTo>
                  <a:pt x="54161" y="3344724"/>
                  <a:pt x="0" y="3290563"/>
                  <a:pt x="0" y="3223751"/>
                </a:cubicBezTo>
                <a:lnTo>
                  <a:pt x="0" y="120973"/>
                </a:lnTo>
                <a:cubicBezTo>
                  <a:pt x="0" y="54161"/>
                  <a:pt x="54161" y="0"/>
                  <a:pt x="120973"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113B59A7-5D84-84A9-C629-49499A464542}"/>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B55407D-D3DF-0B1E-E61B-D75B4E7EF218}"/>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5188136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105"/>
        <p:cNvGrpSpPr/>
        <p:nvPr/>
      </p:nvGrpSpPr>
      <p:grpSpPr>
        <a:xfrm>
          <a:off x="0" y="0"/>
          <a:ext cx="0" cy="0"/>
          <a:chOff x="0" y="0"/>
          <a:chExt cx="0" cy="0"/>
        </a:xfrm>
      </p:grpSpPr>
      <p:grpSp>
        <p:nvGrpSpPr>
          <p:cNvPr id="107" name="Google Shape;107;p7"/>
          <p:cNvGrpSpPr/>
          <p:nvPr/>
        </p:nvGrpSpPr>
        <p:grpSpPr>
          <a:xfrm>
            <a:off x="6320992" y="-7"/>
            <a:ext cx="3630818" cy="5143498"/>
            <a:chOff x="6320991" y="-7"/>
            <a:chExt cx="3630818" cy="5143498"/>
          </a:xfrm>
        </p:grpSpPr>
        <p:sp>
          <p:nvSpPr>
            <p:cNvPr id="108" name="Google Shape;108;p7"/>
            <p:cNvSpPr/>
            <p:nvPr/>
          </p:nvSpPr>
          <p:spPr>
            <a:xfrm>
              <a:off x="6320991"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09" name="Google Shape;109;p7"/>
            <p:cNvSpPr/>
            <p:nvPr/>
          </p:nvSpPr>
          <p:spPr>
            <a:xfrm>
              <a:off x="7806636"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0" name="Google Shape;110;p7"/>
            <p:cNvSpPr/>
            <p:nvPr/>
          </p:nvSpPr>
          <p:spPr>
            <a:xfrm>
              <a:off x="8548210"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1" name="Google Shape;111;p7"/>
            <p:cNvSpPr/>
            <p:nvPr/>
          </p:nvSpPr>
          <p:spPr>
            <a:xfrm rot="10800000">
              <a:off x="7806422" y="30"/>
              <a:ext cx="1404540" cy="5154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2" name="Google Shape;112;p7"/>
            <p:cNvSpPr/>
            <p:nvPr/>
          </p:nvSpPr>
          <p:spPr>
            <a:xfrm>
              <a:off x="7806643" y="1543679"/>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3" name="Google Shape;113;p7"/>
            <p:cNvSpPr/>
            <p:nvPr/>
          </p:nvSpPr>
          <p:spPr>
            <a:xfrm>
              <a:off x="7065077"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4" name="Google Shape;114;p7"/>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5" name="Google Shape;115;p7"/>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6" name="Google Shape;116;p7"/>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7" name="Google Shape;117;p7"/>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sp>
          <p:nvSpPr>
            <p:cNvPr id="118" name="Google Shape;118;p7"/>
            <p:cNvSpPr/>
            <p:nvPr/>
          </p:nvSpPr>
          <p:spPr>
            <a:xfrm>
              <a:off x="8548210" y="2833077"/>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endParaRPr>
            </a:p>
          </p:txBody>
        </p:sp>
      </p:grpSp>
      <p:sp>
        <p:nvSpPr>
          <p:cNvPr id="119" name="Google Shape;119;p7"/>
          <p:cNvSpPr txBox="1">
            <a:spLocks noGrp="1"/>
          </p:cNvSpPr>
          <p:nvPr>
            <p:ph type="title"/>
          </p:nvPr>
        </p:nvSpPr>
        <p:spPr>
          <a:xfrm>
            <a:off x="779100" y="836000"/>
            <a:ext cx="66771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0" name="Google Shape;120;p7"/>
          <p:cNvSpPr txBox="1">
            <a:spLocks noGrp="1"/>
          </p:cNvSpPr>
          <p:nvPr>
            <p:ph type="body" idx="1"/>
          </p:nvPr>
        </p:nvSpPr>
        <p:spPr>
          <a:xfrm>
            <a:off x="779101" y="1503551"/>
            <a:ext cx="6677099" cy="3053495"/>
          </a:xfrm>
          <a:prstGeom prst="rect">
            <a:avLst/>
          </a:prstGeom>
        </p:spPr>
        <p:txBody>
          <a:bodyPr spcFirstLastPara="1" wrap="square" lIns="0" tIns="0" rIns="0" bIns="0" anchor="t" anchorCtr="0">
            <a:noAutofit/>
          </a:bodyPr>
          <a:lstStyle>
            <a:lvl1pPr marL="457178" lvl="0" indent="-317484" rtl="0">
              <a:spcBef>
                <a:spcPts val="0"/>
              </a:spcBef>
              <a:spcAft>
                <a:spcPts val="0"/>
              </a:spcAft>
              <a:buSzPts val="1400"/>
              <a:buChar char="⬢"/>
              <a:defRPr sz="1800"/>
            </a:lvl1pPr>
            <a:lvl2pPr marL="914355" lvl="1" indent="-317484" rtl="0">
              <a:spcBef>
                <a:spcPts val="800"/>
              </a:spcBef>
              <a:spcAft>
                <a:spcPts val="0"/>
              </a:spcAft>
              <a:buSzPts val="1400"/>
              <a:buChar char="⬡"/>
              <a:defRPr sz="1800"/>
            </a:lvl2pPr>
            <a:lvl3pPr marL="1371532" lvl="2" indent="-317484" rtl="0">
              <a:spcBef>
                <a:spcPts val="800"/>
              </a:spcBef>
              <a:spcAft>
                <a:spcPts val="0"/>
              </a:spcAft>
              <a:buSzPts val="1400"/>
              <a:buChar char="⬡"/>
              <a:defRPr sz="1800"/>
            </a:lvl3pPr>
            <a:lvl4pPr marL="1828709" lvl="3" indent="-342884" rtl="0">
              <a:spcBef>
                <a:spcPts val="800"/>
              </a:spcBef>
              <a:spcAft>
                <a:spcPts val="0"/>
              </a:spcAft>
              <a:buSzPts val="1800"/>
              <a:buChar char="●"/>
              <a:defRPr sz="1800"/>
            </a:lvl4pPr>
            <a:lvl5pPr marL="2285886" lvl="4" indent="-342884" rtl="0">
              <a:spcBef>
                <a:spcPts val="800"/>
              </a:spcBef>
              <a:spcAft>
                <a:spcPts val="0"/>
              </a:spcAft>
              <a:buSzPts val="1800"/>
              <a:buChar char="○"/>
              <a:defRPr sz="1800"/>
            </a:lvl5pPr>
            <a:lvl6pPr marL="2743064" lvl="5" indent="-342884" rtl="0">
              <a:spcBef>
                <a:spcPts val="800"/>
              </a:spcBef>
              <a:spcAft>
                <a:spcPts val="0"/>
              </a:spcAft>
              <a:buSzPts val="1800"/>
              <a:buChar char="■"/>
              <a:defRPr sz="1800"/>
            </a:lvl6pPr>
            <a:lvl7pPr marL="3200240" lvl="6" indent="-342884" rtl="0">
              <a:spcBef>
                <a:spcPts val="800"/>
              </a:spcBef>
              <a:spcAft>
                <a:spcPts val="0"/>
              </a:spcAft>
              <a:buSzPts val="1800"/>
              <a:buChar char="●"/>
              <a:defRPr sz="1800"/>
            </a:lvl7pPr>
            <a:lvl8pPr marL="3657418" lvl="7" indent="-342884" rtl="0">
              <a:spcBef>
                <a:spcPts val="800"/>
              </a:spcBef>
              <a:spcAft>
                <a:spcPts val="0"/>
              </a:spcAft>
              <a:buSzPts val="1800"/>
              <a:buChar char="○"/>
              <a:defRPr sz="1800"/>
            </a:lvl8pPr>
            <a:lvl9pPr marL="4114595" lvl="8" indent="-342884" rtl="0">
              <a:spcBef>
                <a:spcPts val="800"/>
              </a:spcBef>
              <a:spcAft>
                <a:spcPts val="800"/>
              </a:spcAft>
              <a:buSzPts val="1800"/>
              <a:buChar char="■"/>
              <a:defRPr sz="1800"/>
            </a:lvl9pPr>
          </a:lstStyle>
          <a:p>
            <a:endParaRPr/>
          </a:p>
        </p:txBody>
      </p:sp>
      <p:sp>
        <p:nvSpPr>
          <p:cNvPr id="123" name="Google Shape;123;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085223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62890"/>
            <a:ext cx="8534400" cy="569214"/>
          </a:xfrm>
        </p:spPr>
        <p:txBody>
          <a:bodyPr>
            <a:normAutofit/>
          </a:bodyPr>
          <a:lstStyle>
            <a:lvl1pPr>
              <a:defRPr sz="3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627" y="4824041"/>
            <a:ext cx="3581400" cy="274320"/>
          </a:xfrm>
        </p:spPr>
        <p:txBody>
          <a:bodyPr/>
          <a:lstStyle>
            <a:lvl1pPr>
              <a:defRPr sz="1500">
                <a:solidFill>
                  <a:srgbClr val="333433"/>
                </a:solidFill>
              </a:defRPr>
            </a:lvl1pPr>
          </a:lstStyle>
          <a:p>
            <a:r>
              <a:rPr lang="en-US" dirty="0"/>
              <a:t>www.PBISrewards.com/escregion11</a:t>
            </a:r>
          </a:p>
        </p:txBody>
      </p:sp>
      <p:sp>
        <p:nvSpPr>
          <p:cNvPr id="8" name="Content Placeholder 7"/>
          <p:cNvSpPr>
            <a:spLocks noGrp="1"/>
          </p:cNvSpPr>
          <p:nvPr>
            <p:ph sz="quarter" idx="1"/>
          </p:nvPr>
        </p:nvSpPr>
        <p:spPr>
          <a:xfrm>
            <a:off x="301752" y="1145286"/>
            <a:ext cx="8503920" cy="3429000"/>
          </a:xfrm>
        </p:spPr>
        <p:txBody>
          <a:bodyPr/>
          <a:lstStyle>
            <a:lvl2pPr marL="411460" indent="-205730">
              <a:buFont typeface="Wingdings" panose="05000000000000000000" pitchFamily="2" charset="2"/>
              <a:buChar char="§"/>
              <a:defRPr/>
            </a:lvl2pPr>
            <a:lvl4pPr marL="822920" indent="-171442">
              <a:buFont typeface="Arial" panose="020B0604020202020204" pitchFamily="34" charset="0"/>
              <a:buChar char="•"/>
              <a:defRPr/>
            </a:lvl4pPr>
            <a:lvl5pPr marL="1028649" indent="-171442">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61518908"/>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BAD3EB6C-71B1-7645-B9B9-A1735F67E5E1}"/>
              </a:ext>
            </a:extLst>
          </p:cNvPr>
          <p:cNvSpPr>
            <a:spLocks noGrp="1"/>
          </p:cNvSpPr>
          <p:nvPr>
            <p:ph sz="quarter" idx="15"/>
          </p:nvPr>
        </p:nvSpPr>
        <p:spPr>
          <a:xfrm>
            <a:off x="423761" y="1247456"/>
            <a:ext cx="7886700" cy="3342731"/>
          </a:xfrm>
          <a:prstGeom prst="rect">
            <a:avLst/>
          </a:prstGeom>
        </p:spPr>
        <p:txBody>
          <a:bodyPr vert="horz" lIns="0" tIns="45720" rIns="0" bIns="45720" rtlCol="0" anchor="t" anchorCtr="0">
            <a:normAutofit/>
          </a:bodyPr>
          <a:lstStyle>
            <a:lvl1pPr>
              <a:spcBef>
                <a:spcPts val="450"/>
              </a:spcBef>
              <a:buClr>
                <a:schemeClr val="accent4"/>
              </a:buClr>
              <a:buSzPct val="100000"/>
              <a:defRPr lang="en-US" b="0" baseline="0" dirty="0" smtClean="0">
                <a:solidFill>
                  <a:schemeClr val="accent4"/>
                </a:solidFill>
                <a:latin typeface="+mn-lt"/>
              </a:defRPr>
            </a:lvl1pPr>
            <a:lvl2pPr>
              <a:spcBef>
                <a:spcPts val="450"/>
              </a:spcBef>
              <a:buClr>
                <a:schemeClr val="accent4"/>
              </a:buClr>
              <a:buSzPct val="100000"/>
              <a:defRPr lang="en-US" baseline="0" dirty="0" smtClean="0">
                <a:solidFill>
                  <a:schemeClr val="accent4"/>
                </a:solidFill>
                <a:latin typeface="+mn-lt"/>
              </a:defRPr>
            </a:lvl2pPr>
            <a:lvl3pPr>
              <a:spcBef>
                <a:spcPts val="450"/>
              </a:spcBef>
              <a:buClr>
                <a:schemeClr val="accent4"/>
              </a:buClr>
              <a:buSzPct val="100000"/>
              <a:defRPr lang="en-US" baseline="0" dirty="0" smtClean="0">
                <a:solidFill>
                  <a:schemeClr val="accent4"/>
                </a:solidFill>
                <a:latin typeface="+mn-lt"/>
              </a:defRPr>
            </a:lvl3pPr>
            <a:lvl4pPr>
              <a:spcBef>
                <a:spcPts val="450"/>
              </a:spcBef>
              <a:buClr>
                <a:schemeClr val="accent4"/>
              </a:buClr>
              <a:buSzPct val="100000"/>
              <a:defRPr lang="en-US" baseline="0" dirty="0" smtClean="0">
                <a:solidFill>
                  <a:schemeClr val="accent4"/>
                </a:solidFill>
                <a:latin typeface="+mn-lt"/>
              </a:defRPr>
            </a:lvl4pPr>
            <a:lvl5pPr>
              <a:spcBef>
                <a:spcPts val="450"/>
              </a:spcBef>
              <a:buClr>
                <a:schemeClr val="accent4"/>
              </a:buClr>
              <a:buSzPct val="100000"/>
              <a:defRPr lang="en-US" baseline="0" dirty="0">
                <a:solidFill>
                  <a:schemeClr val="accent4"/>
                </a:solidFill>
                <a:latin typeface="+mn-lt"/>
              </a:defRPr>
            </a:lvl5pPr>
            <a:lvl6pPr>
              <a:buClr>
                <a:schemeClr val="accent4"/>
              </a:buClr>
              <a:buSzPct val="100000"/>
              <a:defRPr sz="1125">
                <a:solidFill>
                  <a:schemeClr val="accent4"/>
                </a:solidFill>
                <a:latin typeface="+mn-lt"/>
              </a:defRPr>
            </a:lvl6pPr>
          </a:lstStyle>
          <a:p>
            <a:pPr lvl="0">
              <a:lnSpc>
                <a:spcPct val="100000"/>
              </a:lnSpc>
              <a:spcBef>
                <a:spcPts val="1200"/>
              </a:spcBef>
            </a:pPr>
            <a:r>
              <a:rPr lang="en-US"/>
              <a:t>Click to edit Master text styles</a:t>
            </a:r>
          </a:p>
          <a:p>
            <a:pPr lvl="1">
              <a:lnSpc>
                <a:spcPct val="100000"/>
              </a:lnSpc>
              <a:spcBef>
                <a:spcPts val="1200"/>
              </a:spcBef>
            </a:pPr>
            <a:r>
              <a:rPr lang="en-US"/>
              <a:t>Second level</a:t>
            </a:r>
          </a:p>
          <a:p>
            <a:pPr lvl="2">
              <a:lnSpc>
                <a:spcPct val="100000"/>
              </a:lnSpc>
              <a:spcBef>
                <a:spcPts val="1200"/>
              </a:spcBef>
            </a:pPr>
            <a:r>
              <a:rPr lang="en-US"/>
              <a:t>Third level</a:t>
            </a:r>
          </a:p>
          <a:p>
            <a:pPr lvl="3">
              <a:lnSpc>
                <a:spcPct val="100000"/>
              </a:lnSpc>
              <a:spcBef>
                <a:spcPts val="1200"/>
              </a:spcBef>
            </a:pPr>
            <a:r>
              <a:rPr lang="en-US"/>
              <a:t>Fourth level</a:t>
            </a:r>
          </a:p>
          <a:p>
            <a:pPr lvl="4">
              <a:lnSpc>
                <a:spcPct val="100000"/>
              </a:lnSpc>
              <a:spcBef>
                <a:spcPts val="1200"/>
              </a:spcBef>
            </a:pPr>
            <a:r>
              <a:rPr lang="en-US"/>
              <a:t>Fifth level</a:t>
            </a:r>
          </a:p>
        </p:txBody>
      </p:sp>
      <p:sp>
        <p:nvSpPr>
          <p:cNvPr id="2" name="Rectangle 1">
            <a:extLst>
              <a:ext uri="{FF2B5EF4-FFF2-40B4-BE49-F238E27FC236}">
                <a16:creationId xmlns:a16="http://schemas.microsoft.com/office/drawing/2014/main" id="{0FE32BC3-A654-A6E5-116B-3DB76770A25B}"/>
              </a:ext>
            </a:extLst>
          </p:cNvPr>
          <p:cNvSpPr/>
          <p:nvPr userDrawn="1"/>
        </p:nvSpPr>
        <p:spPr>
          <a:xfrm>
            <a:off x="3385" y="3605"/>
            <a:ext cx="9144000" cy="854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3" name="Google Shape;29;p29">
            <a:extLst>
              <a:ext uri="{FF2B5EF4-FFF2-40B4-BE49-F238E27FC236}">
                <a16:creationId xmlns:a16="http://schemas.microsoft.com/office/drawing/2014/main" id="{A2384717-380B-E280-0D09-6BD6736F8D49}"/>
              </a:ext>
            </a:extLst>
          </p:cNvPr>
          <p:cNvSpPr txBox="1">
            <a:spLocks noGrp="1"/>
          </p:cNvSpPr>
          <p:nvPr>
            <p:ph type="title"/>
          </p:nvPr>
        </p:nvSpPr>
        <p:spPr>
          <a:xfrm>
            <a:off x="314327" y="166688"/>
            <a:ext cx="7170305" cy="35634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10000"/>
              <a:buFont typeface="Rockwell"/>
              <a:buNone/>
              <a:defRPr sz="180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3156715059"/>
      </p:ext>
    </p:extLst>
  </p:cSld>
  <p:clrMapOvr>
    <a:masterClrMapping/>
  </p:clrMapOvr>
  <p:transition spd="med"/>
  <p:extLst>
    <p:ext uri="{DCECCB84-F9BA-43D5-87BE-67443E8EF086}">
      <p15:sldGuideLst xmlns:p15="http://schemas.microsoft.com/office/powerpoint/2012/main">
        <p15:guide id="1" orient="horz" pos="558">
          <p15:clr>
            <a:srgbClr val="FBAE40"/>
          </p15:clr>
        </p15:guide>
        <p15:guide id="2" pos="19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Large Chart + Copy Above">
    <p:spTree>
      <p:nvGrpSpPr>
        <p:cNvPr id="1" name=""/>
        <p:cNvGrpSpPr/>
        <p:nvPr/>
      </p:nvGrpSpPr>
      <p:grpSpPr>
        <a:xfrm>
          <a:off x="0" y="0"/>
          <a:ext cx="0" cy="0"/>
          <a:chOff x="0" y="0"/>
          <a:chExt cx="0" cy="0"/>
        </a:xfrm>
      </p:grpSpPr>
      <p:sp>
        <p:nvSpPr>
          <p:cNvPr id="13" name="Rectangle 12"/>
          <p:cNvSpPr/>
          <p:nvPr/>
        </p:nvSpPr>
        <p:spPr>
          <a:xfrm flipV="1">
            <a:off x="0" y="4741948"/>
            <a:ext cx="9144000" cy="30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2250" b="0" i="0" u="none" strike="noStrike" kern="0" cap="none" spc="0" normalizeH="0" baseline="0" noProof="0" dirty="0">
              <a:ln>
                <a:noFill/>
              </a:ln>
              <a:solidFill>
                <a:srgbClr val="FFFFFF"/>
              </a:solidFill>
              <a:effectLst/>
              <a:uLnTx/>
              <a:uFillTx/>
              <a:latin typeface="Malgun Gothic Semilight"/>
              <a:ea typeface="+mn-ea"/>
              <a:cs typeface="+mn-cs"/>
              <a:sym typeface="Arial"/>
            </a:endParaRPr>
          </a:p>
        </p:txBody>
      </p:sp>
      <p:sp>
        <p:nvSpPr>
          <p:cNvPr id="3" name="Chart Placeholder 2">
            <a:extLst>
              <a:ext uri="{FF2B5EF4-FFF2-40B4-BE49-F238E27FC236}">
                <a16:creationId xmlns:a16="http://schemas.microsoft.com/office/drawing/2014/main" id="{08E1D0D9-212E-414D-859F-A0B76F494E9E}"/>
              </a:ext>
            </a:extLst>
          </p:cNvPr>
          <p:cNvSpPr>
            <a:spLocks noGrp="1"/>
          </p:cNvSpPr>
          <p:nvPr>
            <p:ph type="chart" sz="quarter" idx="14"/>
          </p:nvPr>
        </p:nvSpPr>
        <p:spPr>
          <a:xfrm>
            <a:off x="421161" y="1757440"/>
            <a:ext cx="8301682" cy="2733555"/>
          </a:xfrm>
          <a:prstGeom prst="rect">
            <a:avLst/>
          </a:prstGeom>
        </p:spPr>
        <p:txBody>
          <a:bodyPr/>
          <a:lstStyle/>
          <a:p>
            <a:r>
              <a:rPr lang="en-US" dirty="0"/>
              <a:t>Click icon to add chart</a:t>
            </a:r>
          </a:p>
        </p:txBody>
      </p:sp>
      <p:sp>
        <p:nvSpPr>
          <p:cNvPr id="9" name="Text Placeholder 7">
            <a:extLst>
              <a:ext uri="{FF2B5EF4-FFF2-40B4-BE49-F238E27FC236}">
                <a16:creationId xmlns:a16="http://schemas.microsoft.com/office/drawing/2014/main" id="{7B908956-8225-564C-8C97-BB8BB998F39F}"/>
              </a:ext>
            </a:extLst>
          </p:cNvPr>
          <p:cNvSpPr>
            <a:spLocks noGrp="1"/>
          </p:cNvSpPr>
          <p:nvPr>
            <p:ph type="body" sz="quarter" idx="25"/>
          </p:nvPr>
        </p:nvSpPr>
        <p:spPr>
          <a:xfrm>
            <a:off x="419100" y="1068996"/>
            <a:ext cx="8301682" cy="509542"/>
          </a:xfrm>
          <a:prstGeom prst="rect">
            <a:avLst/>
          </a:prstGeom>
        </p:spPr>
        <p:txBody>
          <a:bodyPr anchor="ctr" anchorCtr="0">
            <a:normAutofit/>
          </a:bodyPr>
          <a:lstStyle>
            <a:lvl1pPr marL="0" indent="0" algn="l">
              <a:spcBef>
                <a:spcPts val="0"/>
              </a:spcBef>
              <a:buNone/>
              <a:defRPr sz="1800" b="0">
                <a:latin typeface="+mn-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46ED61FC-8FF9-2E4A-882F-9F5EF3E2D58C}"/>
              </a:ext>
            </a:extLst>
          </p:cNvPr>
          <p:cNvSpPr>
            <a:spLocks noGrp="1"/>
          </p:cNvSpPr>
          <p:nvPr>
            <p:ph type="body" sz="quarter" idx="13"/>
          </p:nvPr>
        </p:nvSpPr>
        <p:spPr>
          <a:xfrm>
            <a:off x="419102" y="239863"/>
            <a:ext cx="7891361" cy="539282"/>
          </a:xfrm>
          <a:prstGeom prst="rect">
            <a:avLst/>
          </a:prstGeom>
        </p:spPr>
        <p:txBody>
          <a:bodyPr wrap="square" tIns="0" bIns="0" anchor="t" anchorCtr="0">
            <a:normAutofit/>
          </a:bodyPr>
          <a:lstStyle>
            <a:lvl1pPr marL="0" indent="0">
              <a:lnSpc>
                <a:spcPct val="90000"/>
              </a:lnSpc>
              <a:spcBef>
                <a:spcPts val="0"/>
              </a:spcBef>
              <a:buNone/>
              <a:defRPr sz="2700" b="0">
                <a:solidFill>
                  <a:schemeClr val="accent1"/>
                </a:solidFill>
                <a:latin typeface="Rockwell" panose="02060603020205020403" pitchFamily="18" charset="0"/>
                <a:ea typeface="Malgun Gothic Semilight" panose="020B0502040204020203" pitchFamily="34" charset="-128"/>
                <a:cs typeface="Malgun Gothic Semilight" panose="020B0502040204020203" pitchFamily="34" charset="-128"/>
              </a:defRPr>
            </a:lvl1pPr>
            <a:lvl2pPr marL="205735" indent="0">
              <a:buNone/>
              <a:defRPr/>
            </a:lvl2pPr>
            <a:lvl3pPr marL="411470" indent="0">
              <a:buNone/>
              <a:defRPr/>
            </a:lvl3pPr>
            <a:lvl4pPr marL="617204" indent="0">
              <a:buNone/>
              <a:defRPr/>
            </a:lvl4pPr>
            <a:lvl5pPr marL="822940" indent="0">
              <a:buNone/>
              <a:defRPr/>
            </a:lvl5pPr>
          </a:lstStyle>
          <a:p>
            <a:pPr lvl="0"/>
            <a:r>
              <a:rPr lang="en-US"/>
              <a:t>Click to edit Master text styles</a:t>
            </a:r>
          </a:p>
        </p:txBody>
      </p:sp>
      <p:pic>
        <p:nvPicPr>
          <p:cNvPr id="7" name="Picture 6" descr="A picture containing icon&#10;&#10;Description automatically generated">
            <a:extLst>
              <a:ext uri="{FF2B5EF4-FFF2-40B4-BE49-F238E27FC236}">
                <a16:creationId xmlns:a16="http://schemas.microsoft.com/office/drawing/2014/main" id="{310E16E3-CDDF-1B40-9458-0FFF5D7BA9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82774" y="152114"/>
            <a:ext cx="482298" cy="219807"/>
          </a:xfrm>
          <a:prstGeom prst="rect">
            <a:avLst/>
          </a:prstGeom>
        </p:spPr>
      </p:pic>
    </p:spTree>
    <p:extLst>
      <p:ext uri="{BB962C8B-B14F-4D97-AF65-F5344CB8AC3E}">
        <p14:creationId xmlns:p14="http://schemas.microsoft.com/office/powerpoint/2010/main" val="4080114542"/>
      </p:ext>
    </p:extLst>
  </p:cSld>
  <p:clrMapOvr>
    <a:masterClrMapping/>
  </p:clrMapOvr>
  <p:transition spd="med"/>
  <p:extLst>
    <p:ext uri="{DCECCB84-F9BA-43D5-87BE-67443E8EF086}">
      <p15:sldGuideLst xmlns:p15="http://schemas.microsoft.com/office/powerpoint/2012/main">
        <p15:guide id="1" orient="horz" pos="1488">
          <p15:clr>
            <a:srgbClr val="FBAE40"/>
          </p15:clr>
        </p15:guide>
        <p15:guide id="2" pos="52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 Columns">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0"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0" y="1962151"/>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11" name="Text Placeholder 9">
            <a:extLst>
              <a:ext uri="{FF2B5EF4-FFF2-40B4-BE49-F238E27FC236}">
                <a16:creationId xmlns:a16="http://schemas.microsoft.com/office/drawing/2014/main" id="{B2C21488-B577-448F-A721-9D25B74822BD}"/>
              </a:ext>
            </a:extLst>
          </p:cNvPr>
          <p:cNvSpPr>
            <a:spLocks noGrp="1"/>
          </p:cNvSpPr>
          <p:nvPr>
            <p:ph type="body" sz="quarter" idx="17" hasCustomPrompt="1"/>
          </p:nvPr>
        </p:nvSpPr>
        <p:spPr>
          <a:xfrm>
            <a:off x="4673833" y="1959770"/>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5" name="TextBox 4">
            <a:extLst>
              <a:ext uri="{FF2B5EF4-FFF2-40B4-BE49-F238E27FC236}">
                <a16:creationId xmlns:a16="http://schemas.microsoft.com/office/drawing/2014/main" id="{CE034051-D8C3-D82C-96B2-F7E896E0A748}"/>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21019F80-A405-784C-E3BD-D40706841C7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0121948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Slide 02">
    <p:bg>
      <p:bgPr>
        <a:solidFill>
          <a:schemeClr val="bg1"/>
        </a:solidFill>
        <a:effectLst/>
      </p:bgPr>
    </p:bg>
    <p:spTree>
      <p:nvGrpSpPr>
        <p:cNvPr id="1" name=""/>
        <p:cNvGrpSpPr/>
        <p:nvPr/>
      </p:nvGrpSpPr>
      <p:grpSpPr>
        <a:xfrm>
          <a:off x="0" y="0"/>
          <a:ext cx="0" cy="0"/>
          <a:chOff x="0" y="0"/>
          <a:chExt cx="0" cy="0"/>
        </a:xfrm>
      </p:grpSpPr>
      <p:pic>
        <p:nvPicPr>
          <p:cNvPr id="4" name="Picture 3" descr="A white and blue background with lines&#10;&#10;Description automatically generated">
            <a:extLst>
              <a:ext uri="{FF2B5EF4-FFF2-40B4-BE49-F238E27FC236}">
                <a16:creationId xmlns:a16="http://schemas.microsoft.com/office/drawing/2014/main" id="{A5A36647-AF86-2CA1-DE5B-6C78A5A6ABB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1"/>
            <a:ext cx="9144000" cy="5143500"/>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531620"/>
            <a:ext cx="7372350" cy="1676401"/>
          </a:xfrm>
        </p:spPr>
        <p:txBody>
          <a:bodyPr lIns="90000" anchor="t">
            <a:noAutofit/>
          </a:bodyPr>
          <a:lstStyle>
            <a:lvl1pPr algn="l">
              <a:defRPr sz="5400">
                <a:solidFill>
                  <a:schemeClr val="tx1"/>
                </a:solidFill>
              </a:defRPr>
            </a:lvl1pPr>
          </a:lstStyle>
          <a:p>
            <a:r>
              <a:rPr lang="en-US"/>
              <a:t>Presentation Title</a:t>
            </a:r>
            <a:br>
              <a:rPr lang="en-US"/>
            </a:br>
            <a:r>
              <a:rPr lang="en-US"/>
              <a:t>Goes Here</a:t>
            </a:r>
          </a:p>
        </p:txBody>
      </p:sp>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47701" y="3430139"/>
            <a:ext cx="7383779" cy="215681"/>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1" y="4454749"/>
            <a:ext cx="7383779" cy="215681"/>
          </a:xfrm>
        </p:spPr>
        <p:txBody>
          <a:bodyPr>
            <a:normAutofit/>
          </a:bodyPr>
          <a:lstStyle>
            <a:lvl1pPr marL="0" indent="0">
              <a:buNone/>
              <a:defRPr sz="1050" b="0" i="0">
                <a:solidFill>
                  <a:schemeClr val="bg1">
                    <a:lumMod val="6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pic>
        <p:nvPicPr>
          <p:cNvPr id="3" name="Picture 2">
            <a:extLst>
              <a:ext uri="{FF2B5EF4-FFF2-40B4-BE49-F238E27FC236}">
                <a16:creationId xmlns:a16="http://schemas.microsoft.com/office/drawing/2014/main" id="{8988BDC5-4250-30C3-C90E-B58758AF6C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96688" y="363071"/>
            <a:ext cx="2910878" cy="984612"/>
          </a:xfrm>
          <a:prstGeom prst="rect">
            <a:avLst/>
          </a:prstGeom>
        </p:spPr>
      </p:pic>
      <p:pic>
        <p:nvPicPr>
          <p:cNvPr id="5" name="Picture 4">
            <a:extLst>
              <a:ext uri="{FF2B5EF4-FFF2-40B4-BE49-F238E27FC236}">
                <a16:creationId xmlns:a16="http://schemas.microsoft.com/office/drawing/2014/main" id="{1A374834-2B5B-4303-F136-D35F7CEFB99E}"/>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4820665" y="2417836"/>
            <a:ext cx="4323336" cy="2725664"/>
          </a:xfrm>
          <a:prstGeom prst="rect">
            <a:avLst/>
          </a:prstGeom>
          <a:effectLst/>
        </p:spPr>
      </p:pic>
    </p:spTree>
    <p:extLst>
      <p:ext uri="{BB962C8B-B14F-4D97-AF65-F5344CB8AC3E}">
        <p14:creationId xmlns:p14="http://schemas.microsoft.com/office/powerpoint/2010/main" val="2198664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s">
    <p:bg>
      <p:bgPr>
        <a:solidFill>
          <a:srgbClr val="F5F8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1" name="Text Placeholder 10">
            <a:extLst>
              <a:ext uri="{FF2B5EF4-FFF2-40B4-BE49-F238E27FC236}">
                <a16:creationId xmlns:a16="http://schemas.microsoft.com/office/drawing/2014/main" id="{F31FB3D2-683F-B073-4408-CF3BE6C32DFB}"/>
              </a:ext>
            </a:extLst>
          </p:cNvPr>
          <p:cNvSpPr>
            <a:spLocks noGrp="1"/>
          </p:cNvSpPr>
          <p:nvPr>
            <p:ph type="body" sz="quarter" idx="13" hasCustomPrompt="1"/>
          </p:nvPr>
        </p:nvSpPr>
        <p:spPr>
          <a:xfrm>
            <a:off x="639581" y="2543175"/>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14" name="Text Placeholder 10">
            <a:extLst>
              <a:ext uri="{FF2B5EF4-FFF2-40B4-BE49-F238E27FC236}">
                <a16:creationId xmlns:a16="http://schemas.microsoft.com/office/drawing/2014/main" id="{4ACD193D-0995-89DA-19D1-F42EAF92AB88}"/>
              </a:ext>
            </a:extLst>
          </p:cNvPr>
          <p:cNvSpPr>
            <a:spLocks noGrp="1"/>
          </p:cNvSpPr>
          <p:nvPr>
            <p:ph type="body" sz="quarter" idx="14" hasCustomPrompt="1"/>
          </p:nvPr>
        </p:nvSpPr>
        <p:spPr>
          <a:xfrm>
            <a:off x="639581" y="3085779"/>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800"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7" name="Oval 6">
            <a:extLst>
              <a:ext uri="{FF2B5EF4-FFF2-40B4-BE49-F238E27FC236}">
                <a16:creationId xmlns:a16="http://schemas.microsoft.com/office/drawing/2014/main" id="{224FBFFA-645F-2AF1-DF4C-E3D3DDC4F0C7}"/>
              </a:ext>
            </a:extLst>
          </p:cNvPr>
          <p:cNvSpPr/>
          <p:nvPr userDrawn="1"/>
        </p:nvSpPr>
        <p:spPr>
          <a:xfrm>
            <a:off x="668156" y="1865784"/>
            <a:ext cx="504999" cy="504998"/>
          </a:xfrm>
          <a:prstGeom prst="ellipse">
            <a:avLst/>
          </a:prstGeom>
          <a:solidFill>
            <a:srgbClr val="5E249F"/>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0" name="Text Placeholder 10">
            <a:extLst>
              <a:ext uri="{FF2B5EF4-FFF2-40B4-BE49-F238E27FC236}">
                <a16:creationId xmlns:a16="http://schemas.microsoft.com/office/drawing/2014/main" id="{890FB44E-8D2A-7EFA-B3C4-374EAC2E045E}"/>
              </a:ext>
            </a:extLst>
          </p:cNvPr>
          <p:cNvSpPr>
            <a:spLocks noGrp="1"/>
          </p:cNvSpPr>
          <p:nvPr>
            <p:ph type="body" sz="quarter" idx="15" hasCustomPrompt="1"/>
          </p:nvPr>
        </p:nvSpPr>
        <p:spPr>
          <a:xfrm>
            <a:off x="6850697" y="2543175"/>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12" name="Text Placeholder 10">
            <a:extLst>
              <a:ext uri="{FF2B5EF4-FFF2-40B4-BE49-F238E27FC236}">
                <a16:creationId xmlns:a16="http://schemas.microsoft.com/office/drawing/2014/main" id="{15EB4EDC-1C78-7B5F-ACA2-141017542A16}"/>
              </a:ext>
            </a:extLst>
          </p:cNvPr>
          <p:cNvSpPr>
            <a:spLocks noGrp="1"/>
          </p:cNvSpPr>
          <p:nvPr>
            <p:ph type="body" sz="quarter" idx="16" hasCustomPrompt="1"/>
          </p:nvPr>
        </p:nvSpPr>
        <p:spPr>
          <a:xfrm>
            <a:off x="6850697" y="3085779"/>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800"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13" name="Oval 12">
            <a:extLst>
              <a:ext uri="{FF2B5EF4-FFF2-40B4-BE49-F238E27FC236}">
                <a16:creationId xmlns:a16="http://schemas.microsoft.com/office/drawing/2014/main" id="{91C8C016-DD6C-4AEF-9642-16BB771E053A}"/>
              </a:ext>
            </a:extLst>
          </p:cNvPr>
          <p:cNvSpPr/>
          <p:nvPr userDrawn="1"/>
        </p:nvSpPr>
        <p:spPr>
          <a:xfrm>
            <a:off x="6879271" y="1865784"/>
            <a:ext cx="504999" cy="504998"/>
          </a:xfrm>
          <a:prstGeom prst="ellipse">
            <a:avLst/>
          </a:prstGeom>
          <a:solidFill>
            <a:schemeClr val="bg2"/>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6" name="Text Placeholder 10">
            <a:extLst>
              <a:ext uri="{FF2B5EF4-FFF2-40B4-BE49-F238E27FC236}">
                <a16:creationId xmlns:a16="http://schemas.microsoft.com/office/drawing/2014/main" id="{E5A4C230-0891-6E2F-80B5-832F7B4E0F6F}"/>
              </a:ext>
            </a:extLst>
          </p:cNvPr>
          <p:cNvSpPr>
            <a:spLocks noGrp="1"/>
          </p:cNvSpPr>
          <p:nvPr>
            <p:ph type="body" sz="quarter" idx="17" hasCustomPrompt="1"/>
          </p:nvPr>
        </p:nvSpPr>
        <p:spPr>
          <a:xfrm>
            <a:off x="4780325" y="2543175"/>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21" name="Text Placeholder 10">
            <a:extLst>
              <a:ext uri="{FF2B5EF4-FFF2-40B4-BE49-F238E27FC236}">
                <a16:creationId xmlns:a16="http://schemas.microsoft.com/office/drawing/2014/main" id="{1D3BC9E3-74B4-A7B8-3D46-8B802C4E6076}"/>
              </a:ext>
            </a:extLst>
          </p:cNvPr>
          <p:cNvSpPr>
            <a:spLocks noGrp="1"/>
          </p:cNvSpPr>
          <p:nvPr>
            <p:ph type="body" sz="quarter" idx="18" hasCustomPrompt="1"/>
          </p:nvPr>
        </p:nvSpPr>
        <p:spPr>
          <a:xfrm>
            <a:off x="4780325" y="3085779"/>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800"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22" name="Oval 21">
            <a:extLst>
              <a:ext uri="{FF2B5EF4-FFF2-40B4-BE49-F238E27FC236}">
                <a16:creationId xmlns:a16="http://schemas.microsoft.com/office/drawing/2014/main" id="{0E66334E-2771-935D-4281-23338F5188DC}"/>
              </a:ext>
            </a:extLst>
          </p:cNvPr>
          <p:cNvSpPr/>
          <p:nvPr userDrawn="1"/>
        </p:nvSpPr>
        <p:spPr>
          <a:xfrm>
            <a:off x="4808900" y="1865784"/>
            <a:ext cx="504999" cy="504998"/>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3" name="Text Placeholder 10">
            <a:extLst>
              <a:ext uri="{FF2B5EF4-FFF2-40B4-BE49-F238E27FC236}">
                <a16:creationId xmlns:a16="http://schemas.microsoft.com/office/drawing/2014/main" id="{3E641515-289D-454A-D6EC-ADB1B1B90516}"/>
              </a:ext>
            </a:extLst>
          </p:cNvPr>
          <p:cNvSpPr>
            <a:spLocks noGrp="1"/>
          </p:cNvSpPr>
          <p:nvPr>
            <p:ph type="body" sz="quarter" idx="19" hasCustomPrompt="1"/>
          </p:nvPr>
        </p:nvSpPr>
        <p:spPr>
          <a:xfrm>
            <a:off x="2709953" y="2543175"/>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24" name="Text Placeholder 10">
            <a:extLst>
              <a:ext uri="{FF2B5EF4-FFF2-40B4-BE49-F238E27FC236}">
                <a16:creationId xmlns:a16="http://schemas.microsoft.com/office/drawing/2014/main" id="{F69A077E-49C2-5FE6-2471-CE7BE0D4F004}"/>
              </a:ext>
            </a:extLst>
          </p:cNvPr>
          <p:cNvSpPr>
            <a:spLocks noGrp="1"/>
          </p:cNvSpPr>
          <p:nvPr>
            <p:ph type="body" sz="quarter" idx="20" hasCustomPrompt="1"/>
          </p:nvPr>
        </p:nvSpPr>
        <p:spPr>
          <a:xfrm>
            <a:off x="2709953" y="3085779"/>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800"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25" name="Oval 24">
            <a:extLst>
              <a:ext uri="{FF2B5EF4-FFF2-40B4-BE49-F238E27FC236}">
                <a16:creationId xmlns:a16="http://schemas.microsoft.com/office/drawing/2014/main" id="{3485C735-8518-1508-A5EB-E0C2D0C53FC9}"/>
              </a:ext>
            </a:extLst>
          </p:cNvPr>
          <p:cNvSpPr/>
          <p:nvPr userDrawn="1"/>
        </p:nvSpPr>
        <p:spPr>
          <a:xfrm>
            <a:off x="2738528" y="1865784"/>
            <a:ext cx="504999" cy="504998"/>
          </a:xfrm>
          <a:prstGeom prst="ellipse">
            <a:avLst/>
          </a:prstGeom>
          <a:solidFill>
            <a:schemeClr val="accent4"/>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4"/>
              </a:solidFill>
              <a:effectLst/>
              <a:uLnTx/>
              <a:uFillTx/>
              <a:latin typeface="Rockwell" panose="02060603020205020403"/>
              <a:ea typeface="+mn-ea"/>
              <a:cs typeface="+mn-cs"/>
            </a:endParaRPr>
          </a:p>
        </p:txBody>
      </p:sp>
      <p:cxnSp>
        <p:nvCxnSpPr>
          <p:cNvPr id="26" name="Straight Connector 25">
            <a:extLst>
              <a:ext uri="{FF2B5EF4-FFF2-40B4-BE49-F238E27FC236}">
                <a16:creationId xmlns:a16="http://schemas.microsoft.com/office/drawing/2014/main" id="{D89D8AAD-91D7-B52B-572E-48D014385728}"/>
              </a:ext>
            </a:extLst>
          </p:cNvPr>
          <p:cNvCxnSpPr>
            <a:cxnSpLocks/>
          </p:cNvCxnSpPr>
          <p:nvPr userDrawn="1"/>
        </p:nvCxnSpPr>
        <p:spPr>
          <a:xfrm>
            <a:off x="2566035" y="1868559"/>
            <a:ext cx="0" cy="22938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F564DFF-9759-31C2-D09D-2333A4D5294E}"/>
              </a:ext>
            </a:extLst>
          </p:cNvPr>
          <p:cNvCxnSpPr>
            <a:cxnSpLocks/>
          </p:cNvCxnSpPr>
          <p:nvPr userDrawn="1"/>
        </p:nvCxnSpPr>
        <p:spPr>
          <a:xfrm>
            <a:off x="4642485" y="1868559"/>
            <a:ext cx="0" cy="22938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6F1BC8E-9CA3-44CB-797B-2AF583C75BBD}"/>
              </a:ext>
            </a:extLst>
          </p:cNvPr>
          <p:cNvCxnSpPr>
            <a:cxnSpLocks/>
          </p:cNvCxnSpPr>
          <p:nvPr userDrawn="1"/>
        </p:nvCxnSpPr>
        <p:spPr>
          <a:xfrm>
            <a:off x="6709410" y="1868559"/>
            <a:ext cx="0" cy="22938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FEDFE8C-8EA3-46E1-EADE-DAF57117B3FB}"/>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27524C81-44BD-B8D5-E332-66B596EB2AA1}"/>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55239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712658-53EE-D60D-BD89-BB1CEBCF3845}"/>
              </a:ext>
            </a:extLst>
          </p:cNvPr>
          <p:cNvPicPr>
            <a:picLocks noChangeAspect="1"/>
          </p:cNvPicPr>
          <p:nvPr userDrawn="1"/>
        </p:nvPicPr>
        <p:blipFill rotWithShape="1">
          <a:blip r:embed="rId2">
            <a:alphaModFix amt="5000"/>
          </a:blip>
          <a:srcRect r="37115" b="12406"/>
          <a:stretch/>
        </p:blipFill>
        <p:spPr>
          <a:xfrm>
            <a:off x="5013284" y="2443666"/>
            <a:ext cx="4130716" cy="2699834"/>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318055"/>
            <a:ext cx="7886700" cy="1896048"/>
          </a:xfrm>
        </p:spPr>
        <p:txBody>
          <a:bodyPr lIns="90000" anchor="ctr">
            <a:noAutofit/>
          </a:bodyPr>
          <a:lstStyle>
            <a:lvl1pPr algn="l">
              <a:defRPr sz="5400">
                <a:solidFill>
                  <a:schemeClr val="bg1"/>
                </a:solidFill>
              </a:defRPr>
            </a:lvl1pPr>
          </a:lstStyle>
          <a:p>
            <a:r>
              <a:rPr lang="en-US"/>
              <a:t>Section Title</a:t>
            </a:r>
          </a:p>
        </p:txBody>
      </p:sp>
      <p:sp>
        <p:nvSpPr>
          <p:cNvPr id="3" name="TextBox 2">
            <a:extLst>
              <a:ext uri="{FF2B5EF4-FFF2-40B4-BE49-F238E27FC236}">
                <a16:creationId xmlns:a16="http://schemas.microsoft.com/office/drawing/2014/main" id="{BC121421-2862-4B24-5252-2599FD66E78D}"/>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4" name="TextBox 3">
            <a:extLst>
              <a:ext uri="{FF2B5EF4-FFF2-40B4-BE49-F238E27FC236}">
                <a16:creationId xmlns:a16="http://schemas.microsoft.com/office/drawing/2014/main" id="{58D211AD-9EC4-18C4-4417-58A2D7542D25}"/>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2068144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acter and Culture Intro">
    <p:bg>
      <p:bgPr>
        <a:solidFill>
          <a:srgbClr val="F5F8FC"/>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1" y="1367845"/>
            <a:ext cx="3096815" cy="1053924"/>
          </a:xfrm>
        </p:spPr>
        <p:txBody>
          <a:bodyPr/>
          <a:lstStyle>
            <a:lvl1pPr>
              <a:lnSpc>
                <a:spcPct val="100000"/>
              </a:lnSpc>
              <a:defRPr/>
            </a:lvl1pPr>
          </a:lstStyle>
          <a:p>
            <a:r>
              <a:rPr lang="en-US"/>
              <a:t>A sense of</a:t>
            </a:r>
            <a:br>
              <a:rPr lang="en-US"/>
            </a:br>
            <a:r>
              <a:rPr lang="en-US"/>
              <a:t>well-being.</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5" y="2802060"/>
            <a:ext cx="3096815" cy="715790"/>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Build and nurture a positive culture school-</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wide, and turn troubling behavior and necessary discipline into lasting learning.</a:t>
            </a:r>
          </a:p>
        </p:txBody>
      </p:sp>
      <p:sp>
        <p:nvSpPr>
          <p:cNvPr id="3" name="Oval 2">
            <a:extLst>
              <a:ext uri="{FF2B5EF4-FFF2-40B4-BE49-F238E27FC236}">
                <a16:creationId xmlns:a16="http://schemas.microsoft.com/office/drawing/2014/main" id="{7BA66E69-6DD0-1232-FC61-3970F6DF6D5C}"/>
              </a:ext>
            </a:extLst>
          </p:cNvPr>
          <p:cNvSpPr/>
          <p:nvPr userDrawn="1"/>
        </p:nvSpPr>
        <p:spPr>
          <a:xfrm>
            <a:off x="4887884" y="911807"/>
            <a:ext cx="2892828" cy="2892821"/>
          </a:xfrm>
          <a:prstGeom prst="ellipse">
            <a:avLst/>
          </a:prstGeom>
          <a:gradFill>
            <a:gsLst>
              <a:gs pos="0">
                <a:srgbClr val="5E249F"/>
              </a:gs>
              <a:gs pos="100000">
                <a:schemeClr val="accent2">
                  <a:lumMod val="40000"/>
                  <a:lumOff val="60000"/>
                </a:schemeClr>
              </a:gs>
            </a:gsLst>
            <a:lin ang="5400000" scaled="0"/>
          </a:gra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0" name="Rounded Rectangle 9">
            <a:extLst>
              <a:ext uri="{FF2B5EF4-FFF2-40B4-BE49-F238E27FC236}">
                <a16:creationId xmlns:a16="http://schemas.microsoft.com/office/drawing/2014/main" id="{C06E2BBC-9A28-9EDA-22E7-969DC8AFE403}"/>
              </a:ext>
            </a:extLst>
          </p:cNvPr>
          <p:cNvSpPr/>
          <p:nvPr userDrawn="1"/>
        </p:nvSpPr>
        <p:spPr>
          <a:xfrm>
            <a:off x="1121412" y="940383"/>
            <a:ext cx="1578383" cy="25231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5" y="940382"/>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CHARACTER &amp; CULTURE</a:t>
            </a:r>
          </a:p>
        </p:txBody>
      </p:sp>
      <p:sp>
        <p:nvSpPr>
          <p:cNvPr id="22" name="Picture Placeholder 21">
            <a:extLst>
              <a:ext uri="{FF2B5EF4-FFF2-40B4-BE49-F238E27FC236}">
                <a16:creationId xmlns:a16="http://schemas.microsoft.com/office/drawing/2014/main" id="{28E1A6D9-DC47-8D2C-CE17-4DFBB81B2F0A}"/>
              </a:ext>
            </a:extLst>
          </p:cNvPr>
          <p:cNvSpPr>
            <a:spLocks noGrp="1"/>
          </p:cNvSpPr>
          <p:nvPr>
            <p:ph type="pic" sz="quarter" idx="15" hasCustomPrompt="1"/>
          </p:nvPr>
        </p:nvSpPr>
        <p:spPr>
          <a:xfrm>
            <a:off x="5163263" y="1198586"/>
            <a:ext cx="2342070" cy="2319263"/>
          </a:xfrm>
          <a:custGeom>
            <a:avLst/>
            <a:gdLst>
              <a:gd name="connsiteX0" fmla="*/ 121715 w 3122760"/>
              <a:gd name="connsiteY0" fmla="*/ 0 h 3092350"/>
              <a:gd name="connsiteX1" fmla="*/ 3001045 w 3122760"/>
              <a:gd name="connsiteY1" fmla="*/ 0 h 3092350"/>
              <a:gd name="connsiteX2" fmla="*/ 3122760 w 3122760"/>
              <a:gd name="connsiteY2" fmla="*/ 121715 h 3092350"/>
              <a:gd name="connsiteX3" fmla="*/ 3122760 w 3122760"/>
              <a:gd name="connsiteY3" fmla="*/ 2970635 h 3092350"/>
              <a:gd name="connsiteX4" fmla="*/ 3001045 w 3122760"/>
              <a:gd name="connsiteY4" fmla="*/ 3092350 h 3092350"/>
              <a:gd name="connsiteX5" fmla="*/ 121715 w 3122760"/>
              <a:gd name="connsiteY5" fmla="*/ 3092350 h 3092350"/>
              <a:gd name="connsiteX6" fmla="*/ 0 w 3122760"/>
              <a:gd name="connsiteY6" fmla="*/ 2970635 h 3092350"/>
              <a:gd name="connsiteX7" fmla="*/ 0 w 3122760"/>
              <a:gd name="connsiteY7" fmla="*/ 121715 h 3092350"/>
              <a:gd name="connsiteX8" fmla="*/ 121715 w 3122760"/>
              <a:gd name="connsiteY8" fmla="*/ 0 h 30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760" h="3092350">
                <a:moveTo>
                  <a:pt x="121715" y="0"/>
                </a:moveTo>
                <a:lnTo>
                  <a:pt x="3001045" y="0"/>
                </a:lnTo>
                <a:cubicBezTo>
                  <a:pt x="3068266" y="0"/>
                  <a:pt x="3122760" y="54494"/>
                  <a:pt x="3122760" y="121715"/>
                </a:cubicBezTo>
                <a:lnTo>
                  <a:pt x="3122760" y="2970635"/>
                </a:lnTo>
                <a:cubicBezTo>
                  <a:pt x="3122760" y="3037856"/>
                  <a:pt x="3068266" y="3092350"/>
                  <a:pt x="3001045" y="3092350"/>
                </a:cubicBezTo>
                <a:lnTo>
                  <a:pt x="121715" y="3092350"/>
                </a:lnTo>
                <a:cubicBezTo>
                  <a:pt x="54494" y="3092350"/>
                  <a:pt x="0" y="3037856"/>
                  <a:pt x="0" y="2970635"/>
                </a:cubicBezTo>
                <a:lnTo>
                  <a:pt x="0" y="121715"/>
                </a:lnTo>
                <a:cubicBezTo>
                  <a:pt x="0" y="54494"/>
                  <a:pt x="54494" y="0"/>
                  <a:pt x="121715"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5" name="TextBox 4">
            <a:extLst>
              <a:ext uri="{FF2B5EF4-FFF2-40B4-BE49-F238E27FC236}">
                <a16:creationId xmlns:a16="http://schemas.microsoft.com/office/drawing/2014/main" id="{94FE25CF-DED2-D986-93C0-D7C22539CD73}"/>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91C85341-B095-7768-6C47-ADC0061201A1}"/>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214621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acter and Culture Pyramid">
    <p:bg>
      <p:bgPr>
        <a:gradFill>
          <a:gsLst>
            <a:gs pos="0">
              <a:schemeClr val="accent2">
                <a:lumMod val="20000"/>
                <a:lumOff val="80000"/>
                <a:alpha val="50311"/>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06E2BBC-9A28-9EDA-22E7-969DC8AFE403}"/>
              </a:ext>
            </a:extLst>
          </p:cNvPr>
          <p:cNvSpPr/>
          <p:nvPr userDrawn="1"/>
        </p:nvSpPr>
        <p:spPr>
          <a:xfrm>
            <a:off x="1121412" y="940383"/>
            <a:ext cx="1578383" cy="25231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5" y="940382"/>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CHARACTER &amp; CULTURE</a:t>
            </a:r>
          </a:p>
        </p:txBody>
      </p:sp>
      <p:pic>
        <p:nvPicPr>
          <p:cNvPr id="5" name="Picture 4">
            <a:extLst>
              <a:ext uri="{FF2B5EF4-FFF2-40B4-BE49-F238E27FC236}">
                <a16:creationId xmlns:a16="http://schemas.microsoft.com/office/drawing/2014/main" id="{F0C2CE14-CD42-20D7-35B0-10AFCEC8F5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16118" y="1"/>
            <a:ext cx="4762565" cy="4927334"/>
          </a:xfrm>
          <a:prstGeom prst="rect">
            <a:avLst/>
          </a:prstGeom>
        </p:spPr>
      </p:pic>
      <p:sp>
        <p:nvSpPr>
          <p:cNvPr id="12" name="Title 1">
            <a:extLst>
              <a:ext uri="{FF2B5EF4-FFF2-40B4-BE49-F238E27FC236}">
                <a16:creationId xmlns:a16="http://schemas.microsoft.com/office/drawing/2014/main" id="{6AD0225B-08E8-BF39-C6F1-A49A57280702}"/>
              </a:ext>
            </a:extLst>
          </p:cNvPr>
          <p:cNvSpPr>
            <a:spLocks noGrp="1"/>
          </p:cNvSpPr>
          <p:nvPr>
            <p:ph type="title" hasCustomPrompt="1"/>
          </p:nvPr>
        </p:nvSpPr>
        <p:spPr>
          <a:xfrm>
            <a:off x="1114861" y="1491670"/>
            <a:ext cx="3096815" cy="1320443"/>
          </a:xfrm>
        </p:spPr>
        <p:txBody>
          <a:bodyPr/>
          <a:lstStyle>
            <a:lvl1pPr>
              <a:lnSpc>
                <a:spcPct val="100000"/>
              </a:lnSpc>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Nurture mental </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&amp; emotional </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well-being</a:t>
            </a:r>
          </a:p>
        </p:txBody>
      </p:sp>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1115055" y="3087810"/>
            <a:ext cx="309681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Build character, address areas of need, and teach students the skills that are necessary to ensure success in the classroom and beyond with Navigate360’s Character &amp; Culture solutions.</a:t>
            </a:r>
          </a:p>
        </p:txBody>
      </p:sp>
      <p:sp>
        <p:nvSpPr>
          <p:cNvPr id="2" name="TextBox 1">
            <a:extLst>
              <a:ext uri="{FF2B5EF4-FFF2-40B4-BE49-F238E27FC236}">
                <a16:creationId xmlns:a16="http://schemas.microsoft.com/office/drawing/2014/main" id="{34246484-72C6-C6C1-C808-88462764ECD4}"/>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4C3A407D-A33D-E6B7-2ECB-358B21ED8B03}"/>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61796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02">
    <p:bg>
      <p:bgPr>
        <a:solidFill>
          <a:schemeClr val="bg1"/>
        </a:solidFill>
        <a:effectLst/>
      </p:bgPr>
    </p:bg>
    <p:spTree>
      <p:nvGrpSpPr>
        <p:cNvPr id="1" name=""/>
        <p:cNvGrpSpPr/>
        <p:nvPr/>
      </p:nvGrpSpPr>
      <p:grpSpPr>
        <a:xfrm>
          <a:off x="0" y="0"/>
          <a:ext cx="0" cy="0"/>
          <a:chOff x="0" y="0"/>
          <a:chExt cx="0" cy="0"/>
        </a:xfrm>
      </p:grpSpPr>
      <p:pic>
        <p:nvPicPr>
          <p:cNvPr id="4" name="Picture 3" descr="A white and blue background with lines&#10;&#10;Description automatically generated">
            <a:extLst>
              <a:ext uri="{FF2B5EF4-FFF2-40B4-BE49-F238E27FC236}">
                <a16:creationId xmlns:a16="http://schemas.microsoft.com/office/drawing/2014/main" id="{A5A36647-AF86-2CA1-DE5B-6C78A5A6ABB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1"/>
            <a:ext cx="9144000" cy="5143500"/>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531620"/>
            <a:ext cx="7372350" cy="1676401"/>
          </a:xfrm>
        </p:spPr>
        <p:txBody>
          <a:bodyPr lIns="90000" anchor="t">
            <a:noAutofit/>
          </a:bodyPr>
          <a:lstStyle>
            <a:lvl1pPr algn="l">
              <a:defRPr sz="5400">
                <a:solidFill>
                  <a:schemeClr val="tx1"/>
                </a:solidFill>
              </a:defRPr>
            </a:lvl1pPr>
          </a:lstStyle>
          <a:p>
            <a:r>
              <a:rPr lang="en-US"/>
              <a:t>Presentation Title</a:t>
            </a:r>
            <a:br>
              <a:rPr lang="en-US"/>
            </a:br>
            <a:r>
              <a:rPr lang="en-US"/>
              <a:t>Goes Here</a:t>
            </a:r>
          </a:p>
        </p:txBody>
      </p:sp>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47701" y="3430139"/>
            <a:ext cx="7383779" cy="215681"/>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1" y="4454749"/>
            <a:ext cx="7383779" cy="215681"/>
          </a:xfrm>
        </p:spPr>
        <p:txBody>
          <a:bodyPr>
            <a:normAutofit/>
          </a:bodyPr>
          <a:lstStyle>
            <a:lvl1pPr marL="0" indent="0">
              <a:buNone/>
              <a:defRPr sz="1050" b="0" i="0">
                <a:solidFill>
                  <a:schemeClr val="bg1">
                    <a:lumMod val="6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pic>
        <p:nvPicPr>
          <p:cNvPr id="3" name="Picture 2">
            <a:extLst>
              <a:ext uri="{FF2B5EF4-FFF2-40B4-BE49-F238E27FC236}">
                <a16:creationId xmlns:a16="http://schemas.microsoft.com/office/drawing/2014/main" id="{8988BDC5-4250-30C3-C90E-B58758AF6C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96688" y="363071"/>
            <a:ext cx="2910878" cy="984612"/>
          </a:xfrm>
          <a:prstGeom prst="rect">
            <a:avLst/>
          </a:prstGeom>
        </p:spPr>
      </p:pic>
      <p:pic>
        <p:nvPicPr>
          <p:cNvPr id="5" name="Picture 4">
            <a:extLst>
              <a:ext uri="{FF2B5EF4-FFF2-40B4-BE49-F238E27FC236}">
                <a16:creationId xmlns:a16="http://schemas.microsoft.com/office/drawing/2014/main" id="{1A374834-2B5B-4303-F136-D35F7CEFB99E}"/>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4820665" y="2417836"/>
            <a:ext cx="4323336" cy="2725664"/>
          </a:xfrm>
          <a:prstGeom prst="rect">
            <a:avLst/>
          </a:prstGeom>
          <a:effectLst/>
        </p:spPr>
      </p:pic>
    </p:spTree>
    <p:extLst>
      <p:ext uri="{BB962C8B-B14F-4D97-AF65-F5344CB8AC3E}">
        <p14:creationId xmlns:p14="http://schemas.microsoft.com/office/powerpoint/2010/main" val="3946942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acter and Culture Pyramid Tabs">
    <p:bg>
      <p:bgPr>
        <a:gradFill>
          <a:gsLst>
            <a:gs pos="0">
              <a:schemeClr val="accent2">
                <a:lumMod val="20000"/>
                <a:lumOff val="80000"/>
                <a:alpha val="50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658296" y="3108653"/>
            <a:ext cx="2913580"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Build character, address concerns, and give students the sense of well-being at the foundation of a positive and productive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school culture.</a:t>
            </a:r>
          </a:p>
        </p:txBody>
      </p:sp>
      <p:pic>
        <p:nvPicPr>
          <p:cNvPr id="9" name="Picture 8">
            <a:extLst>
              <a:ext uri="{FF2B5EF4-FFF2-40B4-BE49-F238E27FC236}">
                <a16:creationId xmlns:a16="http://schemas.microsoft.com/office/drawing/2014/main" id="{CCB4169B-56C6-E385-BDF1-2238B00E58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0652" y="234612"/>
            <a:ext cx="2414156" cy="2497678"/>
          </a:xfrm>
          <a:prstGeom prst="rect">
            <a:avLst/>
          </a:prstGeom>
        </p:spPr>
      </p:pic>
      <p:sp>
        <p:nvSpPr>
          <p:cNvPr id="15" name="Text Placeholder 14">
            <a:extLst>
              <a:ext uri="{FF2B5EF4-FFF2-40B4-BE49-F238E27FC236}">
                <a16:creationId xmlns:a16="http://schemas.microsoft.com/office/drawing/2014/main" id="{AD18D97E-6FF6-ABE8-8F43-FAF71BDA81E5}"/>
              </a:ext>
            </a:extLst>
          </p:cNvPr>
          <p:cNvSpPr>
            <a:spLocks noGrp="1"/>
          </p:cNvSpPr>
          <p:nvPr>
            <p:ph type="body" sz="quarter" idx="14" hasCustomPrompt="1"/>
          </p:nvPr>
        </p:nvSpPr>
        <p:spPr>
          <a:xfrm>
            <a:off x="658296" y="2703726"/>
            <a:ext cx="2913580" cy="361950"/>
          </a:xfrm>
        </p:spPr>
        <p:txBody>
          <a:bodyPr/>
          <a:lstStyle>
            <a:lvl1pPr marL="0" indent="0">
              <a:buNone/>
              <a:defRPr sz="2250" b="0" i="0">
                <a:solidFill>
                  <a:schemeClr val="tx1"/>
                </a:solidFill>
                <a:latin typeface="Rockwell" panose="02060603020205020403" pitchFamily="18" charset="77"/>
              </a:defRPr>
            </a:lvl1pPr>
          </a:lstStyle>
          <a:p>
            <a:pPr lvl="0"/>
            <a:r>
              <a:rPr lang="en-US"/>
              <a:t>Character &amp; Culture</a:t>
            </a:r>
          </a:p>
        </p:txBody>
      </p:sp>
      <p:sp>
        <p:nvSpPr>
          <p:cNvPr id="16" name="Rounded Rectangle 15">
            <a:extLst>
              <a:ext uri="{FF2B5EF4-FFF2-40B4-BE49-F238E27FC236}">
                <a16:creationId xmlns:a16="http://schemas.microsoft.com/office/drawing/2014/main" id="{4E53FE1D-3043-64DE-41DE-523A99B1ED7B}"/>
              </a:ext>
            </a:extLst>
          </p:cNvPr>
          <p:cNvSpPr/>
          <p:nvPr userDrawn="1"/>
        </p:nvSpPr>
        <p:spPr>
          <a:xfrm>
            <a:off x="4572000" y="62804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ounded Rectangle 17">
            <a:extLst>
              <a:ext uri="{FF2B5EF4-FFF2-40B4-BE49-F238E27FC236}">
                <a16:creationId xmlns:a16="http://schemas.microsoft.com/office/drawing/2014/main" id="{87609ADD-0016-7235-255C-55750EA4B2EE}"/>
              </a:ext>
            </a:extLst>
          </p:cNvPr>
          <p:cNvSpPr/>
          <p:nvPr userDrawn="1"/>
        </p:nvSpPr>
        <p:spPr>
          <a:xfrm>
            <a:off x="4572000" y="152319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Rounded Rectangle 18">
            <a:extLst>
              <a:ext uri="{FF2B5EF4-FFF2-40B4-BE49-F238E27FC236}">
                <a16:creationId xmlns:a16="http://schemas.microsoft.com/office/drawing/2014/main" id="{C0AE29CA-256D-2985-53FF-13235EC2A092}"/>
              </a:ext>
            </a:extLst>
          </p:cNvPr>
          <p:cNvSpPr/>
          <p:nvPr userDrawn="1"/>
        </p:nvSpPr>
        <p:spPr>
          <a:xfrm>
            <a:off x="4572000" y="241834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Rounded Rectangle 19">
            <a:extLst>
              <a:ext uri="{FF2B5EF4-FFF2-40B4-BE49-F238E27FC236}">
                <a16:creationId xmlns:a16="http://schemas.microsoft.com/office/drawing/2014/main" id="{7772E75E-B27B-8619-1F94-4A505032EE16}"/>
              </a:ext>
            </a:extLst>
          </p:cNvPr>
          <p:cNvSpPr/>
          <p:nvPr userDrawn="1"/>
        </p:nvSpPr>
        <p:spPr>
          <a:xfrm>
            <a:off x="4572000" y="331349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 name="Rounded Rectangle 20">
            <a:extLst>
              <a:ext uri="{FF2B5EF4-FFF2-40B4-BE49-F238E27FC236}">
                <a16:creationId xmlns:a16="http://schemas.microsoft.com/office/drawing/2014/main" id="{BCC7149D-47C0-D633-378D-44E9AADF31B6}"/>
              </a:ext>
            </a:extLst>
          </p:cNvPr>
          <p:cNvSpPr/>
          <p:nvPr userDrawn="1"/>
        </p:nvSpPr>
        <p:spPr>
          <a:xfrm>
            <a:off x="6578867" y="62804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Rounded Rectangle 21">
            <a:extLst>
              <a:ext uri="{FF2B5EF4-FFF2-40B4-BE49-F238E27FC236}">
                <a16:creationId xmlns:a16="http://schemas.microsoft.com/office/drawing/2014/main" id="{1BE17A15-7913-9CD8-9BE6-5F77F9F0CF57}"/>
              </a:ext>
            </a:extLst>
          </p:cNvPr>
          <p:cNvSpPr/>
          <p:nvPr userDrawn="1"/>
        </p:nvSpPr>
        <p:spPr>
          <a:xfrm>
            <a:off x="6578867" y="152319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Rounded Rectangle 22">
            <a:extLst>
              <a:ext uri="{FF2B5EF4-FFF2-40B4-BE49-F238E27FC236}">
                <a16:creationId xmlns:a16="http://schemas.microsoft.com/office/drawing/2014/main" id="{9A7EE26C-2D9E-925B-51C5-8F2DF0678709}"/>
              </a:ext>
            </a:extLst>
          </p:cNvPr>
          <p:cNvSpPr/>
          <p:nvPr userDrawn="1"/>
        </p:nvSpPr>
        <p:spPr>
          <a:xfrm>
            <a:off x="6578867" y="241834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4" name="Rounded Rectangle 23">
            <a:extLst>
              <a:ext uri="{FF2B5EF4-FFF2-40B4-BE49-F238E27FC236}">
                <a16:creationId xmlns:a16="http://schemas.microsoft.com/office/drawing/2014/main" id="{C4647EA3-081F-F9D1-5590-12D5122DC55D}"/>
              </a:ext>
            </a:extLst>
          </p:cNvPr>
          <p:cNvSpPr/>
          <p:nvPr userDrawn="1"/>
        </p:nvSpPr>
        <p:spPr>
          <a:xfrm>
            <a:off x="6578867" y="331349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Text Placeholder 25">
            <a:extLst>
              <a:ext uri="{FF2B5EF4-FFF2-40B4-BE49-F238E27FC236}">
                <a16:creationId xmlns:a16="http://schemas.microsoft.com/office/drawing/2014/main" id="{3B2AEF9E-8EFF-F07E-A5DD-B7393EF833B5}"/>
              </a:ext>
            </a:extLst>
          </p:cNvPr>
          <p:cNvSpPr>
            <a:spLocks noGrp="1"/>
          </p:cNvSpPr>
          <p:nvPr>
            <p:ph type="body" sz="quarter" idx="15" hasCustomPrompt="1"/>
          </p:nvPr>
        </p:nvSpPr>
        <p:spPr>
          <a:xfrm>
            <a:off x="4639431"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PBIS Rewards</a:t>
            </a:r>
          </a:p>
        </p:txBody>
      </p:sp>
      <p:sp>
        <p:nvSpPr>
          <p:cNvPr id="27" name="Text Placeholder 25">
            <a:extLst>
              <a:ext uri="{FF2B5EF4-FFF2-40B4-BE49-F238E27FC236}">
                <a16:creationId xmlns:a16="http://schemas.microsoft.com/office/drawing/2014/main" id="{CA533246-4345-D91B-A32F-40E35D6AFBD5}"/>
              </a:ext>
            </a:extLst>
          </p:cNvPr>
          <p:cNvSpPr>
            <a:spLocks noGrp="1"/>
          </p:cNvSpPr>
          <p:nvPr>
            <p:ph type="body" sz="quarter" idx="16" hasCustomPrompt="1"/>
          </p:nvPr>
        </p:nvSpPr>
        <p:spPr>
          <a:xfrm>
            <a:off x="6646298"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Behavior Intervention</a:t>
            </a:r>
          </a:p>
        </p:txBody>
      </p:sp>
      <p:sp>
        <p:nvSpPr>
          <p:cNvPr id="28" name="Text Placeholder 25">
            <a:extLst>
              <a:ext uri="{FF2B5EF4-FFF2-40B4-BE49-F238E27FC236}">
                <a16:creationId xmlns:a16="http://schemas.microsoft.com/office/drawing/2014/main" id="{AFE4E3C5-4CBC-8CDA-4A14-6C1CF1D77331}"/>
              </a:ext>
            </a:extLst>
          </p:cNvPr>
          <p:cNvSpPr>
            <a:spLocks noGrp="1"/>
          </p:cNvSpPr>
          <p:nvPr>
            <p:ph type="body" sz="quarter" idx="17" hasCustomPrompt="1"/>
          </p:nvPr>
        </p:nvSpPr>
        <p:spPr>
          <a:xfrm>
            <a:off x="4639431"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Behavior Referral System</a:t>
            </a:r>
          </a:p>
        </p:txBody>
      </p:sp>
      <p:sp>
        <p:nvSpPr>
          <p:cNvPr id="29" name="Text Placeholder 25">
            <a:extLst>
              <a:ext uri="{FF2B5EF4-FFF2-40B4-BE49-F238E27FC236}">
                <a16:creationId xmlns:a16="http://schemas.microsoft.com/office/drawing/2014/main" id="{0EDF5A1E-23F0-24B4-A973-FFEBC2D58492}"/>
              </a:ext>
            </a:extLst>
          </p:cNvPr>
          <p:cNvSpPr>
            <a:spLocks noGrp="1"/>
          </p:cNvSpPr>
          <p:nvPr>
            <p:ph type="body" sz="quarter" idx="18" hasCustomPrompt="1"/>
          </p:nvPr>
        </p:nvSpPr>
        <p:spPr>
          <a:xfrm>
            <a:off x="6646298"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Mental Health &amp; Prevention</a:t>
            </a:r>
          </a:p>
        </p:txBody>
      </p:sp>
      <p:sp>
        <p:nvSpPr>
          <p:cNvPr id="30" name="Text Placeholder 25">
            <a:extLst>
              <a:ext uri="{FF2B5EF4-FFF2-40B4-BE49-F238E27FC236}">
                <a16:creationId xmlns:a16="http://schemas.microsoft.com/office/drawing/2014/main" id="{D4750170-8BD0-872E-54E8-367A0E6EC75D}"/>
              </a:ext>
            </a:extLst>
          </p:cNvPr>
          <p:cNvSpPr>
            <a:spLocks noGrp="1"/>
          </p:cNvSpPr>
          <p:nvPr>
            <p:ph type="body" sz="quarter" idx="19" hasCustomPrompt="1"/>
          </p:nvPr>
        </p:nvSpPr>
        <p:spPr>
          <a:xfrm>
            <a:off x="4639431"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Compass Curriculum:</a:t>
            </a:r>
            <a:br>
              <a:rPr lang="en-US"/>
            </a:br>
            <a:r>
              <a:rPr lang="en-US"/>
              <a:t>Social Emotional Learning</a:t>
            </a:r>
          </a:p>
        </p:txBody>
      </p:sp>
      <p:sp>
        <p:nvSpPr>
          <p:cNvPr id="31" name="Text Placeholder 25">
            <a:extLst>
              <a:ext uri="{FF2B5EF4-FFF2-40B4-BE49-F238E27FC236}">
                <a16:creationId xmlns:a16="http://schemas.microsoft.com/office/drawing/2014/main" id="{7F2B82F7-4FF6-E7F4-4DCA-9807CE92A9EB}"/>
              </a:ext>
            </a:extLst>
          </p:cNvPr>
          <p:cNvSpPr>
            <a:spLocks noGrp="1"/>
          </p:cNvSpPr>
          <p:nvPr>
            <p:ph type="body" sz="quarter" idx="20" hasCustomPrompt="1"/>
          </p:nvPr>
        </p:nvSpPr>
        <p:spPr>
          <a:xfrm>
            <a:off x="6646298"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Character Education</a:t>
            </a:r>
          </a:p>
        </p:txBody>
      </p:sp>
      <p:sp>
        <p:nvSpPr>
          <p:cNvPr id="32" name="Text Placeholder 25">
            <a:extLst>
              <a:ext uri="{FF2B5EF4-FFF2-40B4-BE49-F238E27FC236}">
                <a16:creationId xmlns:a16="http://schemas.microsoft.com/office/drawing/2014/main" id="{114B258E-CF44-BAFB-F221-F00D635AD3A5}"/>
              </a:ext>
            </a:extLst>
          </p:cNvPr>
          <p:cNvSpPr>
            <a:spLocks noGrp="1"/>
          </p:cNvSpPr>
          <p:nvPr>
            <p:ph type="body" sz="quarter" idx="21" hasCustomPrompt="1"/>
          </p:nvPr>
        </p:nvSpPr>
        <p:spPr>
          <a:xfrm>
            <a:off x="4639431"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Professional Development</a:t>
            </a:r>
          </a:p>
        </p:txBody>
      </p:sp>
      <p:sp>
        <p:nvSpPr>
          <p:cNvPr id="33" name="Text Placeholder 25">
            <a:extLst>
              <a:ext uri="{FF2B5EF4-FFF2-40B4-BE49-F238E27FC236}">
                <a16:creationId xmlns:a16="http://schemas.microsoft.com/office/drawing/2014/main" id="{2962F1DE-06DB-B9B0-D128-56D74A6E6CB6}"/>
              </a:ext>
            </a:extLst>
          </p:cNvPr>
          <p:cNvSpPr>
            <a:spLocks noGrp="1"/>
          </p:cNvSpPr>
          <p:nvPr>
            <p:ph type="body" sz="quarter" idx="22" hasCustomPrompt="1"/>
          </p:nvPr>
        </p:nvSpPr>
        <p:spPr>
          <a:xfrm>
            <a:off x="6646298"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Resiliency</a:t>
            </a:r>
          </a:p>
        </p:txBody>
      </p:sp>
      <p:sp>
        <p:nvSpPr>
          <p:cNvPr id="2" name="TextBox 1">
            <a:extLst>
              <a:ext uri="{FF2B5EF4-FFF2-40B4-BE49-F238E27FC236}">
                <a16:creationId xmlns:a16="http://schemas.microsoft.com/office/drawing/2014/main" id="{FBB50AE7-407E-A75C-3A20-D543D38ECA6E}"/>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AEA8518-079C-1709-F316-477CA1C91DC9}"/>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96090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tection and Prevention Intro">
    <p:bg>
      <p:bgPr>
        <a:solidFill>
          <a:srgbClr val="F5F8FC"/>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Oval 4">
            <a:extLst>
              <a:ext uri="{FF2B5EF4-FFF2-40B4-BE49-F238E27FC236}">
                <a16:creationId xmlns:a16="http://schemas.microsoft.com/office/drawing/2014/main" id="{96BCB4E8-BD57-ABFE-71E4-F20ED9BF53B7}"/>
              </a:ext>
            </a:extLst>
          </p:cNvPr>
          <p:cNvSpPr/>
          <p:nvPr userDrawn="1"/>
        </p:nvSpPr>
        <p:spPr>
          <a:xfrm>
            <a:off x="4887884" y="911807"/>
            <a:ext cx="2892828" cy="2892821"/>
          </a:xfrm>
          <a:prstGeom prst="ellipse">
            <a:avLst/>
          </a:prstGeom>
          <a:gradFill>
            <a:gsLst>
              <a:gs pos="0">
                <a:schemeClr val="accent4">
                  <a:lumMod val="75000"/>
                </a:schemeClr>
              </a:gs>
              <a:gs pos="100000">
                <a:schemeClr val="accent4">
                  <a:lumMod val="20000"/>
                  <a:lumOff val="80000"/>
                </a:schemeClr>
              </a:gs>
            </a:gsLst>
            <a:lin ang="5400000" scaled="0"/>
          </a:gra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1" y="1367845"/>
            <a:ext cx="3096815" cy="1053924"/>
          </a:xfrm>
        </p:spPr>
        <p:txBody>
          <a:bodyPr/>
          <a:lstStyle>
            <a:lvl1pPr>
              <a:lnSpc>
                <a:spcPct val="100000"/>
              </a:lnSpc>
              <a:defRPr/>
            </a:lvl1pPr>
          </a:lstStyle>
          <a:p>
            <a:r>
              <a:rPr lang="en-US"/>
              <a:t>A helping</a:t>
            </a:r>
            <a:br>
              <a:rPr lang="en-US"/>
            </a:br>
            <a:r>
              <a:rPr lang="en-US"/>
              <a:t>hand.</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5" y="2802060"/>
            <a:ext cx="3096815" cy="715790"/>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Implement the protocols and procedures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that prevent harm, stop bullying, and address emerging threats and violence.</a:t>
            </a:r>
          </a:p>
        </p:txBody>
      </p:sp>
      <p:sp>
        <p:nvSpPr>
          <p:cNvPr id="10" name="Rounded Rectangle 9">
            <a:extLst>
              <a:ext uri="{FF2B5EF4-FFF2-40B4-BE49-F238E27FC236}">
                <a16:creationId xmlns:a16="http://schemas.microsoft.com/office/drawing/2014/main" id="{C06E2BBC-9A28-9EDA-22E7-969DC8AFE403}"/>
              </a:ext>
            </a:extLst>
          </p:cNvPr>
          <p:cNvSpPr/>
          <p:nvPr userDrawn="1"/>
        </p:nvSpPr>
        <p:spPr>
          <a:xfrm>
            <a:off x="1121412" y="940383"/>
            <a:ext cx="1578383" cy="252314"/>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5" y="940382"/>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DETECTION &amp; PREVENTION</a:t>
            </a:r>
          </a:p>
        </p:txBody>
      </p:sp>
      <p:sp>
        <p:nvSpPr>
          <p:cNvPr id="22" name="Picture Placeholder 21">
            <a:extLst>
              <a:ext uri="{FF2B5EF4-FFF2-40B4-BE49-F238E27FC236}">
                <a16:creationId xmlns:a16="http://schemas.microsoft.com/office/drawing/2014/main" id="{28E1A6D9-DC47-8D2C-CE17-4DFBB81B2F0A}"/>
              </a:ext>
            </a:extLst>
          </p:cNvPr>
          <p:cNvSpPr>
            <a:spLocks noGrp="1"/>
          </p:cNvSpPr>
          <p:nvPr>
            <p:ph type="pic" sz="quarter" idx="15" hasCustomPrompt="1"/>
          </p:nvPr>
        </p:nvSpPr>
        <p:spPr>
          <a:xfrm>
            <a:off x="5163263" y="1198586"/>
            <a:ext cx="2342070" cy="2319263"/>
          </a:xfrm>
          <a:custGeom>
            <a:avLst/>
            <a:gdLst>
              <a:gd name="connsiteX0" fmla="*/ 121715 w 3122760"/>
              <a:gd name="connsiteY0" fmla="*/ 0 h 3092350"/>
              <a:gd name="connsiteX1" fmla="*/ 3001045 w 3122760"/>
              <a:gd name="connsiteY1" fmla="*/ 0 h 3092350"/>
              <a:gd name="connsiteX2" fmla="*/ 3122760 w 3122760"/>
              <a:gd name="connsiteY2" fmla="*/ 121715 h 3092350"/>
              <a:gd name="connsiteX3" fmla="*/ 3122760 w 3122760"/>
              <a:gd name="connsiteY3" fmla="*/ 2970635 h 3092350"/>
              <a:gd name="connsiteX4" fmla="*/ 3001045 w 3122760"/>
              <a:gd name="connsiteY4" fmla="*/ 3092350 h 3092350"/>
              <a:gd name="connsiteX5" fmla="*/ 121715 w 3122760"/>
              <a:gd name="connsiteY5" fmla="*/ 3092350 h 3092350"/>
              <a:gd name="connsiteX6" fmla="*/ 0 w 3122760"/>
              <a:gd name="connsiteY6" fmla="*/ 2970635 h 3092350"/>
              <a:gd name="connsiteX7" fmla="*/ 0 w 3122760"/>
              <a:gd name="connsiteY7" fmla="*/ 121715 h 3092350"/>
              <a:gd name="connsiteX8" fmla="*/ 121715 w 3122760"/>
              <a:gd name="connsiteY8" fmla="*/ 0 h 30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760" h="3092350">
                <a:moveTo>
                  <a:pt x="121715" y="0"/>
                </a:moveTo>
                <a:lnTo>
                  <a:pt x="3001045" y="0"/>
                </a:lnTo>
                <a:cubicBezTo>
                  <a:pt x="3068266" y="0"/>
                  <a:pt x="3122760" y="54494"/>
                  <a:pt x="3122760" y="121715"/>
                </a:cubicBezTo>
                <a:lnTo>
                  <a:pt x="3122760" y="2970635"/>
                </a:lnTo>
                <a:cubicBezTo>
                  <a:pt x="3122760" y="3037856"/>
                  <a:pt x="3068266" y="3092350"/>
                  <a:pt x="3001045" y="3092350"/>
                </a:cubicBezTo>
                <a:lnTo>
                  <a:pt x="121715" y="3092350"/>
                </a:lnTo>
                <a:cubicBezTo>
                  <a:pt x="54494" y="3092350"/>
                  <a:pt x="0" y="3037856"/>
                  <a:pt x="0" y="2970635"/>
                </a:cubicBezTo>
                <a:lnTo>
                  <a:pt x="0" y="121715"/>
                </a:lnTo>
                <a:cubicBezTo>
                  <a:pt x="0" y="54494"/>
                  <a:pt x="54494" y="0"/>
                  <a:pt x="121715"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extBox 2">
            <a:extLst>
              <a:ext uri="{FF2B5EF4-FFF2-40B4-BE49-F238E27FC236}">
                <a16:creationId xmlns:a16="http://schemas.microsoft.com/office/drawing/2014/main" id="{88BDD7F1-027B-27B0-AC09-9C97E40BCE8D}"/>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D2C56DC6-46DB-5704-B474-F67D4A8EAC1C}"/>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10291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tection and Prevention Pyramid">
    <p:bg>
      <p:bgPr>
        <a:gradFill>
          <a:gsLst>
            <a:gs pos="18000">
              <a:srgbClr val="F8FDFD"/>
            </a:gs>
            <a:gs pos="0">
              <a:srgbClr val="EEFAFA"/>
            </a:gs>
            <a:gs pos="100000">
              <a:schemeClr val="bg1"/>
            </a:gs>
          </a:gsLst>
          <a:lin ang="5400000" scaled="0"/>
        </a:gra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AD0225B-08E8-BF39-C6F1-A49A57280702}"/>
              </a:ext>
            </a:extLst>
          </p:cNvPr>
          <p:cNvSpPr>
            <a:spLocks noGrp="1"/>
          </p:cNvSpPr>
          <p:nvPr>
            <p:ph type="title" hasCustomPrompt="1"/>
          </p:nvPr>
        </p:nvSpPr>
        <p:spPr>
          <a:xfrm>
            <a:off x="1114861" y="1491670"/>
            <a:ext cx="3096815" cy="1320443"/>
          </a:xfrm>
        </p:spPr>
        <p:txBody>
          <a:bodyPr/>
          <a:lstStyle>
            <a:lvl1pPr>
              <a:lnSpc>
                <a:spcPct val="100000"/>
              </a:lnSpc>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Offer a</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helping hand.</a:t>
            </a:r>
          </a:p>
        </p:txBody>
      </p:sp>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1115055" y="3087810"/>
            <a:ext cx="309681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Provide students support to prevent self-harm, put an end to bullying, and stop emerging threats from escalating with Navigate360’s Detection &amp; Prevention solutions.</a:t>
            </a:r>
          </a:p>
        </p:txBody>
      </p:sp>
      <p:sp>
        <p:nvSpPr>
          <p:cNvPr id="2" name="Rounded Rectangle 1">
            <a:extLst>
              <a:ext uri="{FF2B5EF4-FFF2-40B4-BE49-F238E27FC236}">
                <a16:creationId xmlns:a16="http://schemas.microsoft.com/office/drawing/2014/main" id="{D53F3982-E0FB-1B45-5FE1-CCC908C9E45F}"/>
              </a:ext>
            </a:extLst>
          </p:cNvPr>
          <p:cNvSpPr/>
          <p:nvPr userDrawn="1"/>
        </p:nvSpPr>
        <p:spPr>
          <a:xfrm>
            <a:off x="1121412" y="940383"/>
            <a:ext cx="1578383" cy="252314"/>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 Placeholder 16">
            <a:extLst>
              <a:ext uri="{FF2B5EF4-FFF2-40B4-BE49-F238E27FC236}">
                <a16:creationId xmlns:a16="http://schemas.microsoft.com/office/drawing/2014/main" id="{35B47B89-C73F-8AB6-2EA5-806767C48906}"/>
              </a:ext>
            </a:extLst>
          </p:cNvPr>
          <p:cNvSpPr>
            <a:spLocks noGrp="1"/>
          </p:cNvSpPr>
          <p:nvPr>
            <p:ph type="body" sz="quarter" idx="14" hasCustomPrompt="1"/>
          </p:nvPr>
        </p:nvSpPr>
        <p:spPr>
          <a:xfrm>
            <a:off x="1114425" y="940382"/>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DETECTION &amp; PREVENTION</a:t>
            </a:r>
          </a:p>
        </p:txBody>
      </p:sp>
      <p:pic>
        <p:nvPicPr>
          <p:cNvPr id="7" name="Picture 6">
            <a:extLst>
              <a:ext uri="{FF2B5EF4-FFF2-40B4-BE49-F238E27FC236}">
                <a16:creationId xmlns:a16="http://schemas.microsoft.com/office/drawing/2014/main" id="{E0DC884D-B590-C743-ACA7-1D425A7CDE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16118" y="1"/>
            <a:ext cx="4762565" cy="4927334"/>
          </a:xfrm>
          <a:prstGeom prst="rect">
            <a:avLst/>
          </a:prstGeom>
        </p:spPr>
      </p:pic>
      <p:sp>
        <p:nvSpPr>
          <p:cNvPr id="5" name="TextBox 4">
            <a:extLst>
              <a:ext uri="{FF2B5EF4-FFF2-40B4-BE49-F238E27FC236}">
                <a16:creationId xmlns:a16="http://schemas.microsoft.com/office/drawing/2014/main" id="{52FF7E4F-5A85-FA3C-14C8-AAB66D2A768C}"/>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8" name="TextBox 7">
            <a:extLst>
              <a:ext uri="{FF2B5EF4-FFF2-40B4-BE49-F238E27FC236}">
                <a16:creationId xmlns:a16="http://schemas.microsoft.com/office/drawing/2014/main" id="{F9C3FE44-3A5E-FF8E-E628-CA72651CFC0E}"/>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741220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tection and Prevention Pyramid Tabs">
    <p:bg>
      <p:bgPr>
        <a:gradFill>
          <a:gsLst>
            <a:gs pos="18000">
              <a:srgbClr val="F8FDFD"/>
            </a:gs>
            <a:gs pos="0">
              <a:srgbClr val="EEFAFA"/>
            </a:gs>
            <a:gs pos="100000">
              <a:schemeClr val="bg1"/>
            </a:gs>
          </a:gsLst>
          <a:lin ang="5400000" scaled="0"/>
        </a:gra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7AAD1E92-8D1E-CD83-8159-85EEA6B3ED0B}"/>
              </a:ext>
            </a:extLst>
          </p:cNvPr>
          <p:cNvSpPr>
            <a:spLocks noGrp="1"/>
          </p:cNvSpPr>
          <p:nvPr>
            <p:ph type="body" sz="quarter" idx="13" hasCustomPrompt="1"/>
          </p:nvPr>
        </p:nvSpPr>
        <p:spPr>
          <a:xfrm>
            <a:off x="658296" y="3108653"/>
            <a:ext cx="317075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Extend a helping hand to prevent harm to self,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stop bullying, and prevent emerging threats and violence against others.</a:t>
            </a:r>
          </a:p>
        </p:txBody>
      </p:sp>
      <p:sp>
        <p:nvSpPr>
          <p:cNvPr id="9" name="Text Placeholder 14">
            <a:extLst>
              <a:ext uri="{FF2B5EF4-FFF2-40B4-BE49-F238E27FC236}">
                <a16:creationId xmlns:a16="http://schemas.microsoft.com/office/drawing/2014/main" id="{DFBC7A2B-F159-BFC9-D0D1-D53358CC6D4A}"/>
              </a:ext>
            </a:extLst>
          </p:cNvPr>
          <p:cNvSpPr>
            <a:spLocks noGrp="1"/>
          </p:cNvSpPr>
          <p:nvPr>
            <p:ph type="body" sz="quarter" idx="14" hasCustomPrompt="1"/>
          </p:nvPr>
        </p:nvSpPr>
        <p:spPr>
          <a:xfrm>
            <a:off x="658296" y="2703726"/>
            <a:ext cx="3170755" cy="361950"/>
          </a:xfrm>
        </p:spPr>
        <p:txBody>
          <a:bodyPr/>
          <a:lstStyle>
            <a:lvl1pPr marL="0" indent="0">
              <a:buNone/>
              <a:defRPr sz="2250" b="0" i="0">
                <a:solidFill>
                  <a:schemeClr val="tx1"/>
                </a:solidFill>
                <a:latin typeface="Rockwell" panose="02060603020205020403" pitchFamily="18" charset="77"/>
              </a:defRPr>
            </a:lvl1pPr>
          </a:lstStyle>
          <a:p>
            <a:pPr lvl="0"/>
            <a:r>
              <a:rPr lang="en-US"/>
              <a:t>Detection &amp; Prevention</a:t>
            </a:r>
          </a:p>
        </p:txBody>
      </p:sp>
      <p:sp>
        <p:nvSpPr>
          <p:cNvPr id="10" name="Rounded Rectangle 9">
            <a:extLst>
              <a:ext uri="{FF2B5EF4-FFF2-40B4-BE49-F238E27FC236}">
                <a16:creationId xmlns:a16="http://schemas.microsoft.com/office/drawing/2014/main" id="{D3CD5BD5-4880-CC98-D73A-234B635CBB17}"/>
              </a:ext>
            </a:extLst>
          </p:cNvPr>
          <p:cNvSpPr/>
          <p:nvPr userDrawn="1"/>
        </p:nvSpPr>
        <p:spPr>
          <a:xfrm>
            <a:off x="4572000" y="62804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ounded Rectangle 10">
            <a:extLst>
              <a:ext uri="{FF2B5EF4-FFF2-40B4-BE49-F238E27FC236}">
                <a16:creationId xmlns:a16="http://schemas.microsoft.com/office/drawing/2014/main" id="{0E875549-1FBD-3054-5574-3B7092AFA390}"/>
              </a:ext>
            </a:extLst>
          </p:cNvPr>
          <p:cNvSpPr/>
          <p:nvPr userDrawn="1"/>
        </p:nvSpPr>
        <p:spPr>
          <a:xfrm>
            <a:off x="4572000" y="152319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ounded Rectangle 13">
            <a:extLst>
              <a:ext uri="{FF2B5EF4-FFF2-40B4-BE49-F238E27FC236}">
                <a16:creationId xmlns:a16="http://schemas.microsoft.com/office/drawing/2014/main" id="{9E098F3E-B703-5DCD-4DFB-747C07132646}"/>
              </a:ext>
            </a:extLst>
          </p:cNvPr>
          <p:cNvSpPr/>
          <p:nvPr userDrawn="1"/>
        </p:nvSpPr>
        <p:spPr>
          <a:xfrm>
            <a:off x="4572000" y="241834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Rounded Rectangle 15">
            <a:extLst>
              <a:ext uri="{FF2B5EF4-FFF2-40B4-BE49-F238E27FC236}">
                <a16:creationId xmlns:a16="http://schemas.microsoft.com/office/drawing/2014/main" id="{3E9D17EE-F18C-0C50-6EAD-A2A85C89CA1D}"/>
              </a:ext>
            </a:extLst>
          </p:cNvPr>
          <p:cNvSpPr/>
          <p:nvPr userDrawn="1"/>
        </p:nvSpPr>
        <p:spPr>
          <a:xfrm>
            <a:off x="6578867" y="62804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Rounded Rectangle 16">
            <a:extLst>
              <a:ext uri="{FF2B5EF4-FFF2-40B4-BE49-F238E27FC236}">
                <a16:creationId xmlns:a16="http://schemas.microsoft.com/office/drawing/2014/main" id="{01E36F5F-FB06-4405-6FA2-8FDB1D846D31}"/>
              </a:ext>
            </a:extLst>
          </p:cNvPr>
          <p:cNvSpPr/>
          <p:nvPr userDrawn="1"/>
        </p:nvSpPr>
        <p:spPr>
          <a:xfrm>
            <a:off x="6578867" y="152319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ounded Rectangle 17">
            <a:extLst>
              <a:ext uri="{FF2B5EF4-FFF2-40B4-BE49-F238E27FC236}">
                <a16:creationId xmlns:a16="http://schemas.microsoft.com/office/drawing/2014/main" id="{30082C50-8186-DB8B-0FBE-CD2A1DE4FED6}"/>
              </a:ext>
            </a:extLst>
          </p:cNvPr>
          <p:cNvSpPr/>
          <p:nvPr userDrawn="1"/>
        </p:nvSpPr>
        <p:spPr>
          <a:xfrm>
            <a:off x="6578867" y="241834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Text Placeholder 25">
            <a:extLst>
              <a:ext uri="{FF2B5EF4-FFF2-40B4-BE49-F238E27FC236}">
                <a16:creationId xmlns:a16="http://schemas.microsoft.com/office/drawing/2014/main" id="{E4425338-7FC9-A1C0-F3C0-2FFEEC19007B}"/>
              </a:ext>
            </a:extLst>
          </p:cNvPr>
          <p:cNvSpPr>
            <a:spLocks noGrp="1"/>
          </p:cNvSpPr>
          <p:nvPr>
            <p:ph type="body" sz="quarter" idx="15" hasCustomPrompt="1"/>
          </p:nvPr>
        </p:nvSpPr>
        <p:spPr>
          <a:xfrm>
            <a:off x="4639431"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Behavior Case Manager</a:t>
            </a:r>
          </a:p>
        </p:txBody>
      </p:sp>
      <p:sp>
        <p:nvSpPr>
          <p:cNvPr id="21" name="Text Placeholder 25">
            <a:extLst>
              <a:ext uri="{FF2B5EF4-FFF2-40B4-BE49-F238E27FC236}">
                <a16:creationId xmlns:a16="http://schemas.microsoft.com/office/drawing/2014/main" id="{2A99132B-BEDB-40D1-879D-93ACE6F74C38}"/>
              </a:ext>
            </a:extLst>
          </p:cNvPr>
          <p:cNvSpPr>
            <a:spLocks noGrp="1"/>
          </p:cNvSpPr>
          <p:nvPr>
            <p:ph type="body" sz="quarter" idx="16" hasCustomPrompt="1"/>
          </p:nvPr>
        </p:nvSpPr>
        <p:spPr>
          <a:xfrm>
            <a:off x="6646298"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Threat Assessment Training</a:t>
            </a:r>
          </a:p>
        </p:txBody>
      </p:sp>
      <p:sp>
        <p:nvSpPr>
          <p:cNvPr id="22" name="Text Placeholder 25">
            <a:extLst>
              <a:ext uri="{FF2B5EF4-FFF2-40B4-BE49-F238E27FC236}">
                <a16:creationId xmlns:a16="http://schemas.microsoft.com/office/drawing/2014/main" id="{E09400ED-6479-8996-E655-1CD245359185}"/>
              </a:ext>
            </a:extLst>
          </p:cNvPr>
          <p:cNvSpPr>
            <a:spLocks noGrp="1"/>
          </p:cNvSpPr>
          <p:nvPr>
            <p:ph type="body" sz="quarter" idx="17" hasCustomPrompt="1"/>
          </p:nvPr>
        </p:nvSpPr>
        <p:spPr>
          <a:xfrm>
            <a:off x="4639431"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Program Development &amp; Operation</a:t>
            </a:r>
          </a:p>
        </p:txBody>
      </p:sp>
      <p:sp>
        <p:nvSpPr>
          <p:cNvPr id="23" name="Text Placeholder 25">
            <a:extLst>
              <a:ext uri="{FF2B5EF4-FFF2-40B4-BE49-F238E27FC236}">
                <a16:creationId xmlns:a16="http://schemas.microsoft.com/office/drawing/2014/main" id="{FAF9857C-3747-8641-5832-F561ED8514FE}"/>
              </a:ext>
            </a:extLst>
          </p:cNvPr>
          <p:cNvSpPr>
            <a:spLocks noGrp="1"/>
          </p:cNvSpPr>
          <p:nvPr>
            <p:ph type="body" sz="quarter" idx="18" hasCustomPrompt="1"/>
          </p:nvPr>
        </p:nvSpPr>
        <p:spPr>
          <a:xfrm>
            <a:off x="6646298"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Digital Threat Detection</a:t>
            </a:r>
          </a:p>
        </p:txBody>
      </p:sp>
      <p:sp>
        <p:nvSpPr>
          <p:cNvPr id="24" name="Text Placeholder 25">
            <a:extLst>
              <a:ext uri="{FF2B5EF4-FFF2-40B4-BE49-F238E27FC236}">
                <a16:creationId xmlns:a16="http://schemas.microsoft.com/office/drawing/2014/main" id="{702F4D59-271E-4133-7A2C-D8730BC02AC8}"/>
              </a:ext>
            </a:extLst>
          </p:cNvPr>
          <p:cNvSpPr>
            <a:spLocks noGrp="1"/>
          </p:cNvSpPr>
          <p:nvPr>
            <p:ph type="body" sz="quarter" idx="19" hasCustomPrompt="1"/>
          </p:nvPr>
        </p:nvSpPr>
        <p:spPr>
          <a:xfrm>
            <a:off x="4639431"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Suicide Awareness &amp; Prevention Training</a:t>
            </a:r>
          </a:p>
        </p:txBody>
      </p:sp>
      <p:sp>
        <p:nvSpPr>
          <p:cNvPr id="25" name="Text Placeholder 25">
            <a:extLst>
              <a:ext uri="{FF2B5EF4-FFF2-40B4-BE49-F238E27FC236}">
                <a16:creationId xmlns:a16="http://schemas.microsoft.com/office/drawing/2014/main" id="{33585F0A-730E-CE77-AD62-4997B361E6FD}"/>
              </a:ext>
            </a:extLst>
          </p:cNvPr>
          <p:cNvSpPr>
            <a:spLocks noGrp="1"/>
          </p:cNvSpPr>
          <p:nvPr>
            <p:ph type="body" sz="quarter" idx="20" hasCustomPrompt="1"/>
          </p:nvPr>
        </p:nvSpPr>
        <p:spPr>
          <a:xfrm>
            <a:off x="6646298"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Anonymous Tipline &amp; Reporting</a:t>
            </a:r>
          </a:p>
        </p:txBody>
      </p:sp>
      <p:pic>
        <p:nvPicPr>
          <p:cNvPr id="28" name="Picture 27">
            <a:extLst>
              <a:ext uri="{FF2B5EF4-FFF2-40B4-BE49-F238E27FC236}">
                <a16:creationId xmlns:a16="http://schemas.microsoft.com/office/drawing/2014/main" id="{778265A7-E624-1744-303F-CDC85E0F04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6340" y="180064"/>
            <a:ext cx="2522778" cy="2610058"/>
          </a:xfrm>
          <a:prstGeom prst="rect">
            <a:avLst/>
          </a:prstGeom>
        </p:spPr>
      </p:pic>
      <p:sp>
        <p:nvSpPr>
          <p:cNvPr id="2" name="TextBox 1">
            <a:extLst>
              <a:ext uri="{FF2B5EF4-FFF2-40B4-BE49-F238E27FC236}">
                <a16:creationId xmlns:a16="http://schemas.microsoft.com/office/drawing/2014/main" id="{FBE9B313-ECD5-9E01-64C6-8F4F79BCE64B}"/>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5F6F01C-833B-72D8-BBD2-BE3FD374785B}"/>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922307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paration and Response Intro">
    <p:bg>
      <p:bgPr>
        <a:solidFill>
          <a:srgbClr val="F5F8FC"/>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B6CAB1F2-8F8B-0053-BBDD-39FA62365ED0}"/>
              </a:ext>
            </a:extLst>
          </p:cNvPr>
          <p:cNvSpPr/>
          <p:nvPr userDrawn="1"/>
        </p:nvSpPr>
        <p:spPr>
          <a:xfrm>
            <a:off x="4887884" y="911807"/>
            <a:ext cx="2892828" cy="2892821"/>
          </a:xfrm>
          <a:prstGeom prst="ellipse">
            <a:avLst/>
          </a:prstGeom>
          <a:gradFill>
            <a:gsLst>
              <a:gs pos="0">
                <a:schemeClr val="accent5"/>
              </a:gs>
              <a:gs pos="100000">
                <a:schemeClr val="accent5">
                  <a:lumMod val="20000"/>
                  <a:lumOff val="80000"/>
                </a:schemeClr>
              </a:gs>
            </a:gsLst>
            <a:lin ang="5400000" scaled="0"/>
          </a:gra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1" y="1367845"/>
            <a:ext cx="3096815" cy="1053924"/>
          </a:xfrm>
        </p:spPr>
        <p:txBody>
          <a:bodyPr/>
          <a:lstStyle>
            <a:lvl1pPr>
              <a:lnSpc>
                <a:spcPct val="100000"/>
              </a:lnSpc>
              <a:defRPr/>
            </a:lvl1pPr>
          </a:lstStyle>
          <a:p>
            <a:r>
              <a:rPr lang="en-US"/>
              <a:t>A readiness</a:t>
            </a:r>
            <a:br>
              <a:rPr lang="en-US"/>
            </a:br>
            <a:r>
              <a:rPr lang="en-US"/>
              <a:t>to act.</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5" y="2802060"/>
            <a:ext cx="3096815" cy="715790"/>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Create proven programs to prepare for, respond to, and recover from incidents and emergencies.</a:t>
            </a:r>
          </a:p>
        </p:txBody>
      </p:sp>
      <p:sp>
        <p:nvSpPr>
          <p:cNvPr id="22" name="Picture Placeholder 21">
            <a:extLst>
              <a:ext uri="{FF2B5EF4-FFF2-40B4-BE49-F238E27FC236}">
                <a16:creationId xmlns:a16="http://schemas.microsoft.com/office/drawing/2014/main" id="{28E1A6D9-DC47-8D2C-CE17-4DFBB81B2F0A}"/>
              </a:ext>
            </a:extLst>
          </p:cNvPr>
          <p:cNvSpPr>
            <a:spLocks noGrp="1"/>
          </p:cNvSpPr>
          <p:nvPr>
            <p:ph type="pic" sz="quarter" idx="15" hasCustomPrompt="1"/>
          </p:nvPr>
        </p:nvSpPr>
        <p:spPr>
          <a:xfrm>
            <a:off x="5163263" y="1198586"/>
            <a:ext cx="2342070" cy="2319263"/>
          </a:xfrm>
          <a:custGeom>
            <a:avLst/>
            <a:gdLst>
              <a:gd name="connsiteX0" fmla="*/ 121715 w 3122760"/>
              <a:gd name="connsiteY0" fmla="*/ 0 h 3092350"/>
              <a:gd name="connsiteX1" fmla="*/ 3001045 w 3122760"/>
              <a:gd name="connsiteY1" fmla="*/ 0 h 3092350"/>
              <a:gd name="connsiteX2" fmla="*/ 3122760 w 3122760"/>
              <a:gd name="connsiteY2" fmla="*/ 121715 h 3092350"/>
              <a:gd name="connsiteX3" fmla="*/ 3122760 w 3122760"/>
              <a:gd name="connsiteY3" fmla="*/ 2970635 h 3092350"/>
              <a:gd name="connsiteX4" fmla="*/ 3001045 w 3122760"/>
              <a:gd name="connsiteY4" fmla="*/ 3092350 h 3092350"/>
              <a:gd name="connsiteX5" fmla="*/ 121715 w 3122760"/>
              <a:gd name="connsiteY5" fmla="*/ 3092350 h 3092350"/>
              <a:gd name="connsiteX6" fmla="*/ 0 w 3122760"/>
              <a:gd name="connsiteY6" fmla="*/ 2970635 h 3092350"/>
              <a:gd name="connsiteX7" fmla="*/ 0 w 3122760"/>
              <a:gd name="connsiteY7" fmla="*/ 121715 h 3092350"/>
              <a:gd name="connsiteX8" fmla="*/ 121715 w 3122760"/>
              <a:gd name="connsiteY8" fmla="*/ 0 h 30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760" h="3092350">
                <a:moveTo>
                  <a:pt x="121715" y="0"/>
                </a:moveTo>
                <a:lnTo>
                  <a:pt x="3001045" y="0"/>
                </a:lnTo>
                <a:cubicBezTo>
                  <a:pt x="3068266" y="0"/>
                  <a:pt x="3122760" y="54494"/>
                  <a:pt x="3122760" y="121715"/>
                </a:cubicBezTo>
                <a:lnTo>
                  <a:pt x="3122760" y="2970635"/>
                </a:lnTo>
                <a:cubicBezTo>
                  <a:pt x="3122760" y="3037856"/>
                  <a:pt x="3068266" y="3092350"/>
                  <a:pt x="3001045" y="3092350"/>
                </a:cubicBezTo>
                <a:lnTo>
                  <a:pt x="121715" y="3092350"/>
                </a:lnTo>
                <a:cubicBezTo>
                  <a:pt x="54494" y="3092350"/>
                  <a:pt x="0" y="3037856"/>
                  <a:pt x="0" y="2970635"/>
                </a:cubicBezTo>
                <a:lnTo>
                  <a:pt x="0" y="121715"/>
                </a:lnTo>
                <a:cubicBezTo>
                  <a:pt x="0" y="54494"/>
                  <a:pt x="54494" y="0"/>
                  <a:pt x="121715"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5" name="Rounded Rectangle 4">
            <a:extLst>
              <a:ext uri="{FF2B5EF4-FFF2-40B4-BE49-F238E27FC236}">
                <a16:creationId xmlns:a16="http://schemas.microsoft.com/office/drawing/2014/main" id="{FB4E39D5-5C6D-D338-65D9-5FC0F639DC62}"/>
              </a:ext>
            </a:extLst>
          </p:cNvPr>
          <p:cNvSpPr/>
          <p:nvPr userDrawn="1"/>
        </p:nvSpPr>
        <p:spPr>
          <a:xfrm>
            <a:off x="1121412" y="940383"/>
            <a:ext cx="1578383" cy="252314"/>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Text Placeholder 16">
            <a:extLst>
              <a:ext uri="{FF2B5EF4-FFF2-40B4-BE49-F238E27FC236}">
                <a16:creationId xmlns:a16="http://schemas.microsoft.com/office/drawing/2014/main" id="{5DD624A8-1450-0FDB-4E8B-E1D8C6ED56E1}"/>
              </a:ext>
            </a:extLst>
          </p:cNvPr>
          <p:cNvSpPr>
            <a:spLocks noGrp="1"/>
          </p:cNvSpPr>
          <p:nvPr>
            <p:ph type="body" sz="quarter" idx="14" hasCustomPrompt="1"/>
          </p:nvPr>
        </p:nvSpPr>
        <p:spPr>
          <a:xfrm>
            <a:off x="1114425" y="940382"/>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PREPARATION &amp; RESPONSE</a:t>
            </a:r>
          </a:p>
        </p:txBody>
      </p:sp>
      <p:sp>
        <p:nvSpPr>
          <p:cNvPr id="3" name="TextBox 2">
            <a:extLst>
              <a:ext uri="{FF2B5EF4-FFF2-40B4-BE49-F238E27FC236}">
                <a16:creationId xmlns:a16="http://schemas.microsoft.com/office/drawing/2014/main" id="{4E05552B-4515-7240-B71B-3215FBCA9916}"/>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0" name="TextBox 9">
            <a:extLst>
              <a:ext uri="{FF2B5EF4-FFF2-40B4-BE49-F238E27FC236}">
                <a16:creationId xmlns:a16="http://schemas.microsoft.com/office/drawing/2014/main" id="{7A926B7D-FD3D-6059-030A-686677D612E9}"/>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195409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paration and Response Pyramid">
    <p:bg>
      <p:bgPr>
        <a:gradFill>
          <a:gsLst>
            <a:gs pos="0">
              <a:srgbClr val="FEF0EC"/>
            </a:gs>
            <a:gs pos="100000">
              <a:schemeClr val="bg1"/>
            </a:gs>
          </a:gsLst>
          <a:lin ang="5400000" scaled="0"/>
        </a:gra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06E2BBC-9A28-9EDA-22E7-969DC8AFE403}"/>
              </a:ext>
            </a:extLst>
          </p:cNvPr>
          <p:cNvSpPr/>
          <p:nvPr userDrawn="1"/>
        </p:nvSpPr>
        <p:spPr>
          <a:xfrm>
            <a:off x="1121412" y="940383"/>
            <a:ext cx="1578383" cy="252314"/>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5" y="940382"/>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PREPARATION &amp; RESPONSE</a:t>
            </a:r>
          </a:p>
        </p:txBody>
      </p:sp>
      <p:sp>
        <p:nvSpPr>
          <p:cNvPr id="12" name="Title 1">
            <a:extLst>
              <a:ext uri="{FF2B5EF4-FFF2-40B4-BE49-F238E27FC236}">
                <a16:creationId xmlns:a16="http://schemas.microsoft.com/office/drawing/2014/main" id="{6AD0225B-08E8-BF39-C6F1-A49A57280702}"/>
              </a:ext>
            </a:extLst>
          </p:cNvPr>
          <p:cNvSpPr>
            <a:spLocks noGrp="1"/>
          </p:cNvSpPr>
          <p:nvPr>
            <p:ph type="title" hasCustomPrompt="1"/>
          </p:nvPr>
        </p:nvSpPr>
        <p:spPr>
          <a:xfrm>
            <a:off x="1114861" y="1491670"/>
            <a:ext cx="3096815" cy="1320443"/>
          </a:xfrm>
        </p:spPr>
        <p:txBody>
          <a:bodyPr/>
          <a:lstStyle>
            <a:lvl1pPr>
              <a:lnSpc>
                <a:spcPct val="100000"/>
              </a:lnSpc>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Be ready</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to act.</a:t>
            </a:r>
          </a:p>
        </p:txBody>
      </p:sp>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1115055" y="3087810"/>
            <a:ext cx="309681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Emergencies and violence can happen at any school. Do everything you can to ensure a positive outcome with Navigate360 Preparation &amp; Response solutions.</a:t>
            </a:r>
          </a:p>
        </p:txBody>
      </p:sp>
      <p:pic>
        <p:nvPicPr>
          <p:cNvPr id="2" name="Picture 1">
            <a:extLst>
              <a:ext uri="{FF2B5EF4-FFF2-40B4-BE49-F238E27FC236}">
                <a16:creationId xmlns:a16="http://schemas.microsoft.com/office/drawing/2014/main" id="{708ABF78-72E8-0157-6947-78423A33B7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16118" y="1"/>
            <a:ext cx="4762565" cy="4927334"/>
          </a:xfrm>
          <a:prstGeom prst="rect">
            <a:avLst/>
          </a:prstGeom>
        </p:spPr>
      </p:pic>
      <p:sp>
        <p:nvSpPr>
          <p:cNvPr id="3" name="TextBox 2">
            <a:extLst>
              <a:ext uri="{FF2B5EF4-FFF2-40B4-BE49-F238E27FC236}">
                <a16:creationId xmlns:a16="http://schemas.microsoft.com/office/drawing/2014/main" id="{1B4664A7-5C98-0683-0CF5-7C3C82182867}"/>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49A62A7C-018A-A5BC-4CA1-26087B5C57F5}"/>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571196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paration and Response Pyramid Tabs">
    <p:bg>
      <p:bgPr>
        <a:gradFill>
          <a:gsLst>
            <a:gs pos="0">
              <a:srgbClr val="FEF0EC"/>
            </a:gs>
            <a:gs pos="100000">
              <a:schemeClr val="bg1"/>
            </a:gs>
          </a:gsLst>
          <a:lin ang="5400000" scaled="0"/>
        </a:gradFill>
        <a:effectLst/>
      </p:bgPr>
    </p:bg>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7F4C391-4D31-7434-B6D8-C2B65D4F2A38}"/>
              </a:ext>
            </a:extLst>
          </p:cNvPr>
          <p:cNvSpPr>
            <a:spLocks noGrp="1"/>
          </p:cNvSpPr>
          <p:nvPr>
            <p:ph type="body" sz="quarter" idx="13" hasCustomPrompt="1"/>
          </p:nvPr>
        </p:nvSpPr>
        <p:spPr>
          <a:xfrm>
            <a:off x="658296" y="3108653"/>
            <a:ext cx="330410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Demonstrate your readiness to act: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Prepare, practice, respond, and recover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from incidents and emergencies.</a:t>
            </a:r>
          </a:p>
        </p:txBody>
      </p:sp>
      <p:sp>
        <p:nvSpPr>
          <p:cNvPr id="7" name="Text Placeholder 14">
            <a:extLst>
              <a:ext uri="{FF2B5EF4-FFF2-40B4-BE49-F238E27FC236}">
                <a16:creationId xmlns:a16="http://schemas.microsoft.com/office/drawing/2014/main" id="{46D14903-B61F-917C-0C90-1A01D9D447F9}"/>
              </a:ext>
            </a:extLst>
          </p:cNvPr>
          <p:cNvSpPr>
            <a:spLocks noGrp="1"/>
          </p:cNvSpPr>
          <p:nvPr>
            <p:ph type="body" sz="quarter" idx="14" hasCustomPrompt="1"/>
          </p:nvPr>
        </p:nvSpPr>
        <p:spPr>
          <a:xfrm>
            <a:off x="658296" y="2703726"/>
            <a:ext cx="3304105" cy="361950"/>
          </a:xfrm>
        </p:spPr>
        <p:txBody>
          <a:bodyPr/>
          <a:lstStyle>
            <a:lvl1pPr marL="0" indent="0">
              <a:buNone/>
              <a:defRPr sz="2250" b="0" i="0">
                <a:solidFill>
                  <a:schemeClr val="tx1"/>
                </a:solidFill>
                <a:latin typeface="Rockwell" panose="02060603020205020403" pitchFamily="18" charset="77"/>
              </a:defRPr>
            </a:lvl1pPr>
          </a:lstStyle>
          <a:p>
            <a:pPr lvl="0"/>
            <a:r>
              <a:rPr lang="en-US"/>
              <a:t>Preparation &amp; Response</a:t>
            </a:r>
          </a:p>
        </p:txBody>
      </p:sp>
      <p:sp>
        <p:nvSpPr>
          <p:cNvPr id="8" name="Rounded Rectangle 7">
            <a:extLst>
              <a:ext uri="{FF2B5EF4-FFF2-40B4-BE49-F238E27FC236}">
                <a16:creationId xmlns:a16="http://schemas.microsoft.com/office/drawing/2014/main" id="{1C0AC3A7-0E52-446F-980D-AEB8B9D3FE8A}"/>
              </a:ext>
            </a:extLst>
          </p:cNvPr>
          <p:cNvSpPr/>
          <p:nvPr userDrawn="1"/>
        </p:nvSpPr>
        <p:spPr>
          <a:xfrm>
            <a:off x="4572000" y="62804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ounded Rectangle 8">
            <a:extLst>
              <a:ext uri="{FF2B5EF4-FFF2-40B4-BE49-F238E27FC236}">
                <a16:creationId xmlns:a16="http://schemas.microsoft.com/office/drawing/2014/main" id="{E2519C4E-96E8-7477-FA30-0703F2A7254E}"/>
              </a:ext>
            </a:extLst>
          </p:cNvPr>
          <p:cNvSpPr/>
          <p:nvPr userDrawn="1"/>
        </p:nvSpPr>
        <p:spPr>
          <a:xfrm>
            <a:off x="4572000" y="152319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ounded Rectangle 10">
            <a:extLst>
              <a:ext uri="{FF2B5EF4-FFF2-40B4-BE49-F238E27FC236}">
                <a16:creationId xmlns:a16="http://schemas.microsoft.com/office/drawing/2014/main" id="{B895D427-1F3F-A4AA-01F9-A4180E303F6C}"/>
              </a:ext>
            </a:extLst>
          </p:cNvPr>
          <p:cNvSpPr/>
          <p:nvPr userDrawn="1"/>
        </p:nvSpPr>
        <p:spPr>
          <a:xfrm>
            <a:off x="4572000" y="241834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ounded Rectangle 13">
            <a:extLst>
              <a:ext uri="{FF2B5EF4-FFF2-40B4-BE49-F238E27FC236}">
                <a16:creationId xmlns:a16="http://schemas.microsoft.com/office/drawing/2014/main" id="{1B852F9C-E247-707F-74E3-A55CD064B605}"/>
              </a:ext>
            </a:extLst>
          </p:cNvPr>
          <p:cNvSpPr/>
          <p:nvPr userDrawn="1"/>
        </p:nvSpPr>
        <p:spPr>
          <a:xfrm>
            <a:off x="4572000" y="331349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Rounded Rectangle 14">
            <a:extLst>
              <a:ext uri="{FF2B5EF4-FFF2-40B4-BE49-F238E27FC236}">
                <a16:creationId xmlns:a16="http://schemas.microsoft.com/office/drawing/2014/main" id="{6587FA07-8FB7-D9E3-D42B-79B312917364}"/>
              </a:ext>
            </a:extLst>
          </p:cNvPr>
          <p:cNvSpPr/>
          <p:nvPr userDrawn="1"/>
        </p:nvSpPr>
        <p:spPr>
          <a:xfrm>
            <a:off x="6578867" y="62804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Rounded Rectangle 15">
            <a:extLst>
              <a:ext uri="{FF2B5EF4-FFF2-40B4-BE49-F238E27FC236}">
                <a16:creationId xmlns:a16="http://schemas.microsoft.com/office/drawing/2014/main" id="{99CFA0B5-67A5-06F7-9450-255F183153B0}"/>
              </a:ext>
            </a:extLst>
          </p:cNvPr>
          <p:cNvSpPr/>
          <p:nvPr userDrawn="1"/>
        </p:nvSpPr>
        <p:spPr>
          <a:xfrm>
            <a:off x="6578867" y="1523196"/>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ounded Rectangle 17">
            <a:extLst>
              <a:ext uri="{FF2B5EF4-FFF2-40B4-BE49-F238E27FC236}">
                <a16:creationId xmlns:a16="http://schemas.microsoft.com/office/drawing/2014/main" id="{FD5142E4-88DF-7295-D7E4-959FBEFE86FA}"/>
              </a:ext>
            </a:extLst>
          </p:cNvPr>
          <p:cNvSpPr/>
          <p:nvPr userDrawn="1"/>
        </p:nvSpPr>
        <p:spPr>
          <a:xfrm>
            <a:off x="6578867" y="241834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Rounded Rectangle 18">
            <a:extLst>
              <a:ext uri="{FF2B5EF4-FFF2-40B4-BE49-F238E27FC236}">
                <a16:creationId xmlns:a16="http://schemas.microsoft.com/office/drawing/2014/main" id="{9770ADE2-6A22-6232-123E-89FA62A27FE2}"/>
              </a:ext>
            </a:extLst>
          </p:cNvPr>
          <p:cNvSpPr/>
          <p:nvPr userDrawn="1"/>
        </p:nvSpPr>
        <p:spPr>
          <a:xfrm>
            <a:off x="6578867" y="3313494"/>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Text Placeholder 25">
            <a:extLst>
              <a:ext uri="{FF2B5EF4-FFF2-40B4-BE49-F238E27FC236}">
                <a16:creationId xmlns:a16="http://schemas.microsoft.com/office/drawing/2014/main" id="{11046D25-545A-04E8-DD45-1FD7D3C2D5B6}"/>
              </a:ext>
            </a:extLst>
          </p:cNvPr>
          <p:cNvSpPr>
            <a:spLocks noGrp="1"/>
          </p:cNvSpPr>
          <p:nvPr>
            <p:ph type="body" sz="quarter" idx="15" hasCustomPrompt="1"/>
          </p:nvPr>
        </p:nvSpPr>
        <p:spPr>
          <a:xfrm>
            <a:off x="4639431"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Emergency Management</a:t>
            </a:r>
          </a:p>
        </p:txBody>
      </p:sp>
      <p:sp>
        <p:nvSpPr>
          <p:cNvPr id="21" name="Text Placeholder 25">
            <a:extLst>
              <a:ext uri="{FF2B5EF4-FFF2-40B4-BE49-F238E27FC236}">
                <a16:creationId xmlns:a16="http://schemas.microsoft.com/office/drawing/2014/main" id="{0B31896C-746C-3F2E-42BA-5DFA1C4AFDEE}"/>
              </a:ext>
            </a:extLst>
          </p:cNvPr>
          <p:cNvSpPr>
            <a:spLocks noGrp="1"/>
          </p:cNvSpPr>
          <p:nvPr>
            <p:ph type="body" sz="quarter" idx="16" hasCustomPrompt="1"/>
          </p:nvPr>
        </p:nvSpPr>
        <p:spPr>
          <a:xfrm>
            <a:off x="6646298"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Risk Assessment</a:t>
            </a:r>
          </a:p>
        </p:txBody>
      </p:sp>
      <p:sp>
        <p:nvSpPr>
          <p:cNvPr id="22" name="Text Placeholder 25">
            <a:extLst>
              <a:ext uri="{FF2B5EF4-FFF2-40B4-BE49-F238E27FC236}">
                <a16:creationId xmlns:a16="http://schemas.microsoft.com/office/drawing/2014/main" id="{8D0033D5-4BB3-06F7-CAFC-CA8EC7562CCC}"/>
              </a:ext>
            </a:extLst>
          </p:cNvPr>
          <p:cNvSpPr>
            <a:spLocks noGrp="1"/>
          </p:cNvSpPr>
          <p:nvPr>
            <p:ph type="body" sz="quarter" idx="17" hasCustomPrompt="1"/>
          </p:nvPr>
        </p:nvSpPr>
        <p:spPr>
          <a:xfrm>
            <a:off x="4639431"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Panic Alarm</a:t>
            </a:r>
          </a:p>
        </p:txBody>
      </p:sp>
      <p:sp>
        <p:nvSpPr>
          <p:cNvPr id="23" name="Text Placeholder 25">
            <a:extLst>
              <a:ext uri="{FF2B5EF4-FFF2-40B4-BE49-F238E27FC236}">
                <a16:creationId xmlns:a16="http://schemas.microsoft.com/office/drawing/2014/main" id="{F037B5A9-71AE-4E2B-E8BF-9E84ED3B848E}"/>
              </a:ext>
            </a:extLst>
          </p:cNvPr>
          <p:cNvSpPr>
            <a:spLocks noGrp="1"/>
          </p:cNvSpPr>
          <p:nvPr>
            <p:ph type="body" sz="quarter" idx="18" hasCustomPrompt="1"/>
          </p:nvPr>
        </p:nvSpPr>
        <p:spPr>
          <a:xfrm>
            <a:off x="6646298"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Security Audit</a:t>
            </a:r>
          </a:p>
        </p:txBody>
      </p:sp>
      <p:sp>
        <p:nvSpPr>
          <p:cNvPr id="24" name="Text Placeholder 25">
            <a:extLst>
              <a:ext uri="{FF2B5EF4-FFF2-40B4-BE49-F238E27FC236}">
                <a16:creationId xmlns:a16="http://schemas.microsoft.com/office/drawing/2014/main" id="{A661CAC0-9FA5-C87D-0042-FB4E63AD441B}"/>
              </a:ext>
            </a:extLst>
          </p:cNvPr>
          <p:cNvSpPr>
            <a:spLocks noGrp="1"/>
          </p:cNvSpPr>
          <p:nvPr>
            <p:ph type="body" sz="quarter" idx="19" hasCustomPrompt="1"/>
          </p:nvPr>
        </p:nvSpPr>
        <p:spPr>
          <a:xfrm>
            <a:off x="4639431"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Site Mapping</a:t>
            </a:r>
          </a:p>
        </p:txBody>
      </p:sp>
      <p:sp>
        <p:nvSpPr>
          <p:cNvPr id="25" name="Text Placeholder 25">
            <a:extLst>
              <a:ext uri="{FF2B5EF4-FFF2-40B4-BE49-F238E27FC236}">
                <a16:creationId xmlns:a16="http://schemas.microsoft.com/office/drawing/2014/main" id="{51AD9A61-5607-6E7E-E654-1A5DA669EB2C}"/>
              </a:ext>
            </a:extLst>
          </p:cNvPr>
          <p:cNvSpPr>
            <a:spLocks noGrp="1"/>
          </p:cNvSpPr>
          <p:nvPr>
            <p:ph type="body" sz="quarter" idx="20" hasCustomPrompt="1"/>
          </p:nvPr>
        </p:nvSpPr>
        <p:spPr>
          <a:xfrm>
            <a:off x="6646298"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Preparation &amp; Response Training</a:t>
            </a:r>
          </a:p>
        </p:txBody>
      </p:sp>
      <p:sp>
        <p:nvSpPr>
          <p:cNvPr id="26" name="Text Placeholder 25">
            <a:extLst>
              <a:ext uri="{FF2B5EF4-FFF2-40B4-BE49-F238E27FC236}">
                <a16:creationId xmlns:a16="http://schemas.microsoft.com/office/drawing/2014/main" id="{D4B78D13-5C7B-C290-8BDC-1CC086C20460}"/>
              </a:ext>
            </a:extLst>
          </p:cNvPr>
          <p:cNvSpPr>
            <a:spLocks noGrp="1"/>
          </p:cNvSpPr>
          <p:nvPr>
            <p:ph type="body" sz="quarter" idx="21" hasCustomPrompt="1"/>
          </p:nvPr>
        </p:nvSpPr>
        <p:spPr>
          <a:xfrm>
            <a:off x="4639431"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Visitor Management</a:t>
            </a:r>
          </a:p>
        </p:txBody>
      </p:sp>
      <p:sp>
        <p:nvSpPr>
          <p:cNvPr id="27" name="Text Placeholder 25">
            <a:extLst>
              <a:ext uri="{FF2B5EF4-FFF2-40B4-BE49-F238E27FC236}">
                <a16:creationId xmlns:a16="http://schemas.microsoft.com/office/drawing/2014/main" id="{E9EBB5C4-B233-EDF5-7BBD-7EFC3C8A0228}"/>
              </a:ext>
            </a:extLst>
          </p:cNvPr>
          <p:cNvSpPr>
            <a:spLocks noGrp="1"/>
          </p:cNvSpPr>
          <p:nvPr>
            <p:ph type="body" sz="quarter" idx="22" hasCustomPrompt="1"/>
          </p:nvPr>
        </p:nvSpPr>
        <p:spPr>
          <a:xfrm>
            <a:off x="6646298"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ALICE Active Shooter Response Training</a:t>
            </a:r>
          </a:p>
        </p:txBody>
      </p:sp>
      <p:pic>
        <p:nvPicPr>
          <p:cNvPr id="28" name="Picture 27">
            <a:extLst>
              <a:ext uri="{FF2B5EF4-FFF2-40B4-BE49-F238E27FC236}">
                <a16:creationId xmlns:a16="http://schemas.microsoft.com/office/drawing/2014/main" id="{C016CCA6-FDA9-FEA3-48EC-BC47F4097C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19" y="151599"/>
            <a:ext cx="2571422" cy="2660384"/>
          </a:xfrm>
          <a:prstGeom prst="rect">
            <a:avLst/>
          </a:prstGeom>
        </p:spPr>
      </p:pic>
      <p:sp>
        <p:nvSpPr>
          <p:cNvPr id="2" name="TextBox 1">
            <a:extLst>
              <a:ext uri="{FF2B5EF4-FFF2-40B4-BE49-F238E27FC236}">
                <a16:creationId xmlns:a16="http://schemas.microsoft.com/office/drawing/2014/main" id="{1F8FAADB-C2EA-19A0-22BA-FBC46EE5C744}"/>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09664A7D-C30F-5567-D372-284806CFBB4B}"/>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754871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01">
    <p:bg>
      <p:bgPr>
        <a:solidFill>
          <a:srgbClr val="FAF7FA"/>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0141F67-E516-6235-0B77-296E283E7F05}"/>
              </a:ext>
            </a:extLst>
          </p:cNvPr>
          <p:cNvSpPr>
            <a:spLocks noGrp="1"/>
          </p:cNvSpPr>
          <p:nvPr>
            <p:ph type="pic" sz="quarter" idx="13" hasCustomPrompt="1"/>
          </p:nvPr>
        </p:nvSpPr>
        <p:spPr>
          <a:xfrm>
            <a:off x="672292" y="3316777"/>
            <a:ext cx="635933" cy="635933"/>
          </a:xfrm>
          <a:custGeom>
            <a:avLst/>
            <a:gdLst>
              <a:gd name="connsiteX0" fmla="*/ 423955 w 847910"/>
              <a:gd name="connsiteY0" fmla="*/ 0 h 847910"/>
              <a:gd name="connsiteX1" fmla="*/ 847910 w 847910"/>
              <a:gd name="connsiteY1" fmla="*/ 423955 h 847910"/>
              <a:gd name="connsiteX2" fmla="*/ 423955 w 847910"/>
              <a:gd name="connsiteY2" fmla="*/ 847910 h 847910"/>
              <a:gd name="connsiteX3" fmla="*/ 0 w 847910"/>
              <a:gd name="connsiteY3" fmla="*/ 423955 h 847910"/>
              <a:gd name="connsiteX4" fmla="*/ 423955 w 847910"/>
              <a:gd name="connsiteY4" fmla="*/ 0 h 84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0" h="847910">
                <a:moveTo>
                  <a:pt x="423955" y="0"/>
                </a:moveTo>
                <a:cubicBezTo>
                  <a:pt x="658099" y="0"/>
                  <a:pt x="847910" y="189811"/>
                  <a:pt x="847910" y="423955"/>
                </a:cubicBezTo>
                <a:cubicBezTo>
                  <a:pt x="847910" y="658099"/>
                  <a:pt x="658099" y="847910"/>
                  <a:pt x="423955" y="847910"/>
                </a:cubicBezTo>
                <a:cubicBezTo>
                  <a:pt x="189811" y="847910"/>
                  <a:pt x="0" y="658099"/>
                  <a:pt x="0" y="423955"/>
                </a:cubicBezTo>
                <a:cubicBezTo>
                  <a:pt x="0" y="189811"/>
                  <a:pt x="189811" y="0"/>
                  <a:pt x="423955" y="0"/>
                </a:cubicBezTo>
                <a:close/>
              </a:path>
            </a:pathLst>
          </a:custGeom>
          <a:solidFill>
            <a:schemeClr val="tx2"/>
          </a:solidFill>
        </p:spPr>
        <p:txBody>
          <a:bodyPr wrap="square">
            <a:noAutofit/>
          </a:bodyPr>
          <a:lstStyle>
            <a:lvl1pPr marL="0" indent="0">
              <a:buNone/>
              <a:defRPr sz="900">
                <a:solidFill>
                  <a:schemeClr val="bg1"/>
                </a:solidFill>
              </a:defRPr>
            </a:lvl1pPr>
          </a:lstStyle>
          <a:p>
            <a:r>
              <a:rPr lang="en-US" dirty="0"/>
              <a:t>Insert Image</a:t>
            </a:r>
          </a:p>
        </p:txBody>
      </p:sp>
      <p:sp>
        <p:nvSpPr>
          <p:cNvPr id="32" name="Text Placeholder 31">
            <a:extLst>
              <a:ext uri="{FF2B5EF4-FFF2-40B4-BE49-F238E27FC236}">
                <a16:creationId xmlns:a16="http://schemas.microsoft.com/office/drawing/2014/main" id="{16F35665-E16D-9480-608A-31C99B3A6FE6}"/>
              </a:ext>
            </a:extLst>
          </p:cNvPr>
          <p:cNvSpPr>
            <a:spLocks noGrp="1"/>
          </p:cNvSpPr>
          <p:nvPr>
            <p:ph type="body" sz="quarter" idx="14" hasCustomPrompt="1"/>
          </p:nvPr>
        </p:nvSpPr>
        <p:spPr>
          <a:xfrm>
            <a:off x="1422516" y="3411864"/>
            <a:ext cx="2522677" cy="200409"/>
          </a:xfrm>
        </p:spPr>
        <p:txBody>
          <a:bodyPr/>
          <a:lstStyle>
            <a:lvl1pPr marL="0" indent="0">
              <a:buNone/>
              <a:defRPr sz="1050"/>
            </a:lvl1pPr>
          </a:lstStyle>
          <a:p>
            <a:pPr lvl="0"/>
            <a:r>
              <a:rPr lang="en-US" err="1"/>
              <a:t>Firstname</a:t>
            </a:r>
            <a:r>
              <a:rPr lang="en-US"/>
              <a:t> </a:t>
            </a:r>
            <a:r>
              <a:rPr lang="en-US" err="1"/>
              <a:t>Lastname</a:t>
            </a:r>
            <a:endParaRPr lang="en-US"/>
          </a:p>
        </p:txBody>
      </p:sp>
      <p:sp>
        <p:nvSpPr>
          <p:cNvPr id="33" name="Text Placeholder 31">
            <a:extLst>
              <a:ext uri="{FF2B5EF4-FFF2-40B4-BE49-F238E27FC236}">
                <a16:creationId xmlns:a16="http://schemas.microsoft.com/office/drawing/2014/main" id="{365682F4-88A0-EEBD-0A42-CC6BB1E2D200}"/>
              </a:ext>
            </a:extLst>
          </p:cNvPr>
          <p:cNvSpPr>
            <a:spLocks noGrp="1"/>
          </p:cNvSpPr>
          <p:nvPr>
            <p:ph type="body" sz="quarter" idx="15" hasCustomPrompt="1"/>
          </p:nvPr>
        </p:nvSpPr>
        <p:spPr>
          <a:xfrm>
            <a:off x="1422516" y="3620582"/>
            <a:ext cx="2522677" cy="20040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Job Title</a:t>
            </a:r>
          </a:p>
        </p:txBody>
      </p:sp>
      <p:sp>
        <p:nvSpPr>
          <p:cNvPr id="35" name="Text Placeholder 34">
            <a:extLst>
              <a:ext uri="{FF2B5EF4-FFF2-40B4-BE49-F238E27FC236}">
                <a16:creationId xmlns:a16="http://schemas.microsoft.com/office/drawing/2014/main" id="{5FB88A92-4444-1AAB-8AA9-2F919DD53AAB}"/>
              </a:ext>
            </a:extLst>
          </p:cNvPr>
          <p:cNvSpPr>
            <a:spLocks noGrp="1"/>
          </p:cNvSpPr>
          <p:nvPr>
            <p:ph type="body" sz="quarter" idx="16" hasCustomPrompt="1"/>
          </p:nvPr>
        </p:nvSpPr>
        <p:spPr>
          <a:xfrm>
            <a:off x="628650" y="737420"/>
            <a:ext cx="7886700" cy="2300748"/>
          </a:xfrm>
        </p:spPr>
        <p:txBody>
          <a:bodyPr anchor="ctr"/>
          <a:lstStyle>
            <a:lvl1pPr marL="0" indent="0">
              <a:buNone/>
              <a:defRPr sz="3000" b="0" i="0">
                <a:solidFill>
                  <a:schemeClr val="accent1"/>
                </a:solidFill>
                <a:latin typeface="Rockwell" panose="02060603020205020403" pitchFamily="18" charset="77"/>
              </a:defRPr>
            </a:lvl1pPr>
          </a:lstStyle>
          <a:p>
            <a:pPr lvl="0"/>
            <a:r>
              <a:rPr lang="en-US"/>
              <a:t>Quote goes here… 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sed </a:t>
            </a:r>
            <a:br>
              <a:rPr lang="en-US"/>
            </a:br>
            <a:r>
              <a:rPr lang="en-US"/>
              <a:t>do </a:t>
            </a:r>
            <a:r>
              <a:rPr lang="en-US" err="1"/>
              <a:t>eiusmod</a:t>
            </a:r>
            <a:r>
              <a:rPr lang="en-US"/>
              <a:t> </a:t>
            </a:r>
            <a:r>
              <a:rPr lang="en-US" err="1"/>
              <a:t>tempor</a:t>
            </a:r>
            <a:r>
              <a:rPr lang="en-US"/>
              <a:t> </a:t>
            </a:r>
            <a:r>
              <a:rPr lang="en-US" err="1"/>
              <a:t>incididunt</a:t>
            </a:r>
            <a:r>
              <a:rPr lang="en-US"/>
              <a:t> </a:t>
            </a:r>
            <a:r>
              <a:rPr lang="en-US" err="1"/>
              <a:t>ut</a:t>
            </a:r>
            <a:r>
              <a:rPr lang="en-US"/>
              <a:t> labore </a:t>
            </a:r>
            <a:br>
              <a:rPr lang="en-US"/>
            </a:br>
            <a:r>
              <a:rPr lang="en-US"/>
              <a:t>et dolore magna </a:t>
            </a:r>
            <a:r>
              <a:rPr lang="en-US" err="1"/>
              <a:t>aliqua</a:t>
            </a:r>
            <a:r>
              <a:rPr lang="en-US"/>
              <a:t>. </a:t>
            </a:r>
          </a:p>
        </p:txBody>
      </p:sp>
      <p:sp>
        <p:nvSpPr>
          <p:cNvPr id="2" name="TextBox 1">
            <a:extLst>
              <a:ext uri="{FF2B5EF4-FFF2-40B4-BE49-F238E27FC236}">
                <a16:creationId xmlns:a16="http://schemas.microsoft.com/office/drawing/2014/main" id="{8A5E9041-2BDE-ED0D-2995-206E446BFCB7}"/>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21E9B46-FD7C-036B-8EE9-07CA07E28727}"/>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215987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02">
    <p:bg>
      <p:bgPr>
        <a:solidFill>
          <a:srgbClr val="FAFEFE"/>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0141F67-E516-6235-0B77-296E283E7F05}"/>
              </a:ext>
            </a:extLst>
          </p:cNvPr>
          <p:cNvSpPr>
            <a:spLocks noGrp="1"/>
          </p:cNvSpPr>
          <p:nvPr>
            <p:ph type="pic" sz="quarter" idx="13" hasCustomPrompt="1"/>
          </p:nvPr>
        </p:nvSpPr>
        <p:spPr>
          <a:xfrm>
            <a:off x="672292" y="3316777"/>
            <a:ext cx="635933" cy="635933"/>
          </a:xfrm>
          <a:custGeom>
            <a:avLst/>
            <a:gdLst>
              <a:gd name="connsiteX0" fmla="*/ 423955 w 847910"/>
              <a:gd name="connsiteY0" fmla="*/ 0 h 847910"/>
              <a:gd name="connsiteX1" fmla="*/ 847910 w 847910"/>
              <a:gd name="connsiteY1" fmla="*/ 423955 h 847910"/>
              <a:gd name="connsiteX2" fmla="*/ 423955 w 847910"/>
              <a:gd name="connsiteY2" fmla="*/ 847910 h 847910"/>
              <a:gd name="connsiteX3" fmla="*/ 0 w 847910"/>
              <a:gd name="connsiteY3" fmla="*/ 423955 h 847910"/>
              <a:gd name="connsiteX4" fmla="*/ 423955 w 847910"/>
              <a:gd name="connsiteY4" fmla="*/ 0 h 84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0" h="847910">
                <a:moveTo>
                  <a:pt x="423955" y="0"/>
                </a:moveTo>
                <a:cubicBezTo>
                  <a:pt x="658099" y="0"/>
                  <a:pt x="847910" y="189811"/>
                  <a:pt x="847910" y="423955"/>
                </a:cubicBezTo>
                <a:cubicBezTo>
                  <a:pt x="847910" y="658099"/>
                  <a:pt x="658099" y="847910"/>
                  <a:pt x="423955" y="847910"/>
                </a:cubicBezTo>
                <a:cubicBezTo>
                  <a:pt x="189811" y="847910"/>
                  <a:pt x="0" y="658099"/>
                  <a:pt x="0" y="423955"/>
                </a:cubicBezTo>
                <a:cubicBezTo>
                  <a:pt x="0" y="189811"/>
                  <a:pt x="189811" y="0"/>
                  <a:pt x="423955" y="0"/>
                </a:cubicBezTo>
                <a:close/>
              </a:path>
            </a:pathLst>
          </a:custGeom>
          <a:solidFill>
            <a:schemeClr val="tx2"/>
          </a:solidFill>
        </p:spPr>
        <p:txBody>
          <a:bodyPr wrap="square">
            <a:noAutofit/>
          </a:bodyPr>
          <a:lstStyle>
            <a:lvl1pPr marL="0" indent="0">
              <a:buNone/>
              <a:defRPr sz="900">
                <a:solidFill>
                  <a:schemeClr val="bg1"/>
                </a:solidFill>
              </a:defRPr>
            </a:lvl1pPr>
          </a:lstStyle>
          <a:p>
            <a:r>
              <a:rPr lang="en-US" dirty="0"/>
              <a:t>Insert Image</a:t>
            </a:r>
          </a:p>
        </p:txBody>
      </p:sp>
      <p:sp>
        <p:nvSpPr>
          <p:cNvPr id="32" name="Text Placeholder 31">
            <a:extLst>
              <a:ext uri="{FF2B5EF4-FFF2-40B4-BE49-F238E27FC236}">
                <a16:creationId xmlns:a16="http://schemas.microsoft.com/office/drawing/2014/main" id="{16F35665-E16D-9480-608A-31C99B3A6FE6}"/>
              </a:ext>
            </a:extLst>
          </p:cNvPr>
          <p:cNvSpPr>
            <a:spLocks noGrp="1"/>
          </p:cNvSpPr>
          <p:nvPr>
            <p:ph type="body" sz="quarter" idx="14" hasCustomPrompt="1"/>
          </p:nvPr>
        </p:nvSpPr>
        <p:spPr>
          <a:xfrm>
            <a:off x="1422516" y="3411864"/>
            <a:ext cx="2522677" cy="200409"/>
          </a:xfrm>
        </p:spPr>
        <p:txBody>
          <a:bodyPr/>
          <a:lstStyle>
            <a:lvl1pPr marL="0" indent="0">
              <a:buNone/>
              <a:defRPr sz="1050"/>
            </a:lvl1pPr>
          </a:lstStyle>
          <a:p>
            <a:pPr lvl="0"/>
            <a:r>
              <a:rPr lang="en-US" err="1"/>
              <a:t>Firstname</a:t>
            </a:r>
            <a:r>
              <a:rPr lang="en-US"/>
              <a:t> </a:t>
            </a:r>
            <a:r>
              <a:rPr lang="en-US" err="1"/>
              <a:t>Lastname</a:t>
            </a:r>
            <a:endParaRPr lang="en-US"/>
          </a:p>
        </p:txBody>
      </p:sp>
      <p:sp>
        <p:nvSpPr>
          <p:cNvPr id="33" name="Text Placeholder 31">
            <a:extLst>
              <a:ext uri="{FF2B5EF4-FFF2-40B4-BE49-F238E27FC236}">
                <a16:creationId xmlns:a16="http://schemas.microsoft.com/office/drawing/2014/main" id="{365682F4-88A0-EEBD-0A42-CC6BB1E2D200}"/>
              </a:ext>
            </a:extLst>
          </p:cNvPr>
          <p:cNvSpPr>
            <a:spLocks noGrp="1"/>
          </p:cNvSpPr>
          <p:nvPr>
            <p:ph type="body" sz="quarter" idx="15" hasCustomPrompt="1"/>
          </p:nvPr>
        </p:nvSpPr>
        <p:spPr>
          <a:xfrm>
            <a:off x="1422516" y="3620582"/>
            <a:ext cx="2522677" cy="20040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Job Title</a:t>
            </a:r>
          </a:p>
        </p:txBody>
      </p:sp>
      <p:sp>
        <p:nvSpPr>
          <p:cNvPr id="35" name="Text Placeholder 34">
            <a:extLst>
              <a:ext uri="{FF2B5EF4-FFF2-40B4-BE49-F238E27FC236}">
                <a16:creationId xmlns:a16="http://schemas.microsoft.com/office/drawing/2014/main" id="{5FB88A92-4444-1AAB-8AA9-2F919DD53AAB}"/>
              </a:ext>
            </a:extLst>
          </p:cNvPr>
          <p:cNvSpPr>
            <a:spLocks noGrp="1"/>
          </p:cNvSpPr>
          <p:nvPr>
            <p:ph type="body" sz="quarter" idx="16" hasCustomPrompt="1"/>
          </p:nvPr>
        </p:nvSpPr>
        <p:spPr>
          <a:xfrm>
            <a:off x="628650" y="737420"/>
            <a:ext cx="7886700" cy="2300748"/>
          </a:xfrm>
        </p:spPr>
        <p:txBody>
          <a:bodyPr anchor="ctr"/>
          <a:lstStyle>
            <a:lvl1pPr marL="0" indent="0">
              <a:buNone/>
              <a:defRPr sz="3000" b="0" i="0">
                <a:solidFill>
                  <a:schemeClr val="accent1"/>
                </a:solidFill>
                <a:latin typeface="Rockwell" panose="02060603020205020403" pitchFamily="18" charset="77"/>
              </a:defRPr>
            </a:lvl1pPr>
          </a:lstStyle>
          <a:p>
            <a:pPr lvl="0"/>
            <a:r>
              <a:rPr lang="en-US"/>
              <a:t>Quote goes here… 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sed </a:t>
            </a:r>
            <a:br>
              <a:rPr lang="en-US"/>
            </a:br>
            <a:r>
              <a:rPr lang="en-US"/>
              <a:t>do </a:t>
            </a:r>
            <a:r>
              <a:rPr lang="en-US" err="1"/>
              <a:t>eiusmod</a:t>
            </a:r>
            <a:r>
              <a:rPr lang="en-US"/>
              <a:t> </a:t>
            </a:r>
            <a:r>
              <a:rPr lang="en-US" err="1"/>
              <a:t>tempor</a:t>
            </a:r>
            <a:r>
              <a:rPr lang="en-US"/>
              <a:t> </a:t>
            </a:r>
            <a:r>
              <a:rPr lang="en-US" err="1"/>
              <a:t>incididunt</a:t>
            </a:r>
            <a:r>
              <a:rPr lang="en-US"/>
              <a:t> </a:t>
            </a:r>
            <a:r>
              <a:rPr lang="en-US" err="1"/>
              <a:t>ut</a:t>
            </a:r>
            <a:r>
              <a:rPr lang="en-US"/>
              <a:t> labore </a:t>
            </a:r>
            <a:br>
              <a:rPr lang="en-US"/>
            </a:br>
            <a:r>
              <a:rPr lang="en-US"/>
              <a:t>et dolore magna </a:t>
            </a:r>
            <a:r>
              <a:rPr lang="en-US" err="1"/>
              <a:t>aliqua</a:t>
            </a:r>
            <a:r>
              <a:rPr lang="en-US"/>
              <a:t>. </a:t>
            </a:r>
          </a:p>
        </p:txBody>
      </p:sp>
      <p:sp>
        <p:nvSpPr>
          <p:cNvPr id="2" name="TextBox 1">
            <a:extLst>
              <a:ext uri="{FF2B5EF4-FFF2-40B4-BE49-F238E27FC236}">
                <a16:creationId xmlns:a16="http://schemas.microsoft.com/office/drawing/2014/main" id="{5F074221-A58C-71EF-8BF5-8A5F7EAC3F7D}"/>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3C168B49-F9BD-0A86-B9F7-5783EA1FEF89}"/>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933619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03">
    <p:bg>
      <p:bgPr>
        <a:solidFill>
          <a:srgbClr val="FDF9F8"/>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0141F67-E516-6235-0B77-296E283E7F05}"/>
              </a:ext>
            </a:extLst>
          </p:cNvPr>
          <p:cNvSpPr>
            <a:spLocks noGrp="1"/>
          </p:cNvSpPr>
          <p:nvPr>
            <p:ph type="pic" sz="quarter" idx="13" hasCustomPrompt="1"/>
          </p:nvPr>
        </p:nvSpPr>
        <p:spPr>
          <a:xfrm>
            <a:off x="672292" y="3316777"/>
            <a:ext cx="635933" cy="635933"/>
          </a:xfrm>
          <a:custGeom>
            <a:avLst/>
            <a:gdLst>
              <a:gd name="connsiteX0" fmla="*/ 423955 w 847910"/>
              <a:gd name="connsiteY0" fmla="*/ 0 h 847910"/>
              <a:gd name="connsiteX1" fmla="*/ 847910 w 847910"/>
              <a:gd name="connsiteY1" fmla="*/ 423955 h 847910"/>
              <a:gd name="connsiteX2" fmla="*/ 423955 w 847910"/>
              <a:gd name="connsiteY2" fmla="*/ 847910 h 847910"/>
              <a:gd name="connsiteX3" fmla="*/ 0 w 847910"/>
              <a:gd name="connsiteY3" fmla="*/ 423955 h 847910"/>
              <a:gd name="connsiteX4" fmla="*/ 423955 w 847910"/>
              <a:gd name="connsiteY4" fmla="*/ 0 h 84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0" h="847910">
                <a:moveTo>
                  <a:pt x="423955" y="0"/>
                </a:moveTo>
                <a:cubicBezTo>
                  <a:pt x="658099" y="0"/>
                  <a:pt x="847910" y="189811"/>
                  <a:pt x="847910" y="423955"/>
                </a:cubicBezTo>
                <a:cubicBezTo>
                  <a:pt x="847910" y="658099"/>
                  <a:pt x="658099" y="847910"/>
                  <a:pt x="423955" y="847910"/>
                </a:cubicBezTo>
                <a:cubicBezTo>
                  <a:pt x="189811" y="847910"/>
                  <a:pt x="0" y="658099"/>
                  <a:pt x="0" y="423955"/>
                </a:cubicBezTo>
                <a:cubicBezTo>
                  <a:pt x="0" y="189811"/>
                  <a:pt x="189811" y="0"/>
                  <a:pt x="423955" y="0"/>
                </a:cubicBezTo>
                <a:close/>
              </a:path>
            </a:pathLst>
          </a:custGeom>
          <a:solidFill>
            <a:schemeClr val="tx2"/>
          </a:solidFill>
        </p:spPr>
        <p:txBody>
          <a:bodyPr wrap="square">
            <a:noAutofit/>
          </a:bodyPr>
          <a:lstStyle>
            <a:lvl1pPr marL="0" indent="0">
              <a:buNone/>
              <a:defRPr sz="900">
                <a:solidFill>
                  <a:schemeClr val="bg1"/>
                </a:solidFill>
              </a:defRPr>
            </a:lvl1pPr>
          </a:lstStyle>
          <a:p>
            <a:r>
              <a:rPr lang="en-US" dirty="0"/>
              <a:t>Insert Image</a:t>
            </a:r>
          </a:p>
        </p:txBody>
      </p:sp>
      <p:sp>
        <p:nvSpPr>
          <p:cNvPr id="32" name="Text Placeholder 31">
            <a:extLst>
              <a:ext uri="{FF2B5EF4-FFF2-40B4-BE49-F238E27FC236}">
                <a16:creationId xmlns:a16="http://schemas.microsoft.com/office/drawing/2014/main" id="{16F35665-E16D-9480-608A-31C99B3A6FE6}"/>
              </a:ext>
            </a:extLst>
          </p:cNvPr>
          <p:cNvSpPr>
            <a:spLocks noGrp="1"/>
          </p:cNvSpPr>
          <p:nvPr>
            <p:ph type="body" sz="quarter" idx="14" hasCustomPrompt="1"/>
          </p:nvPr>
        </p:nvSpPr>
        <p:spPr>
          <a:xfrm>
            <a:off x="1422516" y="3411864"/>
            <a:ext cx="2522677" cy="200409"/>
          </a:xfrm>
        </p:spPr>
        <p:txBody>
          <a:bodyPr/>
          <a:lstStyle>
            <a:lvl1pPr marL="0" indent="0">
              <a:buNone/>
              <a:defRPr sz="1050"/>
            </a:lvl1pPr>
          </a:lstStyle>
          <a:p>
            <a:pPr lvl="0"/>
            <a:r>
              <a:rPr lang="en-US" err="1"/>
              <a:t>Firstname</a:t>
            </a:r>
            <a:r>
              <a:rPr lang="en-US"/>
              <a:t> </a:t>
            </a:r>
            <a:r>
              <a:rPr lang="en-US" err="1"/>
              <a:t>Lastname</a:t>
            </a:r>
            <a:endParaRPr lang="en-US"/>
          </a:p>
        </p:txBody>
      </p:sp>
      <p:sp>
        <p:nvSpPr>
          <p:cNvPr id="33" name="Text Placeholder 31">
            <a:extLst>
              <a:ext uri="{FF2B5EF4-FFF2-40B4-BE49-F238E27FC236}">
                <a16:creationId xmlns:a16="http://schemas.microsoft.com/office/drawing/2014/main" id="{365682F4-88A0-EEBD-0A42-CC6BB1E2D200}"/>
              </a:ext>
            </a:extLst>
          </p:cNvPr>
          <p:cNvSpPr>
            <a:spLocks noGrp="1"/>
          </p:cNvSpPr>
          <p:nvPr>
            <p:ph type="body" sz="quarter" idx="15" hasCustomPrompt="1"/>
          </p:nvPr>
        </p:nvSpPr>
        <p:spPr>
          <a:xfrm>
            <a:off x="1422516" y="3620582"/>
            <a:ext cx="2522677" cy="20040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Job Title</a:t>
            </a:r>
          </a:p>
        </p:txBody>
      </p:sp>
      <p:sp>
        <p:nvSpPr>
          <p:cNvPr id="35" name="Text Placeholder 34">
            <a:extLst>
              <a:ext uri="{FF2B5EF4-FFF2-40B4-BE49-F238E27FC236}">
                <a16:creationId xmlns:a16="http://schemas.microsoft.com/office/drawing/2014/main" id="{5FB88A92-4444-1AAB-8AA9-2F919DD53AAB}"/>
              </a:ext>
            </a:extLst>
          </p:cNvPr>
          <p:cNvSpPr>
            <a:spLocks noGrp="1"/>
          </p:cNvSpPr>
          <p:nvPr>
            <p:ph type="body" sz="quarter" idx="16" hasCustomPrompt="1"/>
          </p:nvPr>
        </p:nvSpPr>
        <p:spPr>
          <a:xfrm>
            <a:off x="628650" y="737420"/>
            <a:ext cx="7886700" cy="2300748"/>
          </a:xfrm>
        </p:spPr>
        <p:txBody>
          <a:bodyPr anchor="ctr"/>
          <a:lstStyle>
            <a:lvl1pPr marL="0" indent="0">
              <a:buNone/>
              <a:defRPr sz="3000" b="0" i="0">
                <a:solidFill>
                  <a:schemeClr val="accent1"/>
                </a:solidFill>
                <a:latin typeface="Rockwell" panose="02060603020205020403" pitchFamily="18" charset="77"/>
              </a:defRPr>
            </a:lvl1pPr>
          </a:lstStyle>
          <a:p>
            <a:pPr lvl="0"/>
            <a:r>
              <a:rPr lang="en-US"/>
              <a:t>Quote goes here… 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sed </a:t>
            </a:r>
            <a:br>
              <a:rPr lang="en-US"/>
            </a:br>
            <a:r>
              <a:rPr lang="en-US"/>
              <a:t>do </a:t>
            </a:r>
            <a:r>
              <a:rPr lang="en-US" err="1"/>
              <a:t>eiusmod</a:t>
            </a:r>
            <a:r>
              <a:rPr lang="en-US"/>
              <a:t> </a:t>
            </a:r>
            <a:r>
              <a:rPr lang="en-US" err="1"/>
              <a:t>tempor</a:t>
            </a:r>
            <a:r>
              <a:rPr lang="en-US"/>
              <a:t> </a:t>
            </a:r>
            <a:r>
              <a:rPr lang="en-US" err="1"/>
              <a:t>incididunt</a:t>
            </a:r>
            <a:r>
              <a:rPr lang="en-US"/>
              <a:t> </a:t>
            </a:r>
            <a:r>
              <a:rPr lang="en-US" err="1"/>
              <a:t>ut</a:t>
            </a:r>
            <a:r>
              <a:rPr lang="en-US"/>
              <a:t> labore </a:t>
            </a:r>
            <a:br>
              <a:rPr lang="en-US"/>
            </a:br>
            <a:r>
              <a:rPr lang="en-US"/>
              <a:t>et dolore magna </a:t>
            </a:r>
            <a:r>
              <a:rPr lang="en-US" err="1"/>
              <a:t>aliqua</a:t>
            </a:r>
            <a:r>
              <a:rPr lang="en-US"/>
              <a:t>. </a:t>
            </a:r>
          </a:p>
        </p:txBody>
      </p:sp>
      <p:sp>
        <p:nvSpPr>
          <p:cNvPr id="2" name="TextBox 1">
            <a:extLst>
              <a:ext uri="{FF2B5EF4-FFF2-40B4-BE49-F238E27FC236}">
                <a16:creationId xmlns:a16="http://schemas.microsoft.com/office/drawing/2014/main" id="{C591982B-F476-C166-DE5D-4B66AAB3EB48}"/>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CD4BE0D-FD48-9173-8FED-E57D388AF90B}"/>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44361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03">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712658-53EE-D60D-BD89-BB1CEBCF3845}"/>
              </a:ext>
            </a:extLst>
          </p:cNvPr>
          <p:cNvPicPr>
            <a:picLocks noChangeAspect="1"/>
          </p:cNvPicPr>
          <p:nvPr userDrawn="1"/>
        </p:nvPicPr>
        <p:blipFill rotWithShape="1">
          <a:blip r:embed="rId2">
            <a:alphaModFix amt="5000"/>
          </a:blip>
          <a:srcRect r="37115" b="12406"/>
          <a:stretch/>
        </p:blipFill>
        <p:spPr>
          <a:xfrm>
            <a:off x="5013284" y="2443666"/>
            <a:ext cx="4130716" cy="2699834"/>
          </a:xfrm>
          <a:prstGeom prst="rect">
            <a:avLst/>
          </a:prstGeom>
          <a:effectLst/>
        </p:spPr>
      </p:pic>
      <p:sp>
        <p:nvSpPr>
          <p:cNvPr id="3" name="Round Same Side Corner Rectangle 2">
            <a:extLst>
              <a:ext uri="{FF2B5EF4-FFF2-40B4-BE49-F238E27FC236}">
                <a16:creationId xmlns:a16="http://schemas.microsoft.com/office/drawing/2014/main" id="{6517CD2C-037D-3AEE-C549-778866DCD629}"/>
              </a:ext>
            </a:extLst>
          </p:cNvPr>
          <p:cNvSpPr/>
          <p:nvPr userDrawn="1"/>
        </p:nvSpPr>
        <p:spPr>
          <a:xfrm rot="5400000">
            <a:off x="2381857" y="-1833220"/>
            <a:ext cx="3683054" cy="8446773"/>
          </a:xfrm>
          <a:prstGeom prst="round2SameRect">
            <a:avLst>
              <a:gd name="adj1" fmla="val 3355"/>
              <a:gd name="adj2" fmla="val 0"/>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760220"/>
            <a:ext cx="5383530" cy="1676401"/>
          </a:xfrm>
        </p:spPr>
        <p:txBody>
          <a:bodyPr lIns="90000" anchor="t">
            <a:noAutofit/>
          </a:bodyPr>
          <a:lstStyle>
            <a:lvl1pPr algn="l">
              <a:defRPr sz="4500">
                <a:solidFill>
                  <a:schemeClr val="tx1"/>
                </a:solidFill>
              </a:defRPr>
            </a:lvl1pPr>
          </a:lstStyle>
          <a:p>
            <a:r>
              <a:rPr lang="en-US"/>
              <a:t>Presentation Title</a:t>
            </a:r>
            <a:br>
              <a:rPr lang="en-US"/>
            </a:br>
            <a:r>
              <a:rPr lang="en-US"/>
              <a:t>Goes Here</a:t>
            </a:r>
          </a:p>
        </p:txBody>
      </p:sp>
      <p:pic>
        <p:nvPicPr>
          <p:cNvPr id="8" name="Picture 7" descr="A black background with white text and white text&#10;&#10;Description automatically generated">
            <a:extLst>
              <a:ext uri="{FF2B5EF4-FFF2-40B4-BE49-F238E27FC236}">
                <a16:creationId xmlns:a16="http://schemas.microsoft.com/office/drawing/2014/main" id="{F3FD823C-DC18-2D77-313F-95E0C8E95D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2089" y="377471"/>
            <a:ext cx="2870563" cy="893930"/>
          </a:xfrm>
          <a:prstGeom prst="rect">
            <a:avLst/>
          </a:prstGeom>
        </p:spPr>
      </p:pic>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09615" y="3658739"/>
            <a:ext cx="5397373" cy="215681"/>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1" y="4454749"/>
            <a:ext cx="7383779" cy="215681"/>
          </a:xfrm>
        </p:spPr>
        <p:txBody>
          <a:bodyPr>
            <a:normAutofit/>
          </a:bodyPr>
          <a:lstStyle>
            <a:lvl1pPr marL="0" indent="0">
              <a:buNone/>
              <a:defRPr sz="1050" b="0" i="0">
                <a:solidFill>
                  <a:schemeClr val="bg1">
                    <a:lumMod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pic>
        <p:nvPicPr>
          <p:cNvPr id="4" name="Picture 3">
            <a:extLst>
              <a:ext uri="{FF2B5EF4-FFF2-40B4-BE49-F238E27FC236}">
                <a16:creationId xmlns:a16="http://schemas.microsoft.com/office/drawing/2014/main" id="{B25C465E-0FF7-C82A-72A7-21E2EADBA53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3868" y="433614"/>
            <a:ext cx="4413441" cy="1374401"/>
          </a:xfrm>
          <a:prstGeom prst="rect">
            <a:avLst/>
          </a:prstGeom>
        </p:spPr>
      </p:pic>
      <p:sp>
        <p:nvSpPr>
          <p:cNvPr id="21" name="Picture Placeholder 20">
            <a:extLst>
              <a:ext uri="{FF2B5EF4-FFF2-40B4-BE49-F238E27FC236}">
                <a16:creationId xmlns:a16="http://schemas.microsoft.com/office/drawing/2014/main" id="{E93C17D5-D0BA-994D-8B3C-F0BEA612B081}"/>
              </a:ext>
            </a:extLst>
          </p:cNvPr>
          <p:cNvSpPr>
            <a:spLocks noGrp="1"/>
          </p:cNvSpPr>
          <p:nvPr>
            <p:ph type="pic" sz="quarter" idx="12" hasCustomPrompt="1"/>
          </p:nvPr>
        </p:nvSpPr>
        <p:spPr>
          <a:xfrm>
            <a:off x="6292273" y="0"/>
            <a:ext cx="2851727" cy="3834245"/>
          </a:xfrm>
          <a:custGeom>
            <a:avLst/>
            <a:gdLst>
              <a:gd name="connsiteX0" fmla="*/ 0 w 3802303"/>
              <a:gd name="connsiteY0" fmla="*/ 0 h 5112326"/>
              <a:gd name="connsiteX1" fmla="*/ 3802303 w 3802303"/>
              <a:gd name="connsiteY1" fmla="*/ 0 h 5112326"/>
              <a:gd name="connsiteX2" fmla="*/ 3802303 w 3802303"/>
              <a:gd name="connsiteY2" fmla="*/ 5112326 h 5112326"/>
              <a:gd name="connsiteX3" fmla="*/ 248842 w 3802303"/>
              <a:gd name="connsiteY3" fmla="*/ 5112326 h 5112326"/>
              <a:gd name="connsiteX4" fmla="*/ 0 w 3802303"/>
              <a:gd name="connsiteY4" fmla="*/ 4863484 h 51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03" h="5112326">
                <a:moveTo>
                  <a:pt x="0" y="0"/>
                </a:moveTo>
                <a:lnTo>
                  <a:pt x="3802303" y="0"/>
                </a:lnTo>
                <a:lnTo>
                  <a:pt x="3802303" y="5112326"/>
                </a:lnTo>
                <a:lnTo>
                  <a:pt x="248842" y="5112326"/>
                </a:lnTo>
                <a:cubicBezTo>
                  <a:pt x="111410" y="5112326"/>
                  <a:pt x="0" y="5000916"/>
                  <a:pt x="0" y="4863484"/>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Tree>
    <p:extLst>
      <p:ext uri="{BB962C8B-B14F-4D97-AF65-F5344CB8AC3E}">
        <p14:creationId xmlns:p14="http://schemas.microsoft.com/office/powerpoint/2010/main" val="2674219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p:bg>
      <p:bgPr>
        <a:solidFill>
          <a:srgbClr val="F5F8F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29892-0C07-69A4-31A0-65021CE0F18B}"/>
              </a:ext>
            </a:extLst>
          </p:cNvPr>
          <p:cNvPicPr>
            <a:picLocks noChangeAspect="1"/>
          </p:cNvPicPr>
          <p:nvPr userDrawn="1"/>
        </p:nvPicPr>
        <p:blipFill>
          <a:blip r:embed="rId2"/>
          <a:stretch>
            <a:fillRect/>
          </a:stretch>
        </p:blipFill>
        <p:spPr>
          <a:xfrm>
            <a:off x="412953" y="3474372"/>
            <a:ext cx="1266825" cy="1266825"/>
          </a:xfrm>
          <a:prstGeom prst="rect">
            <a:avLst/>
          </a:prstGeom>
        </p:spPr>
      </p:pic>
      <p:pic>
        <p:nvPicPr>
          <p:cNvPr id="7" name="Picture 6" descr="A black circle with a black background&#10;&#10;Description automatically generated">
            <a:extLst>
              <a:ext uri="{FF2B5EF4-FFF2-40B4-BE49-F238E27FC236}">
                <a16:creationId xmlns:a16="http://schemas.microsoft.com/office/drawing/2014/main" id="{326DDB68-2A10-565B-5D52-D87035716E1B}"/>
              </a:ext>
            </a:extLst>
          </p:cNvPr>
          <p:cNvPicPr>
            <a:picLocks noChangeAspect="1"/>
          </p:cNvPicPr>
          <p:nvPr userDrawn="1"/>
        </p:nvPicPr>
        <p:blipFill rotWithShape="1">
          <a:blip r:embed="rId3" cstate="screen">
            <a:alphaModFix amt="65000"/>
            <a:extLst>
              <a:ext uri="{28A0092B-C50C-407E-A947-70E740481C1C}">
                <a14:useLocalDpi xmlns:a14="http://schemas.microsoft.com/office/drawing/2010/main"/>
              </a:ext>
            </a:extLst>
          </a:blip>
          <a:srcRect/>
          <a:stretch/>
        </p:blipFill>
        <p:spPr>
          <a:xfrm rot="16200000">
            <a:off x="7563313" y="2437"/>
            <a:ext cx="1583126" cy="1578251"/>
          </a:xfrm>
          <a:prstGeom prst="rect">
            <a:avLst/>
          </a:prstGeom>
        </p:spPr>
      </p:pic>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1" y="996554"/>
            <a:ext cx="3096815" cy="1057544"/>
          </a:xfrm>
        </p:spPr>
        <p:txBody>
          <a:bodyPr anchor="t"/>
          <a:lstStyle>
            <a:lvl1pPr>
              <a:lnSpc>
                <a:spcPct val="100000"/>
              </a:lnSpc>
              <a:defRPr/>
            </a:lvl1pPr>
          </a:lstStyle>
          <a:p>
            <a:r>
              <a:rPr lang="en-US"/>
              <a:t>Stacked</a:t>
            </a:r>
            <a:br>
              <a:rPr lang="en-US"/>
            </a:br>
            <a:r>
              <a:rPr lang="en-US"/>
              <a:t>Chart</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5" y="2802060"/>
            <a:ext cx="3096815" cy="926978"/>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9" name="Text Placeholder 13">
            <a:extLst>
              <a:ext uri="{FF2B5EF4-FFF2-40B4-BE49-F238E27FC236}">
                <a16:creationId xmlns:a16="http://schemas.microsoft.com/office/drawing/2014/main" id="{A2227871-76D7-560D-921C-5D5FC2276BDB}"/>
              </a:ext>
            </a:extLst>
          </p:cNvPr>
          <p:cNvSpPr>
            <a:spLocks noGrp="1"/>
          </p:cNvSpPr>
          <p:nvPr>
            <p:ph type="body" sz="quarter" idx="15" hasCustomPrompt="1"/>
          </p:nvPr>
        </p:nvSpPr>
        <p:spPr>
          <a:xfrm>
            <a:off x="1114861" y="2563603"/>
            <a:ext cx="3096815" cy="238457"/>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8" name="Chart Placeholder 17">
            <a:extLst>
              <a:ext uri="{FF2B5EF4-FFF2-40B4-BE49-F238E27FC236}">
                <a16:creationId xmlns:a16="http://schemas.microsoft.com/office/drawing/2014/main" id="{0B4AF851-36DE-2045-59B4-0C596F2DFB23}"/>
              </a:ext>
            </a:extLst>
          </p:cNvPr>
          <p:cNvSpPr>
            <a:spLocks noGrp="1"/>
          </p:cNvSpPr>
          <p:nvPr>
            <p:ph type="chart" sz="quarter" idx="16" hasCustomPrompt="1"/>
          </p:nvPr>
        </p:nvSpPr>
        <p:spPr>
          <a:xfrm>
            <a:off x="4889270" y="1440657"/>
            <a:ext cx="3130153" cy="2288381"/>
          </a:xfrm>
          <a:solidFill>
            <a:schemeClr val="tx2"/>
          </a:solidFill>
        </p:spPr>
        <p:txBody>
          <a:bodyPr/>
          <a:lstStyle>
            <a:lvl1pPr marL="0" indent="0">
              <a:buNone/>
              <a:defRPr>
                <a:solidFill>
                  <a:schemeClr val="bg1"/>
                </a:solidFill>
              </a:defRPr>
            </a:lvl1pPr>
          </a:lstStyle>
          <a:p>
            <a:r>
              <a:rPr lang="en-US" dirty="0"/>
              <a:t>Insert Chart</a:t>
            </a:r>
          </a:p>
        </p:txBody>
      </p:sp>
      <p:sp>
        <p:nvSpPr>
          <p:cNvPr id="3" name="TextBox 2">
            <a:extLst>
              <a:ext uri="{FF2B5EF4-FFF2-40B4-BE49-F238E27FC236}">
                <a16:creationId xmlns:a16="http://schemas.microsoft.com/office/drawing/2014/main" id="{4D87EC74-BC14-3FBF-2BAB-8ACD5C148E89}"/>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4" name="TextBox 3">
            <a:extLst>
              <a:ext uri="{FF2B5EF4-FFF2-40B4-BE49-F238E27FC236}">
                <a16:creationId xmlns:a16="http://schemas.microsoft.com/office/drawing/2014/main" id="{1511C769-3280-37A3-CDDD-5871EAEFC998}"/>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507097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sp>
        <p:nvSpPr>
          <p:cNvPr id="2" name="TextBox 1">
            <a:extLst>
              <a:ext uri="{FF2B5EF4-FFF2-40B4-BE49-F238E27FC236}">
                <a16:creationId xmlns:a16="http://schemas.microsoft.com/office/drawing/2014/main" id="{FEEA9E2D-B854-659A-6CCA-FA823DB2A436}"/>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B267B1B9-AA76-E52A-A3E7-0C2405A0DBA7}"/>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677845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alues">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BE4EBB1-9105-B529-DC2E-7A07728755AE}"/>
              </a:ext>
            </a:extLst>
          </p:cNvPr>
          <p:cNvSpPr/>
          <p:nvPr userDrawn="1"/>
        </p:nvSpPr>
        <p:spPr>
          <a:xfrm>
            <a:off x="4206242" y="592727"/>
            <a:ext cx="4232363" cy="1071448"/>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Oval 9">
            <a:extLst>
              <a:ext uri="{FF2B5EF4-FFF2-40B4-BE49-F238E27FC236}">
                <a16:creationId xmlns:a16="http://schemas.microsoft.com/office/drawing/2014/main" id="{85A30354-7334-9D98-499F-C5E77AC22F66}"/>
              </a:ext>
            </a:extLst>
          </p:cNvPr>
          <p:cNvSpPr/>
          <p:nvPr userDrawn="1"/>
        </p:nvSpPr>
        <p:spPr>
          <a:xfrm>
            <a:off x="4434358" y="863466"/>
            <a:ext cx="554021" cy="554020"/>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628650" y="273844"/>
            <a:ext cx="3577592" cy="994172"/>
          </a:xfrm>
        </p:spPr>
        <p:txBody>
          <a:bodyPr/>
          <a:lstStyle>
            <a:lvl1pPr>
              <a:defRPr>
                <a:solidFill>
                  <a:schemeClr val="bg1"/>
                </a:solidFill>
              </a:defRPr>
            </a:lvl1pPr>
          </a:lstStyle>
          <a:p>
            <a:r>
              <a:rPr lang="en-US"/>
              <a:t>Values</a:t>
            </a:r>
          </a:p>
        </p:txBody>
      </p:sp>
      <p:sp>
        <p:nvSpPr>
          <p:cNvPr id="15" name="Text Placeholder 14">
            <a:extLst>
              <a:ext uri="{FF2B5EF4-FFF2-40B4-BE49-F238E27FC236}">
                <a16:creationId xmlns:a16="http://schemas.microsoft.com/office/drawing/2014/main" id="{41E2CF2E-367A-C2A3-BE36-24345EFEB482}"/>
              </a:ext>
            </a:extLst>
          </p:cNvPr>
          <p:cNvSpPr>
            <a:spLocks noGrp="1"/>
          </p:cNvSpPr>
          <p:nvPr>
            <p:ph type="body" sz="quarter" idx="13" hasCustomPrompt="1"/>
          </p:nvPr>
        </p:nvSpPr>
        <p:spPr>
          <a:xfrm>
            <a:off x="5216496" y="1011104"/>
            <a:ext cx="2938096" cy="448255"/>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endPar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16" name="Text Placeholder 14">
            <a:extLst>
              <a:ext uri="{FF2B5EF4-FFF2-40B4-BE49-F238E27FC236}">
                <a16:creationId xmlns:a16="http://schemas.microsoft.com/office/drawing/2014/main" id="{C550BFFB-FE00-3485-A926-A3B369D8A5D6}"/>
              </a:ext>
            </a:extLst>
          </p:cNvPr>
          <p:cNvSpPr>
            <a:spLocks noGrp="1"/>
          </p:cNvSpPr>
          <p:nvPr>
            <p:ph type="body" sz="quarter" idx="14" hasCustomPrompt="1"/>
          </p:nvPr>
        </p:nvSpPr>
        <p:spPr>
          <a:xfrm>
            <a:off x="5185940" y="797575"/>
            <a:ext cx="2980134" cy="182297"/>
          </a:xfrm>
        </p:spPr>
        <p:txBody>
          <a:bodyPr anchor="ctr"/>
          <a:lstStyle>
            <a:lvl1pPr marL="0" indent="0">
              <a:lnSpc>
                <a:spcPct val="100000"/>
              </a:lnSpc>
              <a:buNone/>
              <a:defRPr sz="9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VALUE 01</a:t>
            </a:r>
          </a:p>
        </p:txBody>
      </p:sp>
      <p:sp>
        <p:nvSpPr>
          <p:cNvPr id="13" name="Rounded Rectangle 12">
            <a:extLst>
              <a:ext uri="{FF2B5EF4-FFF2-40B4-BE49-F238E27FC236}">
                <a16:creationId xmlns:a16="http://schemas.microsoft.com/office/drawing/2014/main" id="{136D0D32-8B83-9CBB-A4EA-1CC1E6A5C7AB}"/>
              </a:ext>
            </a:extLst>
          </p:cNvPr>
          <p:cNvSpPr/>
          <p:nvPr userDrawn="1"/>
        </p:nvSpPr>
        <p:spPr>
          <a:xfrm>
            <a:off x="4206242" y="3103813"/>
            <a:ext cx="4232363" cy="1071448"/>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Oval 13">
            <a:extLst>
              <a:ext uri="{FF2B5EF4-FFF2-40B4-BE49-F238E27FC236}">
                <a16:creationId xmlns:a16="http://schemas.microsoft.com/office/drawing/2014/main" id="{3324B9BB-BD6E-1859-1958-E9096663B6D9}"/>
              </a:ext>
            </a:extLst>
          </p:cNvPr>
          <p:cNvSpPr/>
          <p:nvPr userDrawn="1"/>
        </p:nvSpPr>
        <p:spPr>
          <a:xfrm>
            <a:off x="4434358" y="3374552"/>
            <a:ext cx="554021" cy="554020"/>
          </a:xfrm>
          <a:prstGeom prst="ellipse">
            <a:avLst/>
          </a:prstGeom>
          <a:solidFill>
            <a:schemeClr val="accent1"/>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1" name="Text Placeholder 14">
            <a:extLst>
              <a:ext uri="{FF2B5EF4-FFF2-40B4-BE49-F238E27FC236}">
                <a16:creationId xmlns:a16="http://schemas.microsoft.com/office/drawing/2014/main" id="{364A05F8-3546-C299-48A0-8B882204B4F4}"/>
              </a:ext>
            </a:extLst>
          </p:cNvPr>
          <p:cNvSpPr>
            <a:spLocks noGrp="1"/>
          </p:cNvSpPr>
          <p:nvPr>
            <p:ph type="body" sz="quarter" idx="15" hasCustomPrompt="1"/>
          </p:nvPr>
        </p:nvSpPr>
        <p:spPr>
          <a:xfrm>
            <a:off x="5216496" y="3522190"/>
            <a:ext cx="2938096" cy="448255"/>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endPar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26" name="Text Placeholder 14">
            <a:extLst>
              <a:ext uri="{FF2B5EF4-FFF2-40B4-BE49-F238E27FC236}">
                <a16:creationId xmlns:a16="http://schemas.microsoft.com/office/drawing/2014/main" id="{158A9BC8-A7FD-37E8-7AB3-FC2FD366CC24}"/>
              </a:ext>
            </a:extLst>
          </p:cNvPr>
          <p:cNvSpPr>
            <a:spLocks noGrp="1"/>
          </p:cNvSpPr>
          <p:nvPr>
            <p:ph type="body" sz="quarter" idx="16" hasCustomPrompt="1"/>
          </p:nvPr>
        </p:nvSpPr>
        <p:spPr>
          <a:xfrm>
            <a:off x="5185940" y="3308661"/>
            <a:ext cx="2980134" cy="182297"/>
          </a:xfrm>
        </p:spPr>
        <p:txBody>
          <a:bodyPr anchor="ctr"/>
          <a:lstStyle>
            <a:lvl1pPr marL="0" indent="0">
              <a:lnSpc>
                <a:spcPct val="100000"/>
              </a:lnSpc>
              <a:buNone/>
              <a:defRPr sz="9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VALUE 03</a:t>
            </a:r>
          </a:p>
        </p:txBody>
      </p:sp>
      <p:sp>
        <p:nvSpPr>
          <p:cNvPr id="27" name="Rounded Rectangle 26">
            <a:extLst>
              <a:ext uri="{FF2B5EF4-FFF2-40B4-BE49-F238E27FC236}">
                <a16:creationId xmlns:a16="http://schemas.microsoft.com/office/drawing/2014/main" id="{AE8774CE-1520-C259-F86F-FFE829EE4D15}"/>
              </a:ext>
            </a:extLst>
          </p:cNvPr>
          <p:cNvSpPr/>
          <p:nvPr userDrawn="1"/>
        </p:nvSpPr>
        <p:spPr>
          <a:xfrm>
            <a:off x="4206242" y="1869022"/>
            <a:ext cx="4232363" cy="1071448"/>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Oval 27">
            <a:extLst>
              <a:ext uri="{FF2B5EF4-FFF2-40B4-BE49-F238E27FC236}">
                <a16:creationId xmlns:a16="http://schemas.microsoft.com/office/drawing/2014/main" id="{B3D03922-C7EC-8787-B8F8-B347E322BFDD}"/>
              </a:ext>
            </a:extLst>
          </p:cNvPr>
          <p:cNvSpPr/>
          <p:nvPr userDrawn="1"/>
        </p:nvSpPr>
        <p:spPr>
          <a:xfrm>
            <a:off x="4434358" y="2139761"/>
            <a:ext cx="554021" cy="554020"/>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9" name="Text Placeholder 14">
            <a:extLst>
              <a:ext uri="{FF2B5EF4-FFF2-40B4-BE49-F238E27FC236}">
                <a16:creationId xmlns:a16="http://schemas.microsoft.com/office/drawing/2014/main" id="{1F08E973-00C4-C91A-77F3-B970A8849472}"/>
              </a:ext>
            </a:extLst>
          </p:cNvPr>
          <p:cNvSpPr>
            <a:spLocks noGrp="1"/>
          </p:cNvSpPr>
          <p:nvPr>
            <p:ph type="body" sz="quarter" idx="17" hasCustomPrompt="1"/>
          </p:nvPr>
        </p:nvSpPr>
        <p:spPr>
          <a:xfrm>
            <a:off x="5216496" y="2287399"/>
            <a:ext cx="2938096" cy="448255"/>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endPar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30" name="Text Placeholder 14">
            <a:extLst>
              <a:ext uri="{FF2B5EF4-FFF2-40B4-BE49-F238E27FC236}">
                <a16:creationId xmlns:a16="http://schemas.microsoft.com/office/drawing/2014/main" id="{51DAE3EF-1B41-DC5A-8C21-B0B79D4BE3A9}"/>
              </a:ext>
            </a:extLst>
          </p:cNvPr>
          <p:cNvSpPr>
            <a:spLocks noGrp="1"/>
          </p:cNvSpPr>
          <p:nvPr>
            <p:ph type="body" sz="quarter" idx="18" hasCustomPrompt="1"/>
          </p:nvPr>
        </p:nvSpPr>
        <p:spPr>
          <a:xfrm>
            <a:off x="5185940" y="2073870"/>
            <a:ext cx="2980134" cy="182297"/>
          </a:xfrm>
        </p:spPr>
        <p:txBody>
          <a:bodyPr anchor="ctr"/>
          <a:lstStyle>
            <a:lvl1pPr marL="0" indent="0">
              <a:lnSpc>
                <a:spcPct val="100000"/>
              </a:lnSpc>
              <a:buNone/>
              <a:defRPr sz="9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VALUE 02</a:t>
            </a:r>
          </a:p>
        </p:txBody>
      </p:sp>
      <p:sp>
        <p:nvSpPr>
          <p:cNvPr id="35" name="Picture Placeholder 34">
            <a:extLst>
              <a:ext uri="{FF2B5EF4-FFF2-40B4-BE49-F238E27FC236}">
                <a16:creationId xmlns:a16="http://schemas.microsoft.com/office/drawing/2014/main" id="{B78B5AF3-80BC-9C78-E083-8D08DBF66D43}"/>
              </a:ext>
            </a:extLst>
          </p:cNvPr>
          <p:cNvSpPr>
            <a:spLocks noGrp="1"/>
          </p:cNvSpPr>
          <p:nvPr>
            <p:ph type="pic" sz="quarter" idx="19" hasCustomPrompt="1"/>
          </p:nvPr>
        </p:nvSpPr>
        <p:spPr>
          <a:xfrm>
            <a:off x="628651" y="1254309"/>
            <a:ext cx="3084467" cy="2920951"/>
          </a:xfrm>
          <a:custGeom>
            <a:avLst/>
            <a:gdLst>
              <a:gd name="connsiteX0" fmla="*/ 120460 w 4112623"/>
              <a:gd name="connsiteY0" fmla="*/ 0 h 3894601"/>
              <a:gd name="connsiteX1" fmla="*/ 3992163 w 4112623"/>
              <a:gd name="connsiteY1" fmla="*/ 0 h 3894601"/>
              <a:gd name="connsiteX2" fmla="*/ 4112623 w 4112623"/>
              <a:gd name="connsiteY2" fmla="*/ 120460 h 3894601"/>
              <a:gd name="connsiteX3" fmla="*/ 4112623 w 4112623"/>
              <a:gd name="connsiteY3" fmla="*/ 3774141 h 3894601"/>
              <a:gd name="connsiteX4" fmla="*/ 3992163 w 4112623"/>
              <a:gd name="connsiteY4" fmla="*/ 3894601 h 3894601"/>
              <a:gd name="connsiteX5" fmla="*/ 120460 w 4112623"/>
              <a:gd name="connsiteY5" fmla="*/ 3894601 h 3894601"/>
              <a:gd name="connsiteX6" fmla="*/ 0 w 4112623"/>
              <a:gd name="connsiteY6" fmla="*/ 3774141 h 3894601"/>
              <a:gd name="connsiteX7" fmla="*/ 0 w 4112623"/>
              <a:gd name="connsiteY7" fmla="*/ 120460 h 3894601"/>
              <a:gd name="connsiteX8" fmla="*/ 120460 w 4112623"/>
              <a:gd name="connsiteY8" fmla="*/ 0 h 389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623" h="3894601">
                <a:moveTo>
                  <a:pt x="120460" y="0"/>
                </a:moveTo>
                <a:lnTo>
                  <a:pt x="3992163" y="0"/>
                </a:lnTo>
                <a:cubicBezTo>
                  <a:pt x="4058691" y="0"/>
                  <a:pt x="4112623" y="53932"/>
                  <a:pt x="4112623" y="120460"/>
                </a:cubicBezTo>
                <a:lnTo>
                  <a:pt x="4112623" y="3774141"/>
                </a:lnTo>
                <a:cubicBezTo>
                  <a:pt x="4112623" y="3840669"/>
                  <a:pt x="4058691" y="3894601"/>
                  <a:pt x="3992163" y="3894601"/>
                </a:cubicBezTo>
                <a:lnTo>
                  <a:pt x="120460" y="3894601"/>
                </a:lnTo>
                <a:cubicBezTo>
                  <a:pt x="53932" y="3894601"/>
                  <a:pt x="0" y="3840669"/>
                  <a:pt x="0" y="3774141"/>
                </a:cubicBezTo>
                <a:lnTo>
                  <a:pt x="0" y="120460"/>
                </a:lnTo>
                <a:cubicBezTo>
                  <a:pt x="0" y="53932"/>
                  <a:pt x="53932" y="0"/>
                  <a:pt x="120460"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extBox 2">
            <a:extLst>
              <a:ext uri="{FF2B5EF4-FFF2-40B4-BE49-F238E27FC236}">
                <a16:creationId xmlns:a16="http://schemas.microsoft.com/office/drawing/2014/main" id="{1A15F02B-F363-469A-D766-25278245851A}"/>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3B14C23B-8CC6-7A9D-4A68-C5E8129B2A11}"/>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3031794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FEC16672-C9D4-DCDF-6D07-5370FE6FAE14}"/>
              </a:ext>
            </a:extLst>
          </p:cNvPr>
          <p:cNvSpPr>
            <a:spLocks noGrp="1"/>
          </p:cNvSpPr>
          <p:nvPr>
            <p:ph type="pic" sz="quarter" idx="10" hasCustomPrompt="1"/>
          </p:nvPr>
        </p:nvSpPr>
        <p:spPr>
          <a:xfrm>
            <a:off x="1001621" y="1461700"/>
            <a:ext cx="1825046" cy="1825046"/>
          </a:xfrm>
          <a:custGeom>
            <a:avLst/>
            <a:gdLst>
              <a:gd name="connsiteX0" fmla="*/ 1216697 w 2433394"/>
              <a:gd name="connsiteY0" fmla="*/ 0 h 2433394"/>
              <a:gd name="connsiteX1" fmla="*/ 2433394 w 2433394"/>
              <a:gd name="connsiteY1" fmla="*/ 1216697 h 2433394"/>
              <a:gd name="connsiteX2" fmla="*/ 1216697 w 2433394"/>
              <a:gd name="connsiteY2" fmla="*/ 2433394 h 2433394"/>
              <a:gd name="connsiteX3" fmla="*/ 0 w 2433394"/>
              <a:gd name="connsiteY3" fmla="*/ 1216697 h 2433394"/>
              <a:gd name="connsiteX4" fmla="*/ 1216697 w 2433394"/>
              <a:gd name="connsiteY4" fmla="*/ 0 h 243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94" h="2433394">
                <a:moveTo>
                  <a:pt x="1216697" y="0"/>
                </a:moveTo>
                <a:cubicBezTo>
                  <a:pt x="1888660" y="0"/>
                  <a:pt x="2433394" y="544734"/>
                  <a:pt x="2433394" y="1216697"/>
                </a:cubicBezTo>
                <a:cubicBezTo>
                  <a:pt x="2433394" y="1888660"/>
                  <a:pt x="1888660" y="2433394"/>
                  <a:pt x="1216697" y="2433394"/>
                </a:cubicBezTo>
                <a:cubicBezTo>
                  <a:pt x="544734" y="2433394"/>
                  <a:pt x="0" y="1888660"/>
                  <a:pt x="0" y="1216697"/>
                </a:cubicBezTo>
                <a:cubicBezTo>
                  <a:pt x="0" y="544734"/>
                  <a:pt x="544734" y="0"/>
                  <a:pt x="1216697"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7" name="Picture Placeholder 36">
            <a:extLst>
              <a:ext uri="{FF2B5EF4-FFF2-40B4-BE49-F238E27FC236}">
                <a16:creationId xmlns:a16="http://schemas.microsoft.com/office/drawing/2014/main" id="{B32AFE16-DEC7-49D0-895A-5E1126C1C451}"/>
              </a:ext>
            </a:extLst>
          </p:cNvPr>
          <p:cNvSpPr>
            <a:spLocks noGrp="1"/>
          </p:cNvSpPr>
          <p:nvPr>
            <p:ph type="pic" sz="quarter" idx="11" hasCustomPrompt="1"/>
          </p:nvPr>
        </p:nvSpPr>
        <p:spPr>
          <a:xfrm>
            <a:off x="3663803" y="1461700"/>
            <a:ext cx="1825046" cy="1825046"/>
          </a:xfrm>
          <a:custGeom>
            <a:avLst/>
            <a:gdLst>
              <a:gd name="connsiteX0" fmla="*/ 1216697 w 2433394"/>
              <a:gd name="connsiteY0" fmla="*/ 0 h 2433394"/>
              <a:gd name="connsiteX1" fmla="*/ 2433394 w 2433394"/>
              <a:gd name="connsiteY1" fmla="*/ 1216697 h 2433394"/>
              <a:gd name="connsiteX2" fmla="*/ 1216697 w 2433394"/>
              <a:gd name="connsiteY2" fmla="*/ 2433394 h 2433394"/>
              <a:gd name="connsiteX3" fmla="*/ 0 w 2433394"/>
              <a:gd name="connsiteY3" fmla="*/ 1216697 h 2433394"/>
              <a:gd name="connsiteX4" fmla="*/ 1216697 w 2433394"/>
              <a:gd name="connsiteY4" fmla="*/ 0 h 243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94" h="2433394">
                <a:moveTo>
                  <a:pt x="1216697" y="0"/>
                </a:moveTo>
                <a:cubicBezTo>
                  <a:pt x="1888660" y="0"/>
                  <a:pt x="2433394" y="544734"/>
                  <a:pt x="2433394" y="1216697"/>
                </a:cubicBezTo>
                <a:cubicBezTo>
                  <a:pt x="2433394" y="1888660"/>
                  <a:pt x="1888660" y="2433394"/>
                  <a:pt x="1216697" y="2433394"/>
                </a:cubicBezTo>
                <a:cubicBezTo>
                  <a:pt x="544734" y="2433394"/>
                  <a:pt x="0" y="1888660"/>
                  <a:pt x="0" y="1216697"/>
                </a:cubicBezTo>
                <a:cubicBezTo>
                  <a:pt x="0" y="544734"/>
                  <a:pt x="544734" y="0"/>
                  <a:pt x="1216697"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8" name="Picture Placeholder 37">
            <a:extLst>
              <a:ext uri="{FF2B5EF4-FFF2-40B4-BE49-F238E27FC236}">
                <a16:creationId xmlns:a16="http://schemas.microsoft.com/office/drawing/2014/main" id="{602F6AFC-B6C2-9F30-BE05-81A84C2FC1B4}"/>
              </a:ext>
            </a:extLst>
          </p:cNvPr>
          <p:cNvSpPr>
            <a:spLocks noGrp="1"/>
          </p:cNvSpPr>
          <p:nvPr>
            <p:ph type="pic" sz="quarter" idx="12" hasCustomPrompt="1"/>
          </p:nvPr>
        </p:nvSpPr>
        <p:spPr>
          <a:xfrm>
            <a:off x="6325984" y="1461700"/>
            <a:ext cx="1825046" cy="1825046"/>
          </a:xfrm>
          <a:custGeom>
            <a:avLst/>
            <a:gdLst>
              <a:gd name="connsiteX0" fmla="*/ 1216697 w 2433394"/>
              <a:gd name="connsiteY0" fmla="*/ 0 h 2433394"/>
              <a:gd name="connsiteX1" fmla="*/ 2433394 w 2433394"/>
              <a:gd name="connsiteY1" fmla="*/ 1216697 h 2433394"/>
              <a:gd name="connsiteX2" fmla="*/ 1216697 w 2433394"/>
              <a:gd name="connsiteY2" fmla="*/ 2433394 h 2433394"/>
              <a:gd name="connsiteX3" fmla="*/ 0 w 2433394"/>
              <a:gd name="connsiteY3" fmla="*/ 1216697 h 2433394"/>
              <a:gd name="connsiteX4" fmla="*/ 1216697 w 2433394"/>
              <a:gd name="connsiteY4" fmla="*/ 0 h 243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94" h="2433394">
                <a:moveTo>
                  <a:pt x="1216697" y="0"/>
                </a:moveTo>
                <a:cubicBezTo>
                  <a:pt x="1888660" y="0"/>
                  <a:pt x="2433394" y="544734"/>
                  <a:pt x="2433394" y="1216697"/>
                </a:cubicBezTo>
                <a:cubicBezTo>
                  <a:pt x="2433394" y="1888660"/>
                  <a:pt x="1888660" y="2433394"/>
                  <a:pt x="1216697" y="2433394"/>
                </a:cubicBezTo>
                <a:cubicBezTo>
                  <a:pt x="544734" y="2433394"/>
                  <a:pt x="0" y="1888660"/>
                  <a:pt x="0" y="1216697"/>
                </a:cubicBezTo>
                <a:cubicBezTo>
                  <a:pt x="0" y="544734"/>
                  <a:pt x="544734" y="0"/>
                  <a:pt x="1216697"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40" name="Text Placeholder 39">
            <a:extLst>
              <a:ext uri="{FF2B5EF4-FFF2-40B4-BE49-F238E27FC236}">
                <a16:creationId xmlns:a16="http://schemas.microsoft.com/office/drawing/2014/main" id="{5F1E1A8B-0BFB-0A3E-A767-1860DAEC72D8}"/>
              </a:ext>
            </a:extLst>
          </p:cNvPr>
          <p:cNvSpPr>
            <a:spLocks noGrp="1"/>
          </p:cNvSpPr>
          <p:nvPr>
            <p:ph type="body" sz="quarter" idx="13" hasCustomPrompt="1"/>
          </p:nvPr>
        </p:nvSpPr>
        <p:spPr>
          <a:xfrm>
            <a:off x="496485" y="401442"/>
            <a:ext cx="8151030" cy="233363"/>
          </a:xfrm>
        </p:spPr>
        <p:txBody>
          <a:bodyPr anchor="ctr"/>
          <a:lstStyle>
            <a:lvl1pPr marL="0" indent="0" algn="ctr">
              <a:buNone/>
              <a:defRPr sz="900">
                <a:solidFill>
                  <a:schemeClr val="accent5">
                    <a:lumMod val="60000"/>
                    <a:lumOff val="40000"/>
                  </a:schemeClr>
                </a:solidFill>
              </a:defRPr>
            </a:lvl1pPr>
          </a:lstStyle>
          <a:p>
            <a:pPr lvl="0"/>
            <a:r>
              <a:rPr lang="en-US"/>
              <a:t>YOUR EXPERTS</a:t>
            </a:r>
          </a:p>
        </p:txBody>
      </p:sp>
      <p:sp>
        <p:nvSpPr>
          <p:cNvPr id="41" name="Text Placeholder 39">
            <a:extLst>
              <a:ext uri="{FF2B5EF4-FFF2-40B4-BE49-F238E27FC236}">
                <a16:creationId xmlns:a16="http://schemas.microsoft.com/office/drawing/2014/main" id="{C57E869A-2985-6980-AF13-9F7E11E45CBB}"/>
              </a:ext>
            </a:extLst>
          </p:cNvPr>
          <p:cNvSpPr>
            <a:spLocks noGrp="1"/>
          </p:cNvSpPr>
          <p:nvPr>
            <p:ph type="body" sz="quarter" idx="14" hasCustomPrompt="1"/>
          </p:nvPr>
        </p:nvSpPr>
        <p:spPr>
          <a:xfrm>
            <a:off x="496486" y="765142"/>
            <a:ext cx="8151029" cy="361892"/>
          </a:xfrm>
        </p:spPr>
        <p:txBody>
          <a:bodyPr anchor="ctr"/>
          <a:lstStyle>
            <a:lvl1pPr marL="0" indent="0" algn="ctr">
              <a:buNone/>
              <a:defRPr sz="2700" b="0" i="0">
                <a:solidFill>
                  <a:schemeClr val="bg1"/>
                </a:solidFill>
                <a:latin typeface="Rockwell" panose="02060603020205020403" pitchFamily="18" charset="77"/>
              </a:defRPr>
            </a:lvl1pPr>
          </a:lstStyle>
          <a:p>
            <a:pPr lvl="0"/>
            <a:r>
              <a:rPr lang="en-US"/>
              <a:t>Meet the Team</a:t>
            </a:r>
          </a:p>
        </p:txBody>
      </p:sp>
      <p:sp>
        <p:nvSpPr>
          <p:cNvPr id="44" name="Text Placeholder 39">
            <a:extLst>
              <a:ext uri="{FF2B5EF4-FFF2-40B4-BE49-F238E27FC236}">
                <a16:creationId xmlns:a16="http://schemas.microsoft.com/office/drawing/2014/main" id="{E9EFA690-A980-7FA9-C692-163C925744EF}"/>
              </a:ext>
            </a:extLst>
          </p:cNvPr>
          <p:cNvSpPr>
            <a:spLocks noGrp="1"/>
          </p:cNvSpPr>
          <p:nvPr>
            <p:ph type="body" sz="quarter" idx="17" hasCustomPrompt="1"/>
          </p:nvPr>
        </p:nvSpPr>
        <p:spPr>
          <a:xfrm>
            <a:off x="976436" y="3972182"/>
            <a:ext cx="1833696" cy="889013"/>
          </a:xfrm>
        </p:spPr>
        <p:txBody>
          <a:bodyPr anchor="t"/>
          <a:lstStyle>
            <a:lvl1pPr marL="0" indent="0" algn="ctr">
              <a:buNone/>
              <a:defRPr sz="900" b="0" i="0">
                <a:solidFill>
                  <a:schemeClr val="bg1"/>
                </a:solidFill>
                <a:latin typeface="Malgun Gothic" panose="020B0503020000020004" pitchFamily="34" charset="-127"/>
                <a:ea typeface="Malgun Gothic" panose="020B0503020000020004" pitchFamily="34" charset="-127"/>
              </a:defRPr>
            </a:lvl1pPr>
          </a:lstStyle>
          <a:p>
            <a:pPr marL="0" marR="0" lvl="0" indent="0" algn="ctr" defTabSz="685800" rtl="0" eaLnBrk="1" fontAlgn="auto" latinLnBrk="0" hangingPunct="1">
              <a:lnSpc>
                <a:spcPts val="1388"/>
              </a:lnSpc>
              <a:spcBef>
                <a:spcPct val="0"/>
              </a:spcBef>
              <a:spcAft>
                <a:spcPts val="0"/>
              </a:spcAft>
              <a:buClrTx/>
              <a:buSzTx/>
              <a:buFontTx/>
              <a:buNone/>
              <a:tabLst/>
              <a:defRPr/>
            </a:pP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45" name="Text Placeholder 39">
            <a:extLst>
              <a:ext uri="{FF2B5EF4-FFF2-40B4-BE49-F238E27FC236}">
                <a16:creationId xmlns:a16="http://schemas.microsoft.com/office/drawing/2014/main" id="{DCB9B46A-BD60-9B3B-89F8-ABB4E285D901}"/>
              </a:ext>
            </a:extLst>
          </p:cNvPr>
          <p:cNvSpPr>
            <a:spLocks noGrp="1"/>
          </p:cNvSpPr>
          <p:nvPr>
            <p:ph type="body" sz="quarter" idx="15" hasCustomPrompt="1"/>
          </p:nvPr>
        </p:nvSpPr>
        <p:spPr>
          <a:xfrm>
            <a:off x="992970" y="3560266"/>
            <a:ext cx="1833696" cy="169039"/>
          </a:xfrm>
        </p:spPr>
        <p:txBody>
          <a:bodyPr anchor="ctr"/>
          <a:lstStyle>
            <a:lvl1pPr marL="0" indent="0" algn="ctr">
              <a:buNone/>
              <a:defRPr sz="90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FIRSTNAME LASTNAME</a:t>
            </a:r>
          </a:p>
        </p:txBody>
      </p:sp>
      <p:sp>
        <p:nvSpPr>
          <p:cNvPr id="46" name="Text Placeholder 39">
            <a:extLst>
              <a:ext uri="{FF2B5EF4-FFF2-40B4-BE49-F238E27FC236}">
                <a16:creationId xmlns:a16="http://schemas.microsoft.com/office/drawing/2014/main" id="{36EAD052-C66A-EF4D-FE74-C458CDB3E751}"/>
              </a:ext>
            </a:extLst>
          </p:cNvPr>
          <p:cNvSpPr>
            <a:spLocks noGrp="1"/>
          </p:cNvSpPr>
          <p:nvPr>
            <p:ph type="body" sz="quarter" idx="16" hasCustomPrompt="1"/>
          </p:nvPr>
        </p:nvSpPr>
        <p:spPr>
          <a:xfrm>
            <a:off x="984318" y="3754401"/>
            <a:ext cx="1833696" cy="169039"/>
          </a:xfrm>
        </p:spPr>
        <p:txBody>
          <a:bodyPr anchor="ctr"/>
          <a:lstStyle>
            <a:lvl1pPr marL="0" indent="0" algn="ctr">
              <a:buNone/>
              <a:defRPr sz="900" b="0" i="1">
                <a:solidFill>
                  <a:schemeClr val="bg1"/>
                </a:solidFill>
                <a:latin typeface="Malgun Gothic" panose="020B0503020000020004" pitchFamily="34" charset="-127"/>
                <a:ea typeface="Malgun Gothic" panose="020B0503020000020004" pitchFamily="34" charset="-127"/>
              </a:defRPr>
            </a:lvl1pPr>
          </a:lstStyle>
          <a:p>
            <a:pPr lvl="0"/>
            <a:r>
              <a:rPr lang="en-US"/>
              <a:t>Title</a:t>
            </a:r>
          </a:p>
        </p:txBody>
      </p:sp>
      <p:sp>
        <p:nvSpPr>
          <p:cNvPr id="47" name="Text Placeholder 39">
            <a:extLst>
              <a:ext uri="{FF2B5EF4-FFF2-40B4-BE49-F238E27FC236}">
                <a16:creationId xmlns:a16="http://schemas.microsoft.com/office/drawing/2014/main" id="{2F780D19-B179-CF38-7926-537F9059D35A}"/>
              </a:ext>
            </a:extLst>
          </p:cNvPr>
          <p:cNvSpPr>
            <a:spLocks noGrp="1"/>
          </p:cNvSpPr>
          <p:nvPr>
            <p:ph type="body" sz="quarter" idx="18" hasCustomPrompt="1"/>
          </p:nvPr>
        </p:nvSpPr>
        <p:spPr>
          <a:xfrm>
            <a:off x="3638618" y="3972182"/>
            <a:ext cx="1833696" cy="889013"/>
          </a:xfrm>
        </p:spPr>
        <p:txBody>
          <a:bodyPr anchor="t"/>
          <a:lstStyle>
            <a:lvl1pPr marL="0" indent="0" algn="ctr">
              <a:buNone/>
              <a:defRPr sz="900" b="0" i="0">
                <a:solidFill>
                  <a:schemeClr val="bg1"/>
                </a:solidFill>
                <a:latin typeface="Malgun Gothic" panose="020B0503020000020004" pitchFamily="34" charset="-127"/>
                <a:ea typeface="Malgun Gothic" panose="020B0503020000020004" pitchFamily="34" charset="-127"/>
              </a:defRPr>
            </a:lvl1pPr>
          </a:lstStyle>
          <a:p>
            <a:pPr marL="0" marR="0" lvl="0" indent="0" algn="ctr" defTabSz="685800" rtl="0" eaLnBrk="1" fontAlgn="auto" latinLnBrk="0" hangingPunct="1">
              <a:lnSpc>
                <a:spcPts val="1388"/>
              </a:lnSpc>
              <a:spcBef>
                <a:spcPct val="0"/>
              </a:spcBef>
              <a:spcAft>
                <a:spcPts val="0"/>
              </a:spcAft>
              <a:buClrTx/>
              <a:buSzTx/>
              <a:buFontTx/>
              <a:buNone/>
              <a:tabLst/>
              <a:defRPr/>
            </a:pP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48" name="Text Placeholder 39">
            <a:extLst>
              <a:ext uri="{FF2B5EF4-FFF2-40B4-BE49-F238E27FC236}">
                <a16:creationId xmlns:a16="http://schemas.microsoft.com/office/drawing/2014/main" id="{1712FA79-D0BF-5015-AD73-9CA39EF20104}"/>
              </a:ext>
            </a:extLst>
          </p:cNvPr>
          <p:cNvSpPr>
            <a:spLocks noGrp="1"/>
          </p:cNvSpPr>
          <p:nvPr>
            <p:ph type="body" sz="quarter" idx="19" hasCustomPrompt="1"/>
          </p:nvPr>
        </p:nvSpPr>
        <p:spPr>
          <a:xfrm>
            <a:off x="3655152" y="3560266"/>
            <a:ext cx="1833696" cy="169039"/>
          </a:xfrm>
        </p:spPr>
        <p:txBody>
          <a:bodyPr anchor="ctr"/>
          <a:lstStyle>
            <a:lvl1pPr marL="0" indent="0" algn="ctr">
              <a:buNone/>
              <a:defRPr sz="90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FIRSTNAME LASTNAME</a:t>
            </a:r>
          </a:p>
        </p:txBody>
      </p:sp>
      <p:sp>
        <p:nvSpPr>
          <p:cNvPr id="49" name="Text Placeholder 39">
            <a:extLst>
              <a:ext uri="{FF2B5EF4-FFF2-40B4-BE49-F238E27FC236}">
                <a16:creationId xmlns:a16="http://schemas.microsoft.com/office/drawing/2014/main" id="{BCC8CFB6-2079-C291-2FE2-099ADC1E472E}"/>
              </a:ext>
            </a:extLst>
          </p:cNvPr>
          <p:cNvSpPr>
            <a:spLocks noGrp="1"/>
          </p:cNvSpPr>
          <p:nvPr>
            <p:ph type="body" sz="quarter" idx="20" hasCustomPrompt="1"/>
          </p:nvPr>
        </p:nvSpPr>
        <p:spPr>
          <a:xfrm>
            <a:off x="3646500" y="3754401"/>
            <a:ext cx="1833696" cy="169039"/>
          </a:xfrm>
        </p:spPr>
        <p:txBody>
          <a:bodyPr anchor="ctr"/>
          <a:lstStyle>
            <a:lvl1pPr marL="0" indent="0" algn="ctr">
              <a:buNone/>
              <a:defRPr sz="900" b="0" i="1">
                <a:solidFill>
                  <a:schemeClr val="bg1"/>
                </a:solidFill>
                <a:latin typeface="Malgun Gothic" panose="020B0503020000020004" pitchFamily="34" charset="-127"/>
                <a:ea typeface="Malgun Gothic" panose="020B0503020000020004" pitchFamily="34" charset="-127"/>
              </a:defRPr>
            </a:lvl1pPr>
          </a:lstStyle>
          <a:p>
            <a:pPr lvl="0"/>
            <a:r>
              <a:rPr lang="en-US"/>
              <a:t>Title</a:t>
            </a:r>
          </a:p>
        </p:txBody>
      </p:sp>
      <p:sp>
        <p:nvSpPr>
          <p:cNvPr id="50" name="Text Placeholder 39">
            <a:extLst>
              <a:ext uri="{FF2B5EF4-FFF2-40B4-BE49-F238E27FC236}">
                <a16:creationId xmlns:a16="http://schemas.microsoft.com/office/drawing/2014/main" id="{754BCCAE-310F-453F-CCE6-29B2D29A01A5}"/>
              </a:ext>
            </a:extLst>
          </p:cNvPr>
          <p:cNvSpPr>
            <a:spLocks noGrp="1"/>
          </p:cNvSpPr>
          <p:nvPr>
            <p:ph type="body" sz="quarter" idx="21" hasCustomPrompt="1"/>
          </p:nvPr>
        </p:nvSpPr>
        <p:spPr>
          <a:xfrm>
            <a:off x="6309450" y="3972182"/>
            <a:ext cx="1833696" cy="889013"/>
          </a:xfrm>
        </p:spPr>
        <p:txBody>
          <a:bodyPr anchor="t"/>
          <a:lstStyle>
            <a:lvl1pPr marL="0" indent="0" algn="ctr">
              <a:buNone/>
              <a:defRPr sz="900" b="0" i="0">
                <a:solidFill>
                  <a:schemeClr val="bg1"/>
                </a:solidFill>
                <a:latin typeface="Malgun Gothic" panose="020B0503020000020004" pitchFamily="34" charset="-127"/>
                <a:ea typeface="Malgun Gothic" panose="020B0503020000020004" pitchFamily="34" charset="-127"/>
              </a:defRPr>
            </a:lvl1pPr>
          </a:lstStyle>
          <a:p>
            <a:pPr marL="0" marR="0" lvl="0" indent="0" algn="ctr" defTabSz="685800" rtl="0" eaLnBrk="1" fontAlgn="auto" latinLnBrk="0" hangingPunct="1">
              <a:lnSpc>
                <a:spcPts val="1388"/>
              </a:lnSpc>
              <a:spcBef>
                <a:spcPct val="0"/>
              </a:spcBef>
              <a:spcAft>
                <a:spcPts val="0"/>
              </a:spcAft>
              <a:buClrTx/>
              <a:buSzTx/>
              <a:buFontTx/>
              <a:buNone/>
              <a:tabLst/>
              <a:defRPr/>
            </a:pP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51" name="Text Placeholder 39">
            <a:extLst>
              <a:ext uri="{FF2B5EF4-FFF2-40B4-BE49-F238E27FC236}">
                <a16:creationId xmlns:a16="http://schemas.microsoft.com/office/drawing/2014/main" id="{775CD2B2-BA4B-3EB7-F10C-5E8AC23BDC71}"/>
              </a:ext>
            </a:extLst>
          </p:cNvPr>
          <p:cNvSpPr>
            <a:spLocks noGrp="1"/>
          </p:cNvSpPr>
          <p:nvPr>
            <p:ph type="body" sz="quarter" idx="22" hasCustomPrompt="1"/>
          </p:nvPr>
        </p:nvSpPr>
        <p:spPr>
          <a:xfrm>
            <a:off x="6325985" y="3560266"/>
            <a:ext cx="1833696" cy="169039"/>
          </a:xfrm>
        </p:spPr>
        <p:txBody>
          <a:bodyPr anchor="ctr"/>
          <a:lstStyle>
            <a:lvl1pPr marL="0" indent="0" algn="ctr">
              <a:buNone/>
              <a:defRPr sz="90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FIRSTNAME LASTNAME</a:t>
            </a:r>
          </a:p>
        </p:txBody>
      </p:sp>
      <p:sp>
        <p:nvSpPr>
          <p:cNvPr id="52" name="Text Placeholder 39">
            <a:extLst>
              <a:ext uri="{FF2B5EF4-FFF2-40B4-BE49-F238E27FC236}">
                <a16:creationId xmlns:a16="http://schemas.microsoft.com/office/drawing/2014/main" id="{7536DDBB-3D93-5EEB-F84F-14C7B331DC76}"/>
              </a:ext>
            </a:extLst>
          </p:cNvPr>
          <p:cNvSpPr>
            <a:spLocks noGrp="1"/>
          </p:cNvSpPr>
          <p:nvPr>
            <p:ph type="body" sz="quarter" idx="23" hasCustomPrompt="1"/>
          </p:nvPr>
        </p:nvSpPr>
        <p:spPr>
          <a:xfrm>
            <a:off x="6317333" y="3754401"/>
            <a:ext cx="1833696" cy="169039"/>
          </a:xfrm>
        </p:spPr>
        <p:txBody>
          <a:bodyPr anchor="ctr"/>
          <a:lstStyle>
            <a:lvl1pPr marL="0" indent="0" algn="ctr">
              <a:buNone/>
              <a:defRPr sz="900" b="0" i="1">
                <a:solidFill>
                  <a:schemeClr val="bg1"/>
                </a:solidFill>
                <a:latin typeface="Malgun Gothic" panose="020B0503020000020004" pitchFamily="34" charset="-127"/>
                <a:ea typeface="Malgun Gothic" panose="020B0503020000020004" pitchFamily="34" charset="-127"/>
              </a:defRPr>
            </a:lvl1pPr>
          </a:lstStyle>
          <a:p>
            <a:pPr lvl="0"/>
            <a:r>
              <a:rPr lang="en-US"/>
              <a:t>Title</a:t>
            </a:r>
          </a:p>
        </p:txBody>
      </p:sp>
      <p:sp>
        <p:nvSpPr>
          <p:cNvPr id="2" name="TextBox 1">
            <a:extLst>
              <a:ext uri="{FF2B5EF4-FFF2-40B4-BE49-F238E27FC236}">
                <a16:creationId xmlns:a16="http://schemas.microsoft.com/office/drawing/2014/main" id="{F33C04CD-4890-D7C4-C1D5-25565A56BD59}"/>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BEA432BC-6728-51B7-DF5D-68CFAD028A85}"/>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2624994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41" name="Text Placeholder 39">
            <a:extLst>
              <a:ext uri="{FF2B5EF4-FFF2-40B4-BE49-F238E27FC236}">
                <a16:creationId xmlns:a16="http://schemas.microsoft.com/office/drawing/2014/main" id="{C57E869A-2985-6980-AF13-9F7E11E45CBB}"/>
              </a:ext>
            </a:extLst>
          </p:cNvPr>
          <p:cNvSpPr>
            <a:spLocks noGrp="1"/>
          </p:cNvSpPr>
          <p:nvPr>
            <p:ph type="body" sz="quarter" idx="14" hasCustomPrompt="1"/>
          </p:nvPr>
        </p:nvSpPr>
        <p:spPr>
          <a:xfrm>
            <a:off x="631996" y="1111982"/>
            <a:ext cx="3940003" cy="361892"/>
          </a:xfrm>
        </p:spPr>
        <p:txBody>
          <a:bodyPr anchor="ctr"/>
          <a:lstStyle>
            <a:lvl1pPr marL="0" indent="0" algn="l">
              <a:buNone/>
              <a:defRPr sz="2700" b="0" i="0">
                <a:solidFill>
                  <a:schemeClr val="bg1"/>
                </a:solidFill>
                <a:latin typeface="Rockwell" panose="02060603020205020403" pitchFamily="18" charset="77"/>
              </a:defRPr>
            </a:lvl1pPr>
          </a:lstStyle>
          <a:p>
            <a:pPr lvl="0"/>
            <a:r>
              <a:rPr lang="en-US"/>
              <a:t>Name here</a:t>
            </a:r>
          </a:p>
        </p:txBody>
      </p:sp>
      <p:sp>
        <p:nvSpPr>
          <p:cNvPr id="9" name="Text Placeholder 8">
            <a:extLst>
              <a:ext uri="{FF2B5EF4-FFF2-40B4-BE49-F238E27FC236}">
                <a16:creationId xmlns:a16="http://schemas.microsoft.com/office/drawing/2014/main" id="{14538959-8937-CCD4-8B2D-22416479A29B}"/>
              </a:ext>
            </a:extLst>
          </p:cNvPr>
          <p:cNvSpPr>
            <a:spLocks noGrp="1"/>
          </p:cNvSpPr>
          <p:nvPr>
            <p:ph type="body" sz="quarter" idx="15" hasCustomPrompt="1"/>
          </p:nvPr>
        </p:nvSpPr>
        <p:spPr>
          <a:xfrm>
            <a:off x="628651" y="1636204"/>
            <a:ext cx="3940003" cy="361892"/>
          </a:xfrm>
        </p:spPr>
        <p:txBody>
          <a:bodyPr/>
          <a:lstStyle>
            <a:lvl1pPr marL="0" indent="0">
              <a:buNone/>
              <a:defRPr sz="825">
                <a:solidFill>
                  <a:schemeClr val="bg2"/>
                </a:solidFill>
              </a:defRPr>
            </a:lvl1pPr>
          </a:lstStyle>
          <a:p>
            <a:pPr lvl="0"/>
            <a:r>
              <a:rPr lang="en-US"/>
              <a:t>Job title info here</a:t>
            </a:r>
          </a:p>
          <a:p>
            <a:pPr lvl="0"/>
            <a:r>
              <a:rPr kumimoji="0" lang="en-US" sz="825" u="none" strike="noStrike" kern="1200" cap="none" spc="0" normalizeH="0" baseline="0" noProof="0">
                <a:ln>
                  <a:noFill/>
                </a:ln>
                <a:solidFill>
                  <a:schemeClr val="bg2"/>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Navigate360</a:t>
            </a:r>
            <a:endParaRPr lang="en-US"/>
          </a:p>
        </p:txBody>
      </p:sp>
      <p:sp>
        <p:nvSpPr>
          <p:cNvPr id="11" name="Text Placeholder 10">
            <a:extLst>
              <a:ext uri="{FF2B5EF4-FFF2-40B4-BE49-F238E27FC236}">
                <a16:creationId xmlns:a16="http://schemas.microsoft.com/office/drawing/2014/main" id="{B88597E3-E676-F21D-9D48-C98A0B2773DA}"/>
              </a:ext>
            </a:extLst>
          </p:cNvPr>
          <p:cNvSpPr>
            <a:spLocks noGrp="1"/>
          </p:cNvSpPr>
          <p:nvPr>
            <p:ph type="body" sz="quarter" idx="16" hasCustomPrompt="1"/>
          </p:nvPr>
        </p:nvSpPr>
        <p:spPr>
          <a:xfrm>
            <a:off x="628650" y="2222254"/>
            <a:ext cx="3940003" cy="2020787"/>
          </a:xfrm>
        </p:spPr>
        <p:txBody>
          <a:bodyPr/>
          <a:lstStyle>
            <a:lvl1pPr marL="214313" indent="-214313">
              <a:buClr>
                <a:schemeClr val="accent4"/>
              </a:buClr>
              <a:buFont typeface="Arial" panose="020B0604020202020204" pitchFamily="34" charset="0"/>
              <a:buChar char="•"/>
              <a:defRPr sz="1050">
                <a:solidFill>
                  <a:schemeClr val="bg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br>
              <a:rPr lang="en-US"/>
            </a:b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endParaRPr lang="en-US"/>
          </a:p>
          <a:p>
            <a:pPr lvl="0"/>
            <a:r>
              <a:rPr lang="en-US"/>
              <a:t>Ut </a:t>
            </a:r>
            <a:r>
              <a:rPr lang="en-US" err="1"/>
              <a:t>laoreet</a:t>
            </a:r>
            <a:r>
              <a:rPr lang="en-US"/>
              <a:t> dolore magna </a:t>
            </a:r>
            <a:r>
              <a:rPr lang="en-US" err="1"/>
              <a:t>aliquam</a:t>
            </a:r>
            <a:r>
              <a:rPr lang="en-US"/>
              <a:t> </a:t>
            </a:r>
            <a:r>
              <a:rPr lang="en-US" err="1"/>
              <a:t>erat</a:t>
            </a:r>
            <a:r>
              <a:rPr lang="en-US"/>
              <a:t> </a:t>
            </a:r>
            <a:r>
              <a:rPr lang="en-US" err="1"/>
              <a:t>volutpat</a:t>
            </a:r>
            <a:r>
              <a:rPr lang="en-US"/>
              <a:t>. </a:t>
            </a:r>
            <a:br>
              <a:rPr lang="en-US"/>
            </a:br>
            <a:r>
              <a:rPr lang="en-US"/>
              <a:t>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endParaRPr lang="en-US"/>
          </a:p>
          <a:p>
            <a:pPr lvl="0"/>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br>
              <a:rPr lang="en-US"/>
            </a:b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Duis autem vel </a:t>
            </a:r>
            <a:r>
              <a:rPr lang="en-US" err="1"/>
              <a:t>eum</a:t>
            </a:r>
            <a:r>
              <a:rPr lang="en-US"/>
              <a:t> </a:t>
            </a:r>
            <a:r>
              <a:rPr lang="en-US" err="1"/>
              <a:t>iriure</a:t>
            </a:r>
            <a:r>
              <a:rPr lang="en-US"/>
              <a:t> dolor in </a:t>
            </a:r>
            <a:r>
              <a:rPr lang="en-US" err="1"/>
              <a:t>hendrerit</a:t>
            </a:r>
            <a:endParaRPr lang="en-US"/>
          </a:p>
        </p:txBody>
      </p:sp>
      <p:sp>
        <p:nvSpPr>
          <p:cNvPr id="17" name="Picture Placeholder 16">
            <a:extLst>
              <a:ext uri="{FF2B5EF4-FFF2-40B4-BE49-F238E27FC236}">
                <a16:creationId xmlns:a16="http://schemas.microsoft.com/office/drawing/2014/main" id="{5F0529B0-653F-6871-5E39-3EAB674E70AE}"/>
              </a:ext>
            </a:extLst>
          </p:cNvPr>
          <p:cNvSpPr>
            <a:spLocks noGrp="1"/>
          </p:cNvSpPr>
          <p:nvPr>
            <p:ph type="pic" sz="quarter" idx="17" hasCustomPrompt="1"/>
          </p:nvPr>
        </p:nvSpPr>
        <p:spPr>
          <a:xfrm>
            <a:off x="5336031" y="1001302"/>
            <a:ext cx="2977859" cy="2977859"/>
          </a:xfrm>
          <a:custGeom>
            <a:avLst/>
            <a:gdLst>
              <a:gd name="connsiteX0" fmla="*/ 1985239 w 3970478"/>
              <a:gd name="connsiteY0" fmla="*/ 0 h 3970478"/>
              <a:gd name="connsiteX1" fmla="*/ 3970478 w 3970478"/>
              <a:gd name="connsiteY1" fmla="*/ 1985239 h 3970478"/>
              <a:gd name="connsiteX2" fmla="*/ 1985239 w 3970478"/>
              <a:gd name="connsiteY2" fmla="*/ 3970478 h 3970478"/>
              <a:gd name="connsiteX3" fmla="*/ 0 w 3970478"/>
              <a:gd name="connsiteY3" fmla="*/ 1985239 h 3970478"/>
              <a:gd name="connsiteX4" fmla="*/ 1985239 w 3970478"/>
              <a:gd name="connsiteY4" fmla="*/ 0 h 397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478" h="3970478">
                <a:moveTo>
                  <a:pt x="1985239" y="0"/>
                </a:moveTo>
                <a:cubicBezTo>
                  <a:pt x="3081656" y="0"/>
                  <a:pt x="3970478" y="888822"/>
                  <a:pt x="3970478" y="1985239"/>
                </a:cubicBezTo>
                <a:cubicBezTo>
                  <a:pt x="3970478" y="3081656"/>
                  <a:pt x="3081656" y="3970478"/>
                  <a:pt x="1985239" y="3970478"/>
                </a:cubicBezTo>
                <a:cubicBezTo>
                  <a:pt x="888822" y="3970478"/>
                  <a:pt x="0" y="3081656"/>
                  <a:pt x="0" y="1985239"/>
                </a:cubicBezTo>
                <a:cubicBezTo>
                  <a:pt x="0" y="888822"/>
                  <a:pt x="888822" y="0"/>
                  <a:pt x="1985239"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F5A902BB-2814-CA5F-CDAA-E82253955E5E}"/>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3199AE56-ADFE-221F-80D0-0E64A6EC1599}"/>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860868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uest Speaker">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22" name="Picture 21" descr="A black circle with a black background&#10;&#10;Description automatically generated">
            <a:extLst>
              <a:ext uri="{FF2B5EF4-FFF2-40B4-BE49-F238E27FC236}">
                <a16:creationId xmlns:a16="http://schemas.microsoft.com/office/drawing/2014/main" id="{C27D225D-4410-64EA-ACAB-258E38AB5D13}"/>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2"/>
            <a:ext cx="1583126" cy="1578251"/>
          </a:xfrm>
          <a:prstGeom prst="rect">
            <a:avLst/>
          </a:prstGeom>
        </p:spPr>
      </p:pic>
      <p:pic>
        <p:nvPicPr>
          <p:cNvPr id="2" name="Picture 1">
            <a:extLst>
              <a:ext uri="{FF2B5EF4-FFF2-40B4-BE49-F238E27FC236}">
                <a16:creationId xmlns:a16="http://schemas.microsoft.com/office/drawing/2014/main" id="{2FEFD634-96A1-09DE-494D-420BF493DD12}"/>
              </a:ext>
            </a:extLst>
          </p:cNvPr>
          <p:cNvPicPr>
            <a:picLocks noChangeAspect="1"/>
          </p:cNvPicPr>
          <p:nvPr userDrawn="1"/>
        </p:nvPicPr>
        <p:blipFill>
          <a:blip r:embed="rId3"/>
          <a:stretch>
            <a:fillRect/>
          </a:stretch>
        </p:blipFill>
        <p:spPr>
          <a:xfrm>
            <a:off x="7711080" y="366003"/>
            <a:ext cx="1266825" cy="1266825"/>
          </a:xfrm>
          <a:prstGeom prst="rect">
            <a:avLst/>
          </a:prstGeom>
        </p:spPr>
      </p:pic>
      <p:sp>
        <p:nvSpPr>
          <p:cNvPr id="5" name="Rounded Rectangle 4">
            <a:extLst>
              <a:ext uri="{FF2B5EF4-FFF2-40B4-BE49-F238E27FC236}">
                <a16:creationId xmlns:a16="http://schemas.microsoft.com/office/drawing/2014/main" id="{D315318E-9A8A-563B-B3EF-519FBDAED033}"/>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ound Same Side Corner Rectangle 8">
            <a:extLst>
              <a:ext uri="{FF2B5EF4-FFF2-40B4-BE49-F238E27FC236}">
                <a16:creationId xmlns:a16="http://schemas.microsoft.com/office/drawing/2014/main" id="{8F9A112C-9B14-A841-9571-3E3587907B35}"/>
              </a:ext>
            </a:extLst>
          </p:cNvPr>
          <p:cNvSpPr/>
          <p:nvPr userDrawn="1"/>
        </p:nvSpPr>
        <p:spPr>
          <a:xfrm rot="5400000">
            <a:off x="1370941" y="94942"/>
            <a:ext cx="394625" cy="1742048"/>
          </a:xfrm>
          <a:prstGeom prst="round2SameRect">
            <a:avLst>
              <a:gd name="adj1" fmla="val 49905"/>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Picture Placeholder 15">
            <a:extLst>
              <a:ext uri="{FF2B5EF4-FFF2-40B4-BE49-F238E27FC236}">
                <a16:creationId xmlns:a16="http://schemas.microsoft.com/office/drawing/2014/main" id="{BA4ED61C-866A-EDCA-A727-9205896D280F}"/>
              </a:ext>
            </a:extLst>
          </p:cNvPr>
          <p:cNvSpPr>
            <a:spLocks noGrp="1"/>
          </p:cNvSpPr>
          <p:nvPr>
            <p:ph type="pic" sz="quarter" idx="13" hasCustomPrompt="1"/>
          </p:nvPr>
        </p:nvSpPr>
        <p:spPr>
          <a:xfrm>
            <a:off x="5081314" y="936307"/>
            <a:ext cx="2936312" cy="2915171"/>
          </a:xfrm>
          <a:custGeom>
            <a:avLst/>
            <a:gdLst>
              <a:gd name="connsiteX0" fmla="*/ 101292 w 3915083"/>
              <a:gd name="connsiteY0" fmla="*/ 0 h 3886895"/>
              <a:gd name="connsiteX1" fmla="*/ 3813791 w 3915083"/>
              <a:gd name="connsiteY1" fmla="*/ 0 h 3886895"/>
              <a:gd name="connsiteX2" fmla="*/ 3915083 w 3915083"/>
              <a:gd name="connsiteY2" fmla="*/ 101292 h 3886895"/>
              <a:gd name="connsiteX3" fmla="*/ 3915083 w 3915083"/>
              <a:gd name="connsiteY3" fmla="*/ 3785603 h 3886895"/>
              <a:gd name="connsiteX4" fmla="*/ 3813791 w 3915083"/>
              <a:gd name="connsiteY4" fmla="*/ 3886895 h 3886895"/>
              <a:gd name="connsiteX5" fmla="*/ 101292 w 3915083"/>
              <a:gd name="connsiteY5" fmla="*/ 3886895 h 3886895"/>
              <a:gd name="connsiteX6" fmla="*/ 0 w 3915083"/>
              <a:gd name="connsiteY6" fmla="*/ 3785603 h 3886895"/>
              <a:gd name="connsiteX7" fmla="*/ 0 w 3915083"/>
              <a:gd name="connsiteY7" fmla="*/ 101292 h 3886895"/>
              <a:gd name="connsiteX8" fmla="*/ 101292 w 3915083"/>
              <a:gd name="connsiteY8" fmla="*/ 0 h 388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5083" h="3886895">
                <a:moveTo>
                  <a:pt x="101292" y="0"/>
                </a:moveTo>
                <a:lnTo>
                  <a:pt x="3813791" y="0"/>
                </a:lnTo>
                <a:cubicBezTo>
                  <a:pt x="3869733" y="0"/>
                  <a:pt x="3915083" y="45350"/>
                  <a:pt x="3915083" y="101292"/>
                </a:cubicBezTo>
                <a:lnTo>
                  <a:pt x="3915083" y="3785603"/>
                </a:lnTo>
                <a:cubicBezTo>
                  <a:pt x="3915083" y="3841545"/>
                  <a:pt x="3869733" y="3886895"/>
                  <a:pt x="3813791" y="3886895"/>
                </a:cubicBezTo>
                <a:lnTo>
                  <a:pt x="101292" y="3886895"/>
                </a:lnTo>
                <a:cubicBezTo>
                  <a:pt x="45350" y="3886895"/>
                  <a:pt x="0" y="3841545"/>
                  <a:pt x="0" y="3785603"/>
                </a:cubicBezTo>
                <a:lnTo>
                  <a:pt x="0" y="101292"/>
                </a:lnTo>
                <a:cubicBezTo>
                  <a:pt x="0" y="45350"/>
                  <a:pt x="45350" y="0"/>
                  <a:pt x="101292"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4" name="Text Placeholder 23">
            <a:extLst>
              <a:ext uri="{FF2B5EF4-FFF2-40B4-BE49-F238E27FC236}">
                <a16:creationId xmlns:a16="http://schemas.microsoft.com/office/drawing/2014/main" id="{6817F2D7-2B65-5C9F-7A02-BE142ED1CBBC}"/>
              </a:ext>
            </a:extLst>
          </p:cNvPr>
          <p:cNvSpPr>
            <a:spLocks noGrp="1"/>
          </p:cNvSpPr>
          <p:nvPr>
            <p:ph type="body" sz="quarter" idx="14" hasCustomPrompt="1"/>
          </p:nvPr>
        </p:nvSpPr>
        <p:spPr>
          <a:xfrm>
            <a:off x="697707" y="768653"/>
            <a:ext cx="1741885" cy="394626"/>
          </a:xfrm>
        </p:spPr>
        <p:txBody>
          <a:bodyPr anchor="ctr"/>
          <a:lstStyle>
            <a:lvl1pPr marL="0" indent="0" algn="ctr">
              <a:buNone/>
              <a:defRPr sz="900" b="1" i="0">
                <a:solidFill>
                  <a:schemeClr val="accent5"/>
                </a:solidFill>
                <a:latin typeface="Malgun Gothic" panose="020B0503020000020004" pitchFamily="34" charset="-127"/>
                <a:ea typeface="Malgun Gothic" panose="020B0503020000020004" pitchFamily="34" charset="-127"/>
              </a:defRPr>
            </a:lvl1pPr>
          </a:lstStyle>
          <a:p>
            <a:pPr lvl="0"/>
            <a:r>
              <a:rPr lang="en-US"/>
              <a:t>TODAY’S GUEST</a:t>
            </a:r>
          </a:p>
        </p:txBody>
      </p:sp>
      <p:sp>
        <p:nvSpPr>
          <p:cNvPr id="25" name="Title 1">
            <a:extLst>
              <a:ext uri="{FF2B5EF4-FFF2-40B4-BE49-F238E27FC236}">
                <a16:creationId xmlns:a16="http://schemas.microsoft.com/office/drawing/2014/main" id="{F22AA411-31AF-E1C2-977A-8C773ADBE494}"/>
              </a:ext>
            </a:extLst>
          </p:cNvPr>
          <p:cNvSpPr>
            <a:spLocks noGrp="1"/>
          </p:cNvSpPr>
          <p:nvPr>
            <p:ph type="title" hasCustomPrompt="1"/>
          </p:nvPr>
        </p:nvSpPr>
        <p:spPr>
          <a:xfrm>
            <a:off x="1046366" y="1294131"/>
            <a:ext cx="3503813" cy="568156"/>
          </a:xfrm>
        </p:spPr>
        <p:txBody>
          <a:bodyPr/>
          <a:lstStyle>
            <a:lvl1pPr>
              <a:defRPr sz="2700"/>
            </a:lvl1pPr>
          </a:lstStyle>
          <a:p>
            <a:r>
              <a:rPr lang="en-US"/>
              <a:t>Name here</a:t>
            </a:r>
          </a:p>
        </p:txBody>
      </p:sp>
      <p:sp>
        <p:nvSpPr>
          <p:cNvPr id="26" name="Text Placeholder 9">
            <a:extLst>
              <a:ext uri="{FF2B5EF4-FFF2-40B4-BE49-F238E27FC236}">
                <a16:creationId xmlns:a16="http://schemas.microsoft.com/office/drawing/2014/main" id="{E4EEE4B4-9AC7-073E-DCB0-BCF07C97D9CB}"/>
              </a:ext>
            </a:extLst>
          </p:cNvPr>
          <p:cNvSpPr>
            <a:spLocks noGrp="1"/>
          </p:cNvSpPr>
          <p:nvPr>
            <p:ph type="body" sz="quarter" idx="16" hasCustomPrompt="1"/>
          </p:nvPr>
        </p:nvSpPr>
        <p:spPr>
          <a:xfrm>
            <a:off x="1046367" y="2390166"/>
            <a:ext cx="3503812" cy="1461313"/>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a:t>
            </a:r>
          </a:p>
        </p:txBody>
      </p:sp>
      <p:sp>
        <p:nvSpPr>
          <p:cNvPr id="28" name="Text Placeholder 27">
            <a:extLst>
              <a:ext uri="{FF2B5EF4-FFF2-40B4-BE49-F238E27FC236}">
                <a16:creationId xmlns:a16="http://schemas.microsoft.com/office/drawing/2014/main" id="{4E37DCD6-E5A9-6715-79A9-C96E63F86919}"/>
              </a:ext>
            </a:extLst>
          </p:cNvPr>
          <p:cNvSpPr>
            <a:spLocks noGrp="1"/>
          </p:cNvSpPr>
          <p:nvPr>
            <p:ph type="body" sz="quarter" idx="17" hasCustomPrompt="1"/>
          </p:nvPr>
        </p:nvSpPr>
        <p:spPr>
          <a:xfrm>
            <a:off x="1046367" y="1899506"/>
            <a:ext cx="3525634" cy="433982"/>
          </a:xfrm>
        </p:spPr>
        <p:txBody>
          <a:bodyPr/>
          <a:lstStyle>
            <a:lvl1pPr marL="0" indent="0">
              <a:buNone/>
              <a:defRPr sz="825"/>
            </a:lvl1pPr>
          </a:lstStyle>
          <a:p>
            <a:pPr lvl="0"/>
            <a:r>
              <a:rPr lang="en-US"/>
              <a:t>Job Title</a:t>
            </a:r>
          </a:p>
          <a:p>
            <a:pPr lvl="0"/>
            <a:r>
              <a:rPr lang="en-US"/>
              <a:t>City Name, Company</a:t>
            </a:r>
          </a:p>
        </p:txBody>
      </p:sp>
      <p:sp>
        <p:nvSpPr>
          <p:cNvPr id="3" name="TextBox 2">
            <a:extLst>
              <a:ext uri="{FF2B5EF4-FFF2-40B4-BE49-F238E27FC236}">
                <a16:creationId xmlns:a16="http://schemas.microsoft.com/office/drawing/2014/main" id="{75328252-A607-78B9-1416-3173CAB13FDA}"/>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6BE03E53-4653-11E4-8359-ECE22CD4C177}"/>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714192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1" y="1646517"/>
            <a:ext cx="788669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5" name="TextBox 4">
            <a:extLst>
              <a:ext uri="{FF2B5EF4-FFF2-40B4-BE49-F238E27FC236}">
                <a16:creationId xmlns:a16="http://schemas.microsoft.com/office/drawing/2014/main" id="{CE034051-D8C3-D82C-96B2-F7E896E0A748}"/>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21019F80-A405-784C-E3BD-D40706841C7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6" name="Text Placeholder 5">
            <a:extLst>
              <a:ext uri="{FF2B5EF4-FFF2-40B4-BE49-F238E27FC236}">
                <a16:creationId xmlns:a16="http://schemas.microsoft.com/office/drawing/2014/main" id="{60D79833-C186-8214-0C16-AA9FEB5A3C7C}"/>
              </a:ext>
            </a:extLst>
          </p:cNvPr>
          <p:cNvSpPr>
            <a:spLocks noGrp="1"/>
          </p:cNvSpPr>
          <p:nvPr>
            <p:ph type="body" sz="quarter" idx="17" hasCustomPrompt="1"/>
          </p:nvPr>
        </p:nvSpPr>
        <p:spPr>
          <a:xfrm>
            <a:off x="628650" y="1962151"/>
            <a:ext cx="7886700" cy="2356247"/>
          </a:xfrm>
        </p:spPr>
        <p:txBody>
          <a:bodyPr/>
          <a:lstStyle>
            <a:lvl1pPr marL="0" indent="0">
              <a:buNone/>
              <a:defRPr/>
            </a:lvl1pPr>
          </a:lstStyle>
          <a:p>
            <a:pPr lvl="0"/>
            <a:r>
              <a:rPr lang="en-US"/>
              <a:t>Lorem ipsum odor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Rutrum</a:t>
            </a:r>
            <a:r>
              <a:rPr lang="en-US"/>
              <a:t> </a:t>
            </a:r>
            <a:r>
              <a:rPr lang="en-US" err="1"/>
              <a:t>aliquam</a:t>
            </a:r>
            <a:r>
              <a:rPr lang="en-US"/>
              <a:t> </a:t>
            </a:r>
            <a:r>
              <a:rPr lang="en-US" err="1"/>
              <a:t>sollicitudin</a:t>
            </a:r>
            <a:r>
              <a:rPr lang="en-US"/>
              <a:t> </a:t>
            </a:r>
            <a:r>
              <a:rPr lang="en-US" err="1"/>
              <a:t>commodo</a:t>
            </a:r>
            <a:r>
              <a:rPr lang="en-US"/>
              <a:t> id </a:t>
            </a:r>
            <a:r>
              <a:rPr lang="en-US" err="1"/>
              <a:t>dapibus</a:t>
            </a:r>
            <a:r>
              <a:rPr lang="en-US"/>
              <a:t> </a:t>
            </a:r>
            <a:r>
              <a:rPr lang="en-US" err="1"/>
              <a:t>rutrum</a:t>
            </a:r>
            <a:r>
              <a:rPr lang="en-US"/>
              <a:t>. Magna </a:t>
            </a:r>
            <a:r>
              <a:rPr lang="en-US" err="1"/>
              <a:t>vulputate</a:t>
            </a:r>
            <a:r>
              <a:rPr lang="en-US"/>
              <a:t> </a:t>
            </a:r>
            <a:r>
              <a:rPr lang="en-US" err="1"/>
              <a:t>donec</a:t>
            </a:r>
            <a:r>
              <a:rPr lang="en-US"/>
              <a:t> </a:t>
            </a:r>
            <a:r>
              <a:rPr lang="en-US" err="1"/>
              <a:t>arcu</a:t>
            </a:r>
            <a:r>
              <a:rPr lang="en-US"/>
              <a:t> </a:t>
            </a:r>
            <a:r>
              <a:rPr lang="en-US" err="1"/>
              <a:t>ridiculus</a:t>
            </a:r>
            <a:r>
              <a:rPr lang="en-US"/>
              <a:t> </a:t>
            </a:r>
            <a:r>
              <a:rPr lang="en-US" err="1"/>
              <a:t>cubilia</a:t>
            </a:r>
            <a:r>
              <a:rPr lang="en-US"/>
              <a:t> </a:t>
            </a:r>
            <a:r>
              <a:rPr lang="en-US" err="1"/>
              <a:t>consequat</a:t>
            </a:r>
            <a:r>
              <a:rPr lang="en-US"/>
              <a:t> </a:t>
            </a:r>
            <a:r>
              <a:rPr lang="en-US" err="1"/>
              <a:t>egestas</a:t>
            </a:r>
            <a:r>
              <a:rPr lang="en-US"/>
              <a:t> </a:t>
            </a:r>
            <a:r>
              <a:rPr lang="en-US" err="1"/>
              <a:t>elementum</a:t>
            </a:r>
            <a:r>
              <a:rPr lang="en-US"/>
              <a:t> </a:t>
            </a:r>
            <a:r>
              <a:rPr lang="en-US" err="1"/>
              <a:t>quam</a:t>
            </a:r>
            <a:r>
              <a:rPr lang="en-US"/>
              <a:t>. Fringilla in integer integer </a:t>
            </a:r>
            <a:r>
              <a:rPr lang="en-US" err="1"/>
              <a:t>facilisi</a:t>
            </a:r>
            <a:r>
              <a:rPr lang="en-US"/>
              <a:t> </a:t>
            </a:r>
            <a:r>
              <a:rPr lang="en-US" err="1"/>
              <a:t>platea</a:t>
            </a:r>
            <a:r>
              <a:rPr lang="en-US"/>
              <a:t>. </a:t>
            </a:r>
            <a:r>
              <a:rPr lang="en-US" err="1"/>
              <a:t>Primis</a:t>
            </a:r>
            <a:r>
              <a:rPr lang="en-US"/>
              <a:t> </a:t>
            </a:r>
            <a:r>
              <a:rPr lang="en-US" err="1"/>
              <a:t>natoque</a:t>
            </a:r>
            <a:r>
              <a:rPr lang="en-US"/>
              <a:t> </a:t>
            </a:r>
            <a:r>
              <a:rPr lang="en-US" err="1"/>
              <a:t>aenean</a:t>
            </a:r>
            <a:r>
              <a:rPr lang="en-US"/>
              <a:t> non </a:t>
            </a:r>
            <a:r>
              <a:rPr lang="en-US" err="1"/>
              <a:t>urna</a:t>
            </a:r>
            <a:r>
              <a:rPr lang="en-US"/>
              <a:t> </a:t>
            </a:r>
            <a:r>
              <a:rPr lang="en-US" err="1"/>
              <a:t>aenean</a:t>
            </a:r>
            <a:r>
              <a:rPr lang="en-US"/>
              <a:t> </a:t>
            </a:r>
            <a:r>
              <a:rPr lang="en-US" err="1"/>
              <a:t>adipiscing</a:t>
            </a:r>
            <a:r>
              <a:rPr lang="en-US"/>
              <a:t> </a:t>
            </a:r>
            <a:r>
              <a:rPr lang="en-US" err="1"/>
              <a:t>posuere</a:t>
            </a:r>
            <a:r>
              <a:rPr lang="en-US"/>
              <a:t> </a:t>
            </a:r>
            <a:r>
              <a:rPr lang="en-US" err="1"/>
              <a:t>tincidunt</a:t>
            </a:r>
            <a:r>
              <a:rPr lang="en-US"/>
              <a:t>. </a:t>
            </a:r>
            <a:r>
              <a:rPr lang="en-US" err="1"/>
              <a:t>Sodales</a:t>
            </a:r>
            <a:r>
              <a:rPr lang="en-US"/>
              <a:t> </a:t>
            </a:r>
            <a:r>
              <a:rPr lang="en-US" err="1"/>
              <a:t>quis</a:t>
            </a:r>
            <a:r>
              <a:rPr lang="en-US"/>
              <a:t> curae </a:t>
            </a:r>
            <a:r>
              <a:rPr lang="en-US" err="1"/>
              <a:t>finibus</a:t>
            </a:r>
            <a:r>
              <a:rPr lang="en-US"/>
              <a:t> sit </a:t>
            </a:r>
            <a:r>
              <a:rPr lang="en-US" err="1"/>
              <a:t>condimentum</a:t>
            </a:r>
            <a:r>
              <a:rPr lang="en-US"/>
              <a:t> </a:t>
            </a:r>
            <a:r>
              <a:rPr lang="en-US" err="1"/>
              <a:t>quisque</a:t>
            </a:r>
            <a:r>
              <a:rPr lang="en-US"/>
              <a:t>. </a:t>
            </a:r>
            <a:r>
              <a:rPr lang="en-US" err="1"/>
              <a:t>Inceptos</a:t>
            </a:r>
            <a:r>
              <a:rPr lang="en-US"/>
              <a:t> </a:t>
            </a:r>
            <a:r>
              <a:rPr lang="en-US" err="1"/>
              <a:t>sagittis</a:t>
            </a:r>
            <a:r>
              <a:rPr lang="en-US"/>
              <a:t> </a:t>
            </a:r>
            <a:r>
              <a:rPr lang="en-US" err="1"/>
              <a:t>nibh</a:t>
            </a:r>
            <a:r>
              <a:rPr lang="en-US"/>
              <a:t> </a:t>
            </a:r>
            <a:r>
              <a:rPr lang="en-US" err="1"/>
              <a:t>accumsan</a:t>
            </a:r>
            <a:r>
              <a:rPr lang="en-US"/>
              <a:t> </a:t>
            </a:r>
            <a:r>
              <a:rPr lang="en-US" err="1"/>
              <a:t>mollis</a:t>
            </a:r>
            <a:r>
              <a:rPr lang="en-US"/>
              <a:t> ipsum sit ac </a:t>
            </a:r>
            <a:r>
              <a:rPr lang="en-US" err="1"/>
              <a:t>netus</a:t>
            </a:r>
            <a:r>
              <a:rPr lang="en-US"/>
              <a:t>.</a:t>
            </a:r>
          </a:p>
          <a:p>
            <a:pPr lvl="0"/>
            <a:endParaRPr lang="en-US"/>
          </a:p>
          <a:p>
            <a:pPr lvl="0"/>
            <a:r>
              <a:rPr lang="en-US" err="1"/>
              <a:t>Consectetur</a:t>
            </a:r>
            <a:r>
              <a:rPr lang="en-US"/>
              <a:t> </a:t>
            </a:r>
            <a:r>
              <a:rPr lang="en-US" err="1"/>
              <a:t>scelerisque</a:t>
            </a:r>
            <a:r>
              <a:rPr lang="en-US"/>
              <a:t> </a:t>
            </a:r>
            <a:r>
              <a:rPr lang="en-US" err="1"/>
              <a:t>aliquam</a:t>
            </a:r>
            <a:r>
              <a:rPr lang="en-US"/>
              <a:t> </a:t>
            </a:r>
            <a:r>
              <a:rPr lang="en-US" err="1"/>
              <a:t>felis</a:t>
            </a:r>
            <a:r>
              <a:rPr lang="en-US"/>
              <a:t> cursus </a:t>
            </a:r>
            <a:r>
              <a:rPr lang="en-US" err="1"/>
              <a:t>fringilla</a:t>
            </a:r>
            <a:r>
              <a:rPr lang="en-US"/>
              <a:t> </a:t>
            </a:r>
            <a:r>
              <a:rPr lang="en-US" err="1"/>
              <a:t>cubilia</a:t>
            </a:r>
            <a:r>
              <a:rPr lang="en-US"/>
              <a:t> eros? </a:t>
            </a:r>
            <a:r>
              <a:rPr lang="en-US" err="1"/>
              <a:t>Nibh</a:t>
            </a:r>
            <a:r>
              <a:rPr lang="en-US"/>
              <a:t> lacinia auctor </a:t>
            </a:r>
            <a:r>
              <a:rPr lang="en-US" err="1"/>
              <a:t>etiam</a:t>
            </a:r>
            <a:r>
              <a:rPr lang="en-US"/>
              <a:t> magna sem. </a:t>
            </a:r>
            <a:r>
              <a:rPr lang="en-US" err="1"/>
              <a:t>Habitasse</a:t>
            </a:r>
            <a:r>
              <a:rPr lang="en-US"/>
              <a:t> </a:t>
            </a:r>
            <a:r>
              <a:rPr lang="en-US" err="1"/>
              <a:t>feugiat</a:t>
            </a:r>
            <a:r>
              <a:rPr lang="en-US"/>
              <a:t> </a:t>
            </a:r>
            <a:r>
              <a:rPr lang="en-US" err="1"/>
              <a:t>vulputate</a:t>
            </a:r>
            <a:r>
              <a:rPr lang="en-US"/>
              <a:t> </a:t>
            </a:r>
            <a:r>
              <a:rPr lang="en-US" err="1"/>
              <a:t>donec</a:t>
            </a:r>
            <a:r>
              <a:rPr lang="en-US"/>
              <a:t> </a:t>
            </a:r>
            <a:r>
              <a:rPr lang="en-US" err="1"/>
              <a:t>felis</a:t>
            </a:r>
            <a:r>
              <a:rPr lang="en-US"/>
              <a:t> </a:t>
            </a:r>
            <a:r>
              <a:rPr lang="en-US" err="1"/>
              <a:t>tortor</a:t>
            </a:r>
            <a:r>
              <a:rPr lang="en-US"/>
              <a:t> ac. </a:t>
            </a:r>
            <a:r>
              <a:rPr lang="en-US" err="1"/>
              <a:t>Malesuada</a:t>
            </a:r>
            <a:r>
              <a:rPr lang="en-US"/>
              <a:t> </a:t>
            </a:r>
            <a:r>
              <a:rPr lang="en-US" err="1"/>
              <a:t>commodo</a:t>
            </a:r>
            <a:r>
              <a:rPr lang="en-US"/>
              <a:t> </a:t>
            </a:r>
            <a:r>
              <a:rPr lang="en-US" err="1"/>
              <a:t>maecenas</a:t>
            </a:r>
            <a:r>
              <a:rPr lang="en-US"/>
              <a:t>, </a:t>
            </a:r>
            <a:r>
              <a:rPr lang="en-US" err="1"/>
              <a:t>quisque</a:t>
            </a:r>
            <a:r>
              <a:rPr lang="en-US"/>
              <a:t> </a:t>
            </a:r>
            <a:r>
              <a:rPr lang="en-US" err="1"/>
              <a:t>iaculis</a:t>
            </a:r>
            <a:r>
              <a:rPr lang="en-US"/>
              <a:t> </a:t>
            </a:r>
            <a:r>
              <a:rPr lang="en-US" err="1"/>
              <a:t>eleifend</a:t>
            </a:r>
            <a:r>
              <a:rPr lang="en-US"/>
              <a:t> mus. Justo </a:t>
            </a:r>
            <a:r>
              <a:rPr lang="en-US" err="1"/>
              <a:t>ornare</a:t>
            </a:r>
            <a:r>
              <a:rPr lang="en-US"/>
              <a:t> </a:t>
            </a:r>
            <a:r>
              <a:rPr lang="en-US" err="1"/>
              <a:t>adipiscing</a:t>
            </a:r>
            <a:r>
              <a:rPr lang="en-US"/>
              <a:t> </a:t>
            </a:r>
            <a:r>
              <a:rPr lang="en-US" err="1"/>
              <a:t>mus</a:t>
            </a:r>
            <a:r>
              <a:rPr lang="en-US"/>
              <a:t>; </a:t>
            </a:r>
            <a:r>
              <a:rPr lang="en-US" err="1"/>
              <a:t>ultricies</a:t>
            </a:r>
            <a:r>
              <a:rPr lang="en-US"/>
              <a:t> </a:t>
            </a:r>
            <a:r>
              <a:rPr lang="en-US" err="1"/>
              <a:t>platea</a:t>
            </a:r>
            <a:r>
              <a:rPr lang="en-US"/>
              <a:t> </a:t>
            </a:r>
            <a:r>
              <a:rPr lang="en-US" err="1"/>
              <a:t>dignissim</a:t>
            </a:r>
            <a:r>
              <a:rPr lang="en-US"/>
              <a:t>. </a:t>
            </a:r>
            <a:r>
              <a:rPr lang="en-US" err="1"/>
              <a:t>Aptent</a:t>
            </a:r>
            <a:r>
              <a:rPr lang="en-US"/>
              <a:t> </a:t>
            </a:r>
            <a:r>
              <a:rPr lang="en-US" err="1"/>
              <a:t>arcu</a:t>
            </a:r>
            <a:r>
              <a:rPr lang="en-US"/>
              <a:t> </a:t>
            </a:r>
            <a:r>
              <a:rPr lang="en-US" err="1"/>
              <a:t>justo</a:t>
            </a:r>
            <a:r>
              <a:rPr lang="en-US"/>
              <a:t> </a:t>
            </a:r>
            <a:r>
              <a:rPr lang="en-US" err="1"/>
              <a:t>cras</a:t>
            </a:r>
            <a:r>
              <a:rPr lang="en-US"/>
              <a:t> </a:t>
            </a:r>
            <a:r>
              <a:rPr lang="en-US" err="1"/>
              <a:t>condimentum</a:t>
            </a:r>
            <a:r>
              <a:rPr lang="en-US"/>
              <a:t> libero </a:t>
            </a:r>
            <a:r>
              <a:rPr lang="en-US" err="1"/>
              <a:t>lectus</a:t>
            </a:r>
            <a:r>
              <a:rPr lang="en-US"/>
              <a:t> </a:t>
            </a:r>
            <a:r>
              <a:rPr lang="en-US" err="1"/>
              <a:t>sapien</a:t>
            </a:r>
            <a:r>
              <a:rPr lang="en-US"/>
              <a:t> </a:t>
            </a:r>
            <a:r>
              <a:rPr lang="en-US" err="1"/>
              <a:t>dapibus</a:t>
            </a:r>
            <a:r>
              <a:rPr lang="en-US"/>
              <a:t>. Semper </a:t>
            </a:r>
            <a:r>
              <a:rPr lang="en-US" err="1"/>
              <a:t>vehicula</a:t>
            </a:r>
            <a:r>
              <a:rPr lang="en-US"/>
              <a:t> </a:t>
            </a:r>
            <a:r>
              <a:rPr lang="en-US" err="1"/>
              <a:t>litora</a:t>
            </a:r>
            <a:r>
              <a:rPr lang="en-US"/>
              <a:t> id </a:t>
            </a:r>
            <a:r>
              <a:rPr lang="en-US" err="1"/>
              <a:t>penatibus</a:t>
            </a:r>
            <a:r>
              <a:rPr lang="en-US"/>
              <a:t> sed </a:t>
            </a:r>
            <a:r>
              <a:rPr lang="en-US" err="1"/>
              <a:t>massa</a:t>
            </a:r>
            <a:r>
              <a:rPr lang="en-US"/>
              <a:t> pharetra </a:t>
            </a:r>
            <a:r>
              <a:rPr lang="en-US" err="1"/>
              <a:t>leo</a:t>
            </a:r>
            <a:r>
              <a:rPr lang="en-US"/>
              <a:t>.</a:t>
            </a:r>
          </a:p>
        </p:txBody>
      </p:sp>
    </p:spTree>
    <p:extLst>
      <p:ext uri="{BB962C8B-B14F-4D97-AF65-F5344CB8AC3E}">
        <p14:creationId xmlns:p14="http://schemas.microsoft.com/office/powerpoint/2010/main" val="2660102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0"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0" y="1962151"/>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11" name="Text Placeholder 9">
            <a:extLst>
              <a:ext uri="{FF2B5EF4-FFF2-40B4-BE49-F238E27FC236}">
                <a16:creationId xmlns:a16="http://schemas.microsoft.com/office/drawing/2014/main" id="{B2C21488-B577-448F-A721-9D25B74822BD}"/>
              </a:ext>
            </a:extLst>
          </p:cNvPr>
          <p:cNvSpPr>
            <a:spLocks noGrp="1"/>
          </p:cNvSpPr>
          <p:nvPr>
            <p:ph type="body" sz="quarter" idx="17" hasCustomPrompt="1"/>
          </p:nvPr>
        </p:nvSpPr>
        <p:spPr>
          <a:xfrm>
            <a:off x="4673833" y="1959770"/>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5" name="TextBox 4">
            <a:extLst>
              <a:ext uri="{FF2B5EF4-FFF2-40B4-BE49-F238E27FC236}">
                <a16:creationId xmlns:a16="http://schemas.microsoft.com/office/drawing/2014/main" id="{CE034051-D8C3-D82C-96B2-F7E896E0A748}"/>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21019F80-A405-784C-E3BD-D40706841C7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94053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s">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1" y="1962151"/>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5" name="Text Placeholder 13">
            <a:extLst>
              <a:ext uri="{FF2B5EF4-FFF2-40B4-BE49-F238E27FC236}">
                <a16:creationId xmlns:a16="http://schemas.microsoft.com/office/drawing/2014/main" id="{A3AEA86D-6996-F564-75C7-5C12FA7560FA}"/>
              </a:ext>
            </a:extLst>
          </p:cNvPr>
          <p:cNvSpPr>
            <a:spLocks noGrp="1"/>
          </p:cNvSpPr>
          <p:nvPr>
            <p:ph type="body" sz="quarter" idx="15" hasCustomPrompt="1"/>
          </p:nvPr>
        </p:nvSpPr>
        <p:spPr>
          <a:xfrm>
            <a:off x="628651" y="1646517"/>
            <a:ext cx="7886699" cy="273844"/>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9" name="Text Placeholder 9">
            <a:extLst>
              <a:ext uri="{FF2B5EF4-FFF2-40B4-BE49-F238E27FC236}">
                <a16:creationId xmlns:a16="http://schemas.microsoft.com/office/drawing/2014/main" id="{AA560AFB-82BD-0A13-E525-F6B0E3C9018B}"/>
              </a:ext>
            </a:extLst>
          </p:cNvPr>
          <p:cNvSpPr>
            <a:spLocks noGrp="1"/>
          </p:cNvSpPr>
          <p:nvPr>
            <p:ph type="body" sz="quarter" idx="17" hasCustomPrompt="1"/>
          </p:nvPr>
        </p:nvSpPr>
        <p:spPr>
          <a:xfrm>
            <a:off x="6089074" y="1962151"/>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12" name="Text Placeholder 9">
            <a:extLst>
              <a:ext uri="{FF2B5EF4-FFF2-40B4-BE49-F238E27FC236}">
                <a16:creationId xmlns:a16="http://schemas.microsoft.com/office/drawing/2014/main" id="{061A5C5F-4556-B07B-1B2F-1EF233FDFC11}"/>
              </a:ext>
            </a:extLst>
          </p:cNvPr>
          <p:cNvSpPr>
            <a:spLocks noGrp="1"/>
          </p:cNvSpPr>
          <p:nvPr>
            <p:ph type="body" sz="quarter" idx="18" hasCustomPrompt="1"/>
          </p:nvPr>
        </p:nvSpPr>
        <p:spPr>
          <a:xfrm>
            <a:off x="3358862" y="1962151"/>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7" name="TextBox 6">
            <a:extLst>
              <a:ext uri="{FF2B5EF4-FFF2-40B4-BE49-F238E27FC236}">
                <a16:creationId xmlns:a16="http://schemas.microsoft.com/office/drawing/2014/main" id="{5D2F3F5F-487B-40CD-3FBD-BE6DC2CC8273}"/>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8" name="TextBox 7">
            <a:extLst>
              <a:ext uri="{FF2B5EF4-FFF2-40B4-BE49-F238E27FC236}">
                <a16:creationId xmlns:a16="http://schemas.microsoft.com/office/drawing/2014/main" id="{D647B1B0-EF00-CB51-DB8E-0349F8FAF99D}"/>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506339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out Right 01">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0"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0" y="1962151"/>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6" name="Content Placeholder 15">
            <a:extLst>
              <a:ext uri="{FF2B5EF4-FFF2-40B4-BE49-F238E27FC236}">
                <a16:creationId xmlns:a16="http://schemas.microsoft.com/office/drawing/2014/main" id="{82042D27-BC61-5027-5D26-A14A78A928A2}"/>
              </a:ext>
            </a:extLst>
          </p:cNvPr>
          <p:cNvSpPr>
            <a:spLocks noGrp="1"/>
          </p:cNvSpPr>
          <p:nvPr>
            <p:ph sz="quarter" idx="18" hasCustomPrompt="1"/>
          </p:nvPr>
        </p:nvSpPr>
        <p:spPr>
          <a:xfrm>
            <a:off x="4999926" y="2817012"/>
            <a:ext cx="4144075" cy="1119146"/>
          </a:xfrm>
          <a:custGeom>
            <a:avLst/>
            <a:gdLst>
              <a:gd name="connsiteX0" fmla="*/ 744679 w 5525433"/>
              <a:gd name="connsiteY0" fmla="*/ 0 h 1492195"/>
              <a:gd name="connsiteX1" fmla="*/ 5525433 w 5525433"/>
              <a:gd name="connsiteY1" fmla="*/ 0 h 1492195"/>
              <a:gd name="connsiteX2" fmla="*/ 5525433 w 5525433"/>
              <a:gd name="connsiteY2" fmla="*/ 1492195 h 1492195"/>
              <a:gd name="connsiteX3" fmla="*/ 744679 w 5525433"/>
              <a:gd name="connsiteY3" fmla="*/ 1492195 h 1492195"/>
              <a:gd name="connsiteX4" fmla="*/ 0 w 5525433"/>
              <a:gd name="connsiteY4" fmla="*/ 747516 h 1492195"/>
              <a:gd name="connsiteX5" fmla="*/ 0 w 5525433"/>
              <a:gd name="connsiteY5" fmla="*/ 744680 h 1492195"/>
              <a:gd name="connsiteX6" fmla="*/ 744679 w 552543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433" h="1492195">
                <a:moveTo>
                  <a:pt x="744679" y="0"/>
                </a:moveTo>
                <a:lnTo>
                  <a:pt x="5525433" y="0"/>
                </a:lnTo>
                <a:lnTo>
                  <a:pt x="552543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5397774" y="2817011"/>
            <a:ext cx="3117577"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big stats.</a:t>
            </a:r>
          </a:p>
        </p:txBody>
      </p:sp>
    </p:spTree>
    <p:extLst>
      <p:ext uri="{BB962C8B-B14F-4D97-AF65-F5344CB8AC3E}">
        <p14:creationId xmlns:p14="http://schemas.microsoft.com/office/powerpoint/2010/main" val="187517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Company">
    <p:bg>
      <p:bgPr>
        <a:solidFill>
          <a:srgbClr val="F5F8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Our Company</a:t>
            </a:r>
          </a:p>
        </p:txBody>
      </p:sp>
      <p:sp>
        <p:nvSpPr>
          <p:cNvPr id="7" name="Rounded Rectangle 6">
            <a:extLst>
              <a:ext uri="{FF2B5EF4-FFF2-40B4-BE49-F238E27FC236}">
                <a16:creationId xmlns:a16="http://schemas.microsoft.com/office/drawing/2014/main" id="{FDFF955D-1207-3138-2855-6D61CA921BDE}"/>
              </a:ext>
            </a:extLst>
          </p:cNvPr>
          <p:cNvSpPr/>
          <p:nvPr userDrawn="1"/>
        </p:nvSpPr>
        <p:spPr>
          <a:xfrm>
            <a:off x="697230" y="1430256"/>
            <a:ext cx="7749540" cy="773084"/>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B1D5B08F-3A49-D240-18F1-36D7BC706D69}"/>
              </a:ext>
            </a:extLst>
          </p:cNvPr>
          <p:cNvSpPr/>
          <p:nvPr userDrawn="1"/>
        </p:nvSpPr>
        <p:spPr>
          <a:xfrm>
            <a:off x="1359131" y="1564299"/>
            <a:ext cx="504999" cy="504998"/>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5" name="Text Placeholder 14">
            <a:extLst>
              <a:ext uri="{FF2B5EF4-FFF2-40B4-BE49-F238E27FC236}">
                <a16:creationId xmlns:a16="http://schemas.microsoft.com/office/drawing/2014/main" id="{41E2CF2E-367A-C2A3-BE36-24345EFEB482}"/>
              </a:ext>
            </a:extLst>
          </p:cNvPr>
          <p:cNvSpPr>
            <a:spLocks noGrp="1"/>
          </p:cNvSpPr>
          <p:nvPr>
            <p:ph type="body" sz="quarter" idx="13" hasCustomPrompt="1"/>
          </p:nvPr>
        </p:nvSpPr>
        <p:spPr>
          <a:xfrm>
            <a:off x="2175273" y="1623225"/>
            <a:ext cx="5539978" cy="387146"/>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6" name="Text Placeholder 14">
            <a:extLst>
              <a:ext uri="{FF2B5EF4-FFF2-40B4-BE49-F238E27FC236}">
                <a16:creationId xmlns:a16="http://schemas.microsoft.com/office/drawing/2014/main" id="{C550BFFB-FE00-3485-A926-A3B369D8A5D6}"/>
              </a:ext>
            </a:extLst>
          </p:cNvPr>
          <p:cNvSpPr>
            <a:spLocks noGrp="1"/>
          </p:cNvSpPr>
          <p:nvPr>
            <p:ph type="body" sz="quarter" idx="14" hasCustomPrompt="1"/>
          </p:nvPr>
        </p:nvSpPr>
        <p:spPr>
          <a:xfrm>
            <a:off x="898923" y="1623225"/>
            <a:ext cx="386086" cy="387146"/>
          </a:xfrm>
        </p:spPr>
        <p:txBody>
          <a:bodyPr anchor="ctr"/>
          <a:lstStyle>
            <a:lvl1pPr marL="0" indent="0">
              <a:lnSpc>
                <a:spcPct val="100000"/>
              </a:lnSpc>
              <a:buNone/>
              <a:defRPr sz="135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01</a:t>
            </a:r>
          </a:p>
        </p:txBody>
      </p:sp>
      <p:sp>
        <p:nvSpPr>
          <p:cNvPr id="17" name="Rounded Rectangle 16">
            <a:extLst>
              <a:ext uri="{FF2B5EF4-FFF2-40B4-BE49-F238E27FC236}">
                <a16:creationId xmlns:a16="http://schemas.microsoft.com/office/drawing/2014/main" id="{76BEB980-3D6A-781E-E000-4E5B9350D0AF}"/>
              </a:ext>
            </a:extLst>
          </p:cNvPr>
          <p:cNvSpPr/>
          <p:nvPr userDrawn="1"/>
        </p:nvSpPr>
        <p:spPr>
          <a:xfrm>
            <a:off x="697230" y="2365579"/>
            <a:ext cx="7749540" cy="773084"/>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Oval 17">
            <a:extLst>
              <a:ext uri="{FF2B5EF4-FFF2-40B4-BE49-F238E27FC236}">
                <a16:creationId xmlns:a16="http://schemas.microsoft.com/office/drawing/2014/main" id="{F3A93E03-88D3-3E3B-8DD5-0B882B34EF29}"/>
              </a:ext>
            </a:extLst>
          </p:cNvPr>
          <p:cNvSpPr/>
          <p:nvPr userDrawn="1"/>
        </p:nvSpPr>
        <p:spPr>
          <a:xfrm>
            <a:off x="1359131" y="2499622"/>
            <a:ext cx="504999" cy="504998"/>
          </a:xfrm>
          <a:prstGeom prst="ellipse">
            <a:avLst/>
          </a:prstGeom>
          <a:solidFill>
            <a:schemeClr val="accent1"/>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9" name="Text Placeholder 14">
            <a:extLst>
              <a:ext uri="{FF2B5EF4-FFF2-40B4-BE49-F238E27FC236}">
                <a16:creationId xmlns:a16="http://schemas.microsoft.com/office/drawing/2014/main" id="{B84F68DC-07C4-D4F8-BAF5-31D782E9166A}"/>
              </a:ext>
            </a:extLst>
          </p:cNvPr>
          <p:cNvSpPr>
            <a:spLocks noGrp="1"/>
          </p:cNvSpPr>
          <p:nvPr>
            <p:ph type="body" sz="quarter" idx="15" hasCustomPrompt="1"/>
          </p:nvPr>
        </p:nvSpPr>
        <p:spPr>
          <a:xfrm>
            <a:off x="2175273" y="2558548"/>
            <a:ext cx="5539978" cy="387146"/>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0" name="Text Placeholder 14">
            <a:extLst>
              <a:ext uri="{FF2B5EF4-FFF2-40B4-BE49-F238E27FC236}">
                <a16:creationId xmlns:a16="http://schemas.microsoft.com/office/drawing/2014/main" id="{05E636FB-CCEA-66B6-6815-99AB81047883}"/>
              </a:ext>
            </a:extLst>
          </p:cNvPr>
          <p:cNvSpPr>
            <a:spLocks noGrp="1"/>
          </p:cNvSpPr>
          <p:nvPr>
            <p:ph type="body" sz="quarter" idx="16" hasCustomPrompt="1"/>
          </p:nvPr>
        </p:nvSpPr>
        <p:spPr>
          <a:xfrm>
            <a:off x="898923" y="2558548"/>
            <a:ext cx="386086" cy="387146"/>
          </a:xfrm>
        </p:spPr>
        <p:txBody>
          <a:bodyPr anchor="ctr"/>
          <a:lstStyle>
            <a:lvl1pPr marL="0" indent="0">
              <a:lnSpc>
                <a:spcPct val="100000"/>
              </a:lnSpc>
              <a:buNone/>
              <a:defRPr sz="135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02</a:t>
            </a:r>
          </a:p>
        </p:txBody>
      </p:sp>
      <p:sp>
        <p:nvSpPr>
          <p:cNvPr id="22" name="Rounded Rectangle 21">
            <a:extLst>
              <a:ext uri="{FF2B5EF4-FFF2-40B4-BE49-F238E27FC236}">
                <a16:creationId xmlns:a16="http://schemas.microsoft.com/office/drawing/2014/main" id="{B349AE87-4121-6BA0-61A2-566FF5E0CE14}"/>
              </a:ext>
            </a:extLst>
          </p:cNvPr>
          <p:cNvSpPr/>
          <p:nvPr userDrawn="1"/>
        </p:nvSpPr>
        <p:spPr>
          <a:xfrm>
            <a:off x="697230" y="3331632"/>
            <a:ext cx="7749540" cy="773084"/>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Oval 22">
            <a:extLst>
              <a:ext uri="{FF2B5EF4-FFF2-40B4-BE49-F238E27FC236}">
                <a16:creationId xmlns:a16="http://schemas.microsoft.com/office/drawing/2014/main" id="{99CDC845-B109-9BF2-7300-0BCD422C74A3}"/>
              </a:ext>
            </a:extLst>
          </p:cNvPr>
          <p:cNvSpPr/>
          <p:nvPr userDrawn="1"/>
        </p:nvSpPr>
        <p:spPr>
          <a:xfrm>
            <a:off x="1366988" y="3465675"/>
            <a:ext cx="504999" cy="504998"/>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4" name="Text Placeholder 14">
            <a:extLst>
              <a:ext uri="{FF2B5EF4-FFF2-40B4-BE49-F238E27FC236}">
                <a16:creationId xmlns:a16="http://schemas.microsoft.com/office/drawing/2014/main" id="{033BF1DD-CCFC-A189-366B-C8C6FC005C5F}"/>
              </a:ext>
            </a:extLst>
          </p:cNvPr>
          <p:cNvSpPr>
            <a:spLocks noGrp="1"/>
          </p:cNvSpPr>
          <p:nvPr>
            <p:ph type="body" sz="quarter" idx="17" hasCustomPrompt="1"/>
          </p:nvPr>
        </p:nvSpPr>
        <p:spPr>
          <a:xfrm>
            <a:off x="2183130" y="3524601"/>
            <a:ext cx="5539978" cy="387146"/>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5" name="Text Placeholder 14">
            <a:extLst>
              <a:ext uri="{FF2B5EF4-FFF2-40B4-BE49-F238E27FC236}">
                <a16:creationId xmlns:a16="http://schemas.microsoft.com/office/drawing/2014/main" id="{0B4E601B-586F-6A68-5EF9-66062400FE6A}"/>
              </a:ext>
            </a:extLst>
          </p:cNvPr>
          <p:cNvSpPr>
            <a:spLocks noGrp="1"/>
          </p:cNvSpPr>
          <p:nvPr>
            <p:ph type="body" sz="quarter" idx="18" hasCustomPrompt="1"/>
          </p:nvPr>
        </p:nvSpPr>
        <p:spPr>
          <a:xfrm>
            <a:off x="906780" y="3524601"/>
            <a:ext cx="386086" cy="387146"/>
          </a:xfrm>
        </p:spPr>
        <p:txBody>
          <a:bodyPr anchor="ctr"/>
          <a:lstStyle>
            <a:lvl1pPr marL="0" indent="0">
              <a:lnSpc>
                <a:spcPct val="100000"/>
              </a:lnSpc>
              <a:buNone/>
              <a:defRPr sz="135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03</a:t>
            </a:r>
          </a:p>
        </p:txBody>
      </p:sp>
      <p:sp>
        <p:nvSpPr>
          <p:cNvPr id="5" name="TextBox 4">
            <a:extLst>
              <a:ext uri="{FF2B5EF4-FFF2-40B4-BE49-F238E27FC236}">
                <a16:creationId xmlns:a16="http://schemas.microsoft.com/office/drawing/2014/main" id="{6AE10FDA-CE3D-3D99-CA45-0280FE74C0A0}"/>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0" name="TextBox 9">
            <a:extLst>
              <a:ext uri="{FF2B5EF4-FFF2-40B4-BE49-F238E27FC236}">
                <a16:creationId xmlns:a16="http://schemas.microsoft.com/office/drawing/2014/main" id="{487849A3-A9D5-E494-8943-8CF8ED2598F1}"/>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644125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 Right 02">
    <p:bg>
      <p:bgPr>
        <a:solidFill>
          <a:srgbClr val="F5F8FC"/>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5FC8939-4FFB-B25E-0637-138C375D1703}"/>
              </a:ext>
            </a:extLst>
          </p:cNvPr>
          <p:cNvSpPr>
            <a:spLocks noGrp="1"/>
          </p:cNvSpPr>
          <p:nvPr>
            <p:ph sz="quarter" idx="18" hasCustomPrompt="1"/>
          </p:nvPr>
        </p:nvSpPr>
        <p:spPr>
          <a:xfrm>
            <a:off x="6089586" y="2817012"/>
            <a:ext cx="3054415" cy="1119146"/>
          </a:xfrm>
          <a:custGeom>
            <a:avLst/>
            <a:gdLst>
              <a:gd name="connsiteX0" fmla="*/ 744679 w 4072553"/>
              <a:gd name="connsiteY0" fmla="*/ 0 h 1492195"/>
              <a:gd name="connsiteX1" fmla="*/ 4072553 w 4072553"/>
              <a:gd name="connsiteY1" fmla="*/ 0 h 1492195"/>
              <a:gd name="connsiteX2" fmla="*/ 4072553 w 4072553"/>
              <a:gd name="connsiteY2" fmla="*/ 1492195 h 1492195"/>
              <a:gd name="connsiteX3" fmla="*/ 744679 w 4072553"/>
              <a:gd name="connsiteY3" fmla="*/ 1492195 h 1492195"/>
              <a:gd name="connsiteX4" fmla="*/ 0 w 4072553"/>
              <a:gd name="connsiteY4" fmla="*/ 747516 h 1492195"/>
              <a:gd name="connsiteX5" fmla="*/ 0 w 4072553"/>
              <a:gd name="connsiteY5" fmla="*/ 744680 h 1492195"/>
              <a:gd name="connsiteX6" fmla="*/ 744679 w 407255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2553" h="1492195">
                <a:moveTo>
                  <a:pt x="744679" y="0"/>
                </a:moveTo>
                <a:lnTo>
                  <a:pt x="4072553" y="0"/>
                </a:lnTo>
                <a:lnTo>
                  <a:pt x="407255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6487434" y="2817011"/>
            <a:ext cx="2027916"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a:t>
            </a:r>
            <a:br>
              <a:rPr lang="en-US"/>
            </a:br>
            <a:r>
              <a:rPr lang="en-US"/>
              <a:t>big stats.</a:t>
            </a:r>
          </a:p>
        </p:txBody>
      </p:sp>
      <p:sp>
        <p:nvSpPr>
          <p:cNvPr id="4" name="Text Placeholder 9">
            <a:extLst>
              <a:ext uri="{FF2B5EF4-FFF2-40B4-BE49-F238E27FC236}">
                <a16:creationId xmlns:a16="http://schemas.microsoft.com/office/drawing/2014/main" id="{8BB23961-E044-F92B-58D1-FD2E46911E48}"/>
              </a:ext>
            </a:extLst>
          </p:cNvPr>
          <p:cNvSpPr>
            <a:spLocks noGrp="1"/>
          </p:cNvSpPr>
          <p:nvPr>
            <p:ph type="body" sz="quarter" idx="16" hasCustomPrompt="1"/>
          </p:nvPr>
        </p:nvSpPr>
        <p:spPr>
          <a:xfrm>
            <a:off x="628651" y="1962151"/>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5" name="Text Placeholder 13">
            <a:extLst>
              <a:ext uri="{FF2B5EF4-FFF2-40B4-BE49-F238E27FC236}">
                <a16:creationId xmlns:a16="http://schemas.microsoft.com/office/drawing/2014/main" id="{40CFCF1A-9ED7-84A7-DC82-3F5CE927BA9E}"/>
              </a:ext>
            </a:extLst>
          </p:cNvPr>
          <p:cNvSpPr>
            <a:spLocks noGrp="1"/>
          </p:cNvSpPr>
          <p:nvPr>
            <p:ph type="body" sz="quarter" idx="15" hasCustomPrompt="1"/>
          </p:nvPr>
        </p:nvSpPr>
        <p:spPr>
          <a:xfrm>
            <a:off x="628651" y="1646517"/>
            <a:ext cx="5156489" cy="273844"/>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1" name="Text Placeholder 9">
            <a:extLst>
              <a:ext uri="{FF2B5EF4-FFF2-40B4-BE49-F238E27FC236}">
                <a16:creationId xmlns:a16="http://schemas.microsoft.com/office/drawing/2014/main" id="{2A1788BE-5A6F-E963-9BB7-86E4AB2C264D}"/>
              </a:ext>
            </a:extLst>
          </p:cNvPr>
          <p:cNvSpPr>
            <a:spLocks noGrp="1"/>
          </p:cNvSpPr>
          <p:nvPr>
            <p:ph type="body" sz="quarter" idx="20" hasCustomPrompt="1"/>
          </p:nvPr>
        </p:nvSpPr>
        <p:spPr>
          <a:xfrm>
            <a:off x="3358862" y="1962151"/>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Tree>
    <p:extLst>
      <p:ext uri="{BB962C8B-B14F-4D97-AF65-F5344CB8AC3E}">
        <p14:creationId xmlns:p14="http://schemas.microsoft.com/office/powerpoint/2010/main" val="28092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out Left 01">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0"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0" y="1962151"/>
            <a:ext cx="3841519" cy="609599"/>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6" name="Content Placeholder 15">
            <a:extLst>
              <a:ext uri="{FF2B5EF4-FFF2-40B4-BE49-F238E27FC236}">
                <a16:creationId xmlns:a16="http://schemas.microsoft.com/office/drawing/2014/main" id="{82042D27-BC61-5027-5D26-A14A78A928A2}"/>
              </a:ext>
            </a:extLst>
          </p:cNvPr>
          <p:cNvSpPr>
            <a:spLocks noGrp="1"/>
          </p:cNvSpPr>
          <p:nvPr>
            <p:ph sz="quarter" idx="18" hasCustomPrompt="1"/>
          </p:nvPr>
        </p:nvSpPr>
        <p:spPr>
          <a:xfrm flipH="1">
            <a:off x="1206" y="2817012"/>
            <a:ext cx="4144075" cy="1119146"/>
          </a:xfrm>
          <a:custGeom>
            <a:avLst/>
            <a:gdLst>
              <a:gd name="connsiteX0" fmla="*/ 744679 w 5525433"/>
              <a:gd name="connsiteY0" fmla="*/ 0 h 1492195"/>
              <a:gd name="connsiteX1" fmla="*/ 5525433 w 5525433"/>
              <a:gd name="connsiteY1" fmla="*/ 0 h 1492195"/>
              <a:gd name="connsiteX2" fmla="*/ 5525433 w 5525433"/>
              <a:gd name="connsiteY2" fmla="*/ 1492195 h 1492195"/>
              <a:gd name="connsiteX3" fmla="*/ 744679 w 5525433"/>
              <a:gd name="connsiteY3" fmla="*/ 1492195 h 1492195"/>
              <a:gd name="connsiteX4" fmla="*/ 0 w 5525433"/>
              <a:gd name="connsiteY4" fmla="*/ 747516 h 1492195"/>
              <a:gd name="connsiteX5" fmla="*/ 0 w 5525433"/>
              <a:gd name="connsiteY5" fmla="*/ 744680 h 1492195"/>
              <a:gd name="connsiteX6" fmla="*/ 744679 w 552543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433" h="1492195">
                <a:moveTo>
                  <a:pt x="744679" y="0"/>
                </a:moveTo>
                <a:lnTo>
                  <a:pt x="5525433" y="0"/>
                </a:lnTo>
                <a:lnTo>
                  <a:pt x="552543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399054" y="2817011"/>
            <a:ext cx="3117577"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big stats.</a:t>
            </a:r>
          </a:p>
        </p:txBody>
      </p:sp>
      <p:sp>
        <p:nvSpPr>
          <p:cNvPr id="4" name="Text Placeholder 9">
            <a:extLst>
              <a:ext uri="{FF2B5EF4-FFF2-40B4-BE49-F238E27FC236}">
                <a16:creationId xmlns:a16="http://schemas.microsoft.com/office/drawing/2014/main" id="{44683B97-384B-E01D-A1F1-93F2D285570A}"/>
              </a:ext>
            </a:extLst>
          </p:cNvPr>
          <p:cNvSpPr>
            <a:spLocks noGrp="1"/>
          </p:cNvSpPr>
          <p:nvPr>
            <p:ph type="body" sz="quarter" idx="19" hasCustomPrompt="1"/>
          </p:nvPr>
        </p:nvSpPr>
        <p:spPr>
          <a:xfrm>
            <a:off x="4673833" y="1959770"/>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Tree>
    <p:extLst>
      <p:ext uri="{BB962C8B-B14F-4D97-AF65-F5344CB8AC3E}">
        <p14:creationId xmlns:p14="http://schemas.microsoft.com/office/powerpoint/2010/main" val="2698179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out Left 02">
    <p:bg>
      <p:bgPr>
        <a:solidFill>
          <a:srgbClr val="F5F8FC"/>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5FC8939-4FFB-B25E-0637-138C375D1703}"/>
              </a:ext>
            </a:extLst>
          </p:cNvPr>
          <p:cNvSpPr>
            <a:spLocks noGrp="1"/>
          </p:cNvSpPr>
          <p:nvPr>
            <p:ph sz="quarter" idx="18" hasCustomPrompt="1"/>
          </p:nvPr>
        </p:nvSpPr>
        <p:spPr>
          <a:xfrm flipH="1">
            <a:off x="1206" y="2817012"/>
            <a:ext cx="3054415" cy="1119146"/>
          </a:xfrm>
          <a:custGeom>
            <a:avLst/>
            <a:gdLst>
              <a:gd name="connsiteX0" fmla="*/ 744679 w 4072553"/>
              <a:gd name="connsiteY0" fmla="*/ 0 h 1492195"/>
              <a:gd name="connsiteX1" fmla="*/ 4072553 w 4072553"/>
              <a:gd name="connsiteY1" fmla="*/ 0 h 1492195"/>
              <a:gd name="connsiteX2" fmla="*/ 4072553 w 4072553"/>
              <a:gd name="connsiteY2" fmla="*/ 1492195 h 1492195"/>
              <a:gd name="connsiteX3" fmla="*/ 744679 w 4072553"/>
              <a:gd name="connsiteY3" fmla="*/ 1492195 h 1492195"/>
              <a:gd name="connsiteX4" fmla="*/ 0 w 4072553"/>
              <a:gd name="connsiteY4" fmla="*/ 747516 h 1492195"/>
              <a:gd name="connsiteX5" fmla="*/ 0 w 4072553"/>
              <a:gd name="connsiteY5" fmla="*/ 744680 h 1492195"/>
              <a:gd name="connsiteX6" fmla="*/ 744679 w 407255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2553" h="1492195">
                <a:moveTo>
                  <a:pt x="744679" y="0"/>
                </a:moveTo>
                <a:lnTo>
                  <a:pt x="4072553" y="0"/>
                </a:lnTo>
                <a:lnTo>
                  <a:pt x="407255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399054" y="2817011"/>
            <a:ext cx="2027916"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a:t>
            </a:r>
            <a:br>
              <a:rPr lang="en-US"/>
            </a:br>
            <a:r>
              <a:rPr lang="en-US"/>
              <a:t>big stats.</a:t>
            </a:r>
          </a:p>
        </p:txBody>
      </p:sp>
      <p:sp>
        <p:nvSpPr>
          <p:cNvPr id="4" name="Text Placeholder 9">
            <a:extLst>
              <a:ext uri="{FF2B5EF4-FFF2-40B4-BE49-F238E27FC236}">
                <a16:creationId xmlns:a16="http://schemas.microsoft.com/office/drawing/2014/main" id="{8BB23961-E044-F92B-58D1-FD2E46911E48}"/>
              </a:ext>
            </a:extLst>
          </p:cNvPr>
          <p:cNvSpPr>
            <a:spLocks noGrp="1"/>
          </p:cNvSpPr>
          <p:nvPr>
            <p:ph type="body" sz="quarter" idx="16" hasCustomPrompt="1"/>
          </p:nvPr>
        </p:nvSpPr>
        <p:spPr>
          <a:xfrm>
            <a:off x="628651" y="1962151"/>
            <a:ext cx="2426277" cy="609599"/>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11" name="Text Placeholder 9">
            <a:extLst>
              <a:ext uri="{FF2B5EF4-FFF2-40B4-BE49-F238E27FC236}">
                <a16:creationId xmlns:a16="http://schemas.microsoft.com/office/drawing/2014/main" id="{2A1788BE-5A6F-E963-9BB7-86E4AB2C264D}"/>
              </a:ext>
            </a:extLst>
          </p:cNvPr>
          <p:cNvSpPr>
            <a:spLocks noGrp="1"/>
          </p:cNvSpPr>
          <p:nvPr>
            <p:ph type="body" sz="quarter" idx="20" hasCustomPrompt="1"/>
          </p:nvPr>
        </p:nvSpPr>
        <p:spPr>
          <a:xfrm>
            <a:off x="3358862" y="1962151"/>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10" name="Text Placeholder 13">
            <a:extLst>
              <a:ext uri="{FF2B5EF4-FFF2-40B4-BE49-F238E27FC236}">
                <a16:creationId xmlns:a16="http://schemas.microsoft.com/office/drawing/2014/main" id="{21D24FB7-CF38-5F0B-4ED1-75A43CDE42E2}"/>
              </a:ext>
            </a:extLst>
          </p:cNvPr>
          <p:cNvSpPr>
            <a:spLocks noGrp="1"/>
          </p:cNvSpPr>
          <p:nvPr>
            <p:ph type="body" sz="quarter" idx="15" hasCustomPrompt="1"/>
          </p:nvPr>
        </p:nvSpPr>
        <p:spPr>
          <a:xfrm>
            <a:off x="628651" y="1646517"/>
            <a:ext cx="7886699" cy="273844"/>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3" name="Text Placeholder 9">
            <a:extLst>
              <a:ext uri="{FF2B5EF4-FFF2-40B4-BE49-F238E27FC236}">
                <a16:creationId xmlns:a16="http://schemas.microsoft.com/office/drawing/2014/main" id="{A84B7DAD-8E05-D7E4-5554-0A346A5CB1D1}"/>
              </a:ext>
            </a:extLst>
          </p:cNvPr>
          <p:cNvSpPr>
            <a:spLocks noGrp="1"/>
          </p:cNvSpPr>
          <p:nvPr>
            <p:ph type="body" sz="quarter" idx="21" hasCustomPrompt="1"/>
          </p:nvPr>
        </p:nvSpPr>
        <p:spPr>
          <a:xfrm>
            <a:off x="6089074" y="1962151"/>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Tree>
    <p:extLst>
      <p:ext uri="{BB962C8B-B14F-4D97-AF65-F5344CB8AC3E}">
        <p14:creationId xmlns:p14="http://schemas.microsoft.com/office/powerpoint/2010/main" val="2719277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icing">
    <p:bg>
      <p:bgPr>
        <a:solidFill>
          <a:srgbClr val="F5F8F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3EC81-ACA6-00B3-707D-510D17D2C912}"/>
              </a:ext>
            </a:extLst>
          </p:cNvPr>
          <p:cNvPicPr>
            <a:picLocks noChangeAspect="1"/>
          </p:cNvPicPr>
          <p:nvPr userDrawn="1"/>
        </p:nvPicPr>
        <p:blipFill rotWithShape="1">
          <a:blip r:embed="rId2"/>
          <a:srcRect t="36493" r="11087"/>
          <a:stretch/>
        </p:blipFill>
        <p:spPr>
          <a:xfrm>
            <a:off x="8017626" y="0"/>
            <a:ext cx="1126374" cy="80451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Pricing</a:t>
            </a:r>
          </a:p>
        </p:txBody>
      </p:sp>
      <p:sp>
        <p:nvSpPr>
          <p:cNvPr id="9" name="Rounded Rectangle 8">
            <a:extLst>
              <a:ext uri="{FF2B5EF4-FFF2-40B4-BE49-F238E27FC236}">
                <a16:creationId xmlns:a16="http://schemas.microsoft.com/office/drawing/2014/main" id="{A4533A1E-4599-9FA1-8DF6-BE861D929F2A}"/>
              </a:ext>
            </a:extLst>
          </p:cNvPr>
          <p:cNvSpPr/>
          <p:nvPr userDrawn="1"/>
        </p:nvSpPr>
        <p:spPr>
          <a:xfrm>
            <a:off x="697231"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Round Same Side Corner Rectangle 12">
            <a:extLst>
              <a:ext uri="{FF2B5EF4-FFF2-40B4-BE49-F238E27FC236}">
                <a16:creationId xmlns:a16="http://schemas.microsoft.com/office/drawing/2014/main" id="{4EEB0C16-FB4B-3356-37AC-FE3C71A01FB5}"/>
              </a:ext>
            </a:extLst>
          </p:cNvPr>
          <p:cNvSpPr/>
          <p:nvPr userDrawn="1"/>
        </p:nvSpPr>
        <p:spPr>
          <a:xfrm>
            <a:off x="697231" y="1430256"/>
            <a:ext cx="2506063" cy="100216"/>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6" name="Straight Connector 15">
            <a:extLst>
              <a:ext uri="{FF2B5EF4-FFF2-40B4-BE49-F238E27FC236}">
                <a16:creationId xmlns:a16="http://schemas.microsoft.com/office/drawing/2014/main" id="{0B114737-A10C-A4CE-A1FA-BF0E436EC317}"/>
              </a:ext>
            </a:extLst>
          </p:cNvPr>
          <p:cNvCxnSpPr/>
          <p:nvPr userDrawn="1"/>
        </p:nvCxnSpPr>
        <p:spPr>
          <a:xfrm>
            <a:off x="972273" y="2992799"/>
            <a:ext cx="194454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145130DD-332C-2BA2-1928-94800E7929B2}"/>
              </a:ext>
            </a:extLst>
          </p:cNvPr>
          <p:cNvSpPr>
            <a:spLocks noGrp="1"/>
          </p:cNvSpPr>
          <p:nvPr>
            <p:ph type="body" sz="quarter" idx="13" hasCustomPrompt="1"/>
          </p:nvPr>
        </p:nvSpPr>
        <p:spPr>
          <a:xfrm>
            <a:off x="890502" y="1685034"/>
            <a:ext cx="2026318" cy="296466"/>
          </a:xfrm>
        </p:spPr>
        <p:txBody>
          <a:bodyPr anchor="ctr"/>
          <a:lstStyle>
            <a:lvl1pPr marL="0" indent="0">
              <a:buNone/>
              <a:defRPr b="1" i="0">
                <a:solidFill>
                  <a:schemeClr val="tx1"/>
                </a:solidFill>
                <a:latin typeface="Malgun Gothic" panose="020B0503020000020004" pitchFamily="34" charset="-127"/>
                <a:ea typeface="Malgun Gothic" panose="020B0503020000020004" pitchFamily="34" charset="-127"/>
              </a:defRPr>
            </a:lvl1pPr>
          </a:lstStyle>
          <a:p>
            <a:pPr lvl="0"/>
            <a:r>
              <a:rPr lang="en-US"/>
              <a:t>Basic Plan</a:t>
            </a:r>
          </a:p>
        </p:txBody>
      </p:sp>
      <p:sp>
        <p:nvSpPr>
          <p:cNvPr id="21" name="Text Placeholder 20">
            <a:extLst>
              <a:ext uri="{FF2B5EF4-FFF2-40B4-BE49-F238E27FC236}">
                <a16:creationId xmlns:a16="http://schemas.microsoft.com/office/drawing/2014/main" id="{F0592045-79CC-CF56-6485-2CA44DD2C50A}"/>
              </a:ext>
            </a:extLst>
          </p:cNvPr>
          <p:cNvSpPr>
            <a:spLocks noGrp="1"/>
          </p:cNvSpPr>
          <p:nvPr>
            <p:ph type="body" sz="quarter" idx="14" hasCustomPrompt="1"/>
          </p:nvPr>
        </p:nvSpPr>
        <p:spPr>
          <a:xfrm>
            <a:off x="863429" y="2053391"/>
            <a:ext cx="2053390" cy="566459"/>
          </a:xfrm>
        </p:spPr>
        <p:txBody>
          <a:bodyPr anchor="ctr"/>
          <a:lstStyle>
            <a:lvl1pPr marL="0" indent="0">
              <a:buNone/>
              <a:defRPr sz="3000" b="1" i="0">
                <a:solidFill>
                  <a:schemeClr val="tx1"/>
                </a:solidFill>
                <a:latin typeface="Malgun Gothic" panose="020B0503020000020004" pitchFamily="34" charset="-127"/>
                <a:ea typeface="Malgun Gothic" panose="020B0503020000020004" pitchFamily="34" charset="-127"/>
              </a:defRPr>
            </a:lvl1pPr>
          </a:lstStyle>
          <a:p>
            <a:pPr lvl="0"/>
            <a:r>
              <a:rPr lang="en-US"/>
              <a:t>$000,000</a:t>
            </a:r>
          </a:p>
        </p:txBody>
      </p:sp>
      <p:sp>
        <p:nvSpPr>
          <p:cNvPr id="23" name="Text Placeholder 22">
            <a:extLst>
              <a:ext uri="{FF2B5EF4-FFF2-40B4-BE49-F238E27FC236}">
                <a16:creationId xmlns:a16="http://schemas.microsoft.com/office/drawing/2014/main" id="{4DA1C9F5-1DA3-78DA-9D5D-2EF7D96BEE62}"/>
              </a:ext>
            </a:extLst>
          </p:cNvPr>
          <p:cNvSpPr>
            <a:spLocks noGrp="1"/>
          </p:cNvSpPr>
          <p:nvPr>
            <p:ph type="body" sz="quarter" idx="15" hasCustomPrompt="1"/>
          </p:nvPr>
        </p:nvSpPr>
        <p:spPr>
          <a:xfrm>
            <a:off x="863429" y="2691740"/>
            <a:ext cx="2053389" cy="250803"/>
          </a:xfrm>
        </p:spPr>
        <p:txBody>
          <a:bodyPr/>
          <a:lstStyle>
            <a:lvl1pPr marL="0" indent="0">
              <a:buNone/>
              <a:defRPr sz="1050"/>
            </a:lvl1pPr>
          </a:lstStyle>
          <a:p>
            <a:pPr lvl="0"/>
            <a:r>
              <a:rPr lang="en-US"/>
              <a:t>XX Users</a:t>
            </a:r>
          </a:p>
        </p:txBody>
      </p:sp>
      <p:sp>
        <p:nvSpPr>
          <p:cNvPr id="24" name="Text Placeholder 22">
            <a:extLst>
              <a:ext uri="{FF2B5EF4-FFF2-40B4-BE49-F238E27FC236}">
                <a16:creationId xmlns:a16="http://schemas.microsoft.com/office/drawing/2014/main" id="{C7065C47-F023-3EAA-6808-9DE423CF1FA3}"/>
              </a:ext>
            </a:extLst>
          </p:cNvPr>
          <p:cNvSpPr>
            <a:spLocks noGrp="1"/>
          </p:cNvSpPr>
          <p:nvPr>
            <p:ph type="body" sz="quarter" idx="16" hasCustomPrompt="1"/>
          </p:nvPr>
        </p:nvSpPr>
        <p:spPr>
          <a:xfrm>
            <a:off x="890501" y="3060024"/>
            <a:ext cx="2053389" cy="89381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800"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magnaliqua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5" name="Rounded Rectangle 24">
            <a:extLst>
              <a:ext uri="{FF2B5EF4-FFF2-40B4-BE49-F238E27FC236}">
                <a16:creationId xmlns:a16="http://schemas.microsoft.com/office/drawing/2014/main" id="{77E189B9-FBF1-69E1-6B9C-D879B760DC69}"/>
              </a:ext>
            </a:extLst>
          </p:cNvPr>
          <p:cNvSpPr/>
          <p:nvPr userDrawn="1"/>
        </p:nvSpPr>
        <p:spPr>
          <a:xfrm>
            <a:off x="3318782"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Round Same Side Corner Rectangle 25">
            <a:extLst>
              <a:ext uri="{FF2B5EF4-FFF2-40B4-BE49-F238E27FC236}">
                <a16:creationId xmlns:a16="http://schemas.microsoft.com/office/drawing/2014/main" id="{9DA3D2A0-4702-E00A-AEE3-017F599B4AE9}"/>
              </a:ext>
            </a:extLst>
          </p:cNvPr>
          <p:cNvSpPr/>
          <p:nvPr userDrawn="1"/>
        </p:nvSpPr>
        <p:spPr>
          <a:xfrm>
            <a:off x="3318782" y="1430256"/>
            <a:ext cx="2506063" cy="100216"/>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27" name="Straight Connector 26">
            <a:extLst>
              <a:ext uri="{FF2B5EF4-FFF2-40B4-BE49-F238E27FC236}">
                <a16:creationId xmlns:a16="http://schemas.microsoft.com/office/drawing/2014/main" id="{86766ED6-A830-4CDB-8B67-86D59CF8E751}"/>
              </a:ext>
            </a:extLst>
          </p:cNvPr>
          <p:cNvCxnSpPr/>
          <p:nvPr userDrawn="1"/>
        </p:nvCxnSpPr>
        <p:spPr>
          <a:xfrm>
            <a:off x="3593824" y="2992799"/>
            <a:ext cx="194454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8" name="Text Placeholder 18">
            <a:extLst>
              <a:ext uri="{FF2B5EF4-FFF2-40B4-BE49-F238E27FC236}">
                <a16:creationId xmlns:a16="http://schemas.microsoft.com/office/drawing/2014/main" id="{79E6F53E-2BA5-FC8D-646E-4B4D84512292}"/>
              </a:ext>
            </a:extLst>
          </p:cNvPr>
          <p:cNvSpPr>
            <a:spLocks noGrp="1"/>
          </p:cNvSpPr>
          <p:nvPr>
            <p:ph type="body" sz="quarter" idx="17" hasCustomPrompt="1"/>
          </p:nvPr>
        </p:nvSpPr>
        <p:spPr>
          <a:xfrm>
            <a:off x="3512052" y="1685034"/>
            <a:ext cx="2026318" cy="296466"/>
          </a:xfrm>
        </p:spPr>
        <p:txBody>
          <a:bodyPr anchor="ctr"/>
          <a:lstStyle>
            <a:lvl1pPr marL="0" indent="0">
              <a:buNone/>
              <a:defRPr b="1" i="0">
                <a:solidFill>
                  <a:schemeClr val="tx1"/>
                </a:solidFill>
                <a:latin typeface="Malgun Gothic" panose="020B0503020000020004" pitchFamily="34" charset="-127"/>
                <a:ea typeface="Malgun Gothic" panose="020B0503020000020004" pitchFamily="34" charset="-127"/>
              </a:defRPr>
            </a:lvl1pPr>
          </a:lstStyle>
          <a:p>
            <a:pPr lvl="0"/>
            <a:r>
              <a:rPr lang="en-US"/>
              <a:t>Standard Plan</a:t>
            </a:r>
          </a:p>
        </p:txBody>
      </p:sp>
      <p:sp>
        <p:nvSpPr>
          <p:cNvPr id="29" name="Text Placeholder 20">
            <a:extLst>
              <a:ext uri="{FF2B5EF4-FFF2-40B4-BE49-F238E27FC236}">
                <a16:creationId xmlns:a16="http://schemas.microsoft.com/office/drawing/2014/main" id="{75D4FC53-3132-C235-F487-1098D8F3F86C}"/>
              </a:ext>
            </a:extLst>
          </p:cNvPr>
          <p:cNvSpPr>
            <a:spLocks noGrp="1"/>
          </p:cNvSpPr>
          <p:nvPr>
            <p:ph type="body" sz="quarter" idx="18" hasCustomPrompt="1"/>
          </p:nvPr>
        </p:nvSpPr>
        <p:spPr>
          <a:xfrm>
            <a:off x="3484980" y="2053391"/>
            <a:ext cx="2053390" cy="566459"/>
          </a:xfrm>
        </p:spPr>
        <p:txBody>
          <a:bodyPr anchor="ctr"/>
          <a:lstStyle>
            <a:lvl1pPr marL="0" indent="0">
              <a:buNone/>
              <a:defRPr sz="3000" b="1" i="0">
                <a:solidFill>
                  <a:schemeClr val="tx1"/>
                </a:solidFill>
                <a:latin typeface="Malgun Gothic" panose="020B0503020000020004" pitchFamily="34" charset="-127"/>
                <a:ea typeface="Malgun Gothic" panose="020B0503020000020004" pitchFamily="34" charset="-127"/>
              </a:defRPr>
            </a:lvl1pPr>
          </a:lstStyle>
          <a:p>
            <a:pPr lvl="0"/>
            <a:r>
              <a:rPr lang="en-US"/>
              <a:t>$000,000</a:t>
            </a:r>
          </a:p>
        </p:txBody>
      </p:sp>
      <p:sp>
        <p:nvSpPr>
          <p:cNvPr id="30" name="Text Placeholder 22">
            <a:extLst>
              <a:ext uri="{FF2B5EF4-FFF2-40B4-BE49-F238E27FC236}">
                <a16:creationId xmlns:a16="http://schemas.microsoft.com/office/drawing/2014/main" id="{374C73A7-B912-31AD-0E6A-26C246A19EB8}"/>
              </a:ext>
            </a:extLst>
          </p:cNvPr>
          <p:cNvSpPr>
            <a:spLocks noGrp="1"/>
          </p:cNvSpPr>
          <p:nvPr>
            <p:ph type="body" sz="quarter" idx="19" hasCustomPrompt="1"/>
          </p:nvPr>
        </p:nvSpPr>
        <p:spPr>
          <a:xfrm>
            <a:off x="3484980" y="2691740"/>
            <a:ext cx="2053389" cy="250803"/>
          </a:xfrm>
        </p:spPr>
        <p:txBody>
          <a:bodyPr/>
          <a:lstStyle>
            <a:lvl1pPr marL="0" indent="0">
              <a:buNone/>
              <a:defRPr sz="1050"/>
            </a:lvl1pPr>
          </a:lstStyle>
          <a:p>
            <a:pPr lvl="0"/>
            <a:r>
              <a:rPr lang="en-US"/>
              <a:t>XX Users</a:t>
            </a:r>
          </a:p>
        </p:txBody>
      </p:sp>
      <p:sp>
        <p:nvSpPr>
          <p:cNvPr id="31" name="Text Placeholder 22">
            <a:extLst>
              <a:ext uri="{FF2B5EF4-FFF2-40B4-BE49-F238E27FC236}">
                <a16:creationId xmlns:a16="http://schemas.microsoft.com/office/drawing/2014/main" id="{96C42456-6233-770C-F26E-1049C3D5A0EA}"/>
              </a:ext>
            </a:extLst>
          </p:cNvPr>
          <p:cNvSpPr>
            <a:spLocks noGrp="1"/>
          </p:cNvSpPr>
          <p:nvPr>
            <p:ph type="body" sz="quarter" idx="20" hasCustomPrompt="1"/>
          </p:nvPr>
        </p:nvSpPr>
        <p:spPr>
          <a:xfrm>
            <a:off x="3512052" y="3060024"/>
            <a:ext cx="2053389" cy="89381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800"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magnaliqua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39" name="Rounded Rectangle 38">
            <a:extLst>
              <a:ext uri="{FF2B5EF4-FFF2-40B4-BE49-F238E27FC236}">
                <a16:creationId xmlns:a16="http://schemas.microsoft.com/office/drawing/2014/main" id="{9CFDFC3E-1677-600D-E0AA-8416CC08ECA1}"/>
              </a:ext>
            </a:extLst>
          </p:cNvPr>
          <p:cNvSpPr/>
          <p:nvPr userDrawn="1"/>
        </p:nvSpPr>
        <p:spPr>
          <a:xfrm>
            <a:off x="5940562" y="142654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0" name="Round Same Side Corner Rectangle 39">
            <a:extLst>
              <a:ext uri="{FF2B5EF4-FFF2-40B4-BE49-F238E27FC236}">
                <a16:creationId xmlns:a16="http://schemas.microsoft.com/office/drawing/2014/main" id="{88827489-99C4-CFBB-C735-47027D3348D8}"/>
              </a:ext>
            </a:extLst>
          </p:cNvPr>
          <p:cNvSpPr/>
          <p:nvPr userDrawn="1"/>
        </p:nvSpPr>
        <p:spPr>
          <a:xfrm>
            <a:off x="5940562" y="1426546"/>
            <a:ext cx="2506063" cy="100216"/>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41" name="Straight Connector 40">
            <a:extLst>
              <a:ext uri="{FF2B5EF4-FFF2-40B4-BE49-F238E27FC236}">
                <a16:creationId xmlns:a16="http://schemas.microsoft.com/office/drawing/2014/main" id="{8463328A-4BDC-CED3-9AD4-81E7B3F52B19}"/>
              </a:ext>
            </a:extLst>
          </p:cNvPr>
          <p:cNvCxnSpPr/>
          <p:nvPr userDrawn="1"/>
        </p:nvCxnSpPr>
        <p:spPr>
          <a:xfrm>
            <a:off x="6215604" y="2989089"/>
            <a:ext cx="194454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2" name="Text Placeholder 18">
            <a:extLst>
              <a:ext uri="{FF2B5EF4-FFF2-40B4-BE49-F238E27FC236}">
                <a16:creationId xmlns:a16="http://schemas.microsoft.com/office/drawing/2014/main" id="{C8442D2D-2329-887E-FEF1-90E53ABD9272}"/>
              </a:ext>
            </a:extLst>
          </p:cNvPr>
          <p:cNvSpPr>
            <a:spLocks noGrp="1"/>
          </p:cNvSpPr>
          <p:nvPr>
            <p:ph type="body" sz="quarter" idx="21" hasCustomPrompt="1"/>
          </p:nvPr>
        </p:nvSpPr>
        <p:spPr>
          <a:xfrm>
            <a:off x="6133833" y="1681324"/>
            <a:ext cx="2026318" cy="296466"/>
          </a:xfrm>
        </p:spPr>
        <p:txBody>
          <a:bodyPr anchor="ctr"/>
          <a:lstStyle>
            <a:lvl1pPr marL="0" indent="0">
              <a:buNone/>
              <a:defRPr b="1" i="0">
                <a:solidFill>
                  <a:schemeClr val="tx1"/>
                </a:solidFill>
                <a:latin typeface="Malgun Gothic" panose="020B0503020000020004" pitchFamily="34" charset="-127"/>
                <a:ea typeface="Malgun Gothic" panose="020B0503020000020004" pitchFamily="34" charset="-127"/>
              </a:defRPr>
            </a:lvl1pPr>
          </a:lstStyle>
          <a:p>
            <a:pPr lvl="0"/>
            <a:r>
              <a:rPr lang="en-US"/>
              <a:t>Advanced Plan</a:t>
            </a:r>
          </a:p>
        </p:txBody>
      </p:sp>
      <p:sp>
        <p:nvSpPr>
          <p:cNvPr id="43" name="Text Placeholder 20">
            <a:extLst>
              <a:ext uri="{FF2B5EF4-FFF2-40B4-BE49-F238E27FC236}">
                <a16:creationId xmlns:a16="http://schemas.microsoft.com/office/drawing/2014/main" id="{6E75FE49-9F07-DFB2-C860-28CDFEDABB39}"/>
              </a:ext>
            </a:extLst>
          </p:cNvPr>
          <p:cNvSpPr>
            <a:spLocks noGrp="1"/>
          </p:cNvSpPr>
          <p:nvPr>
            <p:ph type="body" sz="quarter" idx="22" hasCustomPrompt="1"/>
          </p:nvPr>
        </p:nvSpPr>
        <p:spPr>
          <a:xfrm>
            <a:off x="6106760" y="2049681"/>
            <a:ext cx="2053390" cy="566459"/>
          </a:xfrm>
        </p:spPr>
        <p:txBody>
          <a:bodyPr anchor="ctr"/>
          <a:lstStyle>
            <a:lvl1pPr marL="0" indent="0">
              <a:buNone/>
              <a:defRPr sz="3000" b="1" i="0">
                <a:solidFill>
                  <a:schemeClr val="tx1"/>
                </a:solidFill>
                <a:latin typeface="Malgun Gothic" panose="020B0503020000020004" pitchFamily="34" charset="-127"/>
                <a:ea typeface="Malgun Gothic" panose="020B0503020000020004" pitchFamily="34" charset="-127"/>
              </a:defRPr>
            </a:lvl1pPr>
          </a:lstStyle>
          <a:p>
            <a:pPr lvl="0"/>
            <a:r>
              <a:rPr lang="en-US"/>
              <a:t>$000,000</a:t>
            </a:r>
          </a:p>
        </p:txBody>
      </p:sp>
      <p:sp>
        <p:nvSpPr>
          <p:cNvPr id="44" name="Text Placeholder 22">
            <a:extLst>
              <a:ext uri="{FF2B5EF4-FFF2-40B4-BE49-F238E27FC236}">
                <a16:creationId xmlns:a16="http://schemas.microsoft.com/office/drawing/2014/main" id="{AD84C9AA-B2BC-08D4-4D0C-32C13932AE91}"/>
              </a:ext>
            </a:extLst>
          </p:cNvPr>
          <p:cNvSpPr>
            <a:spLocks noGrp="1"/>
          </p:cNvSpPr>
          <p:nvPr>
            <p:ph type="body" sz="quarter" idx="23" hasCustomPrompt="1"/>
          </p:nvPr>
        </p:nvSpPr>
        <p:spPr>
          <a:xfrm>
            <a:off x="6106760" y="2688030"/>
            <a:ext cx="2053389" cy="250803"/>
          </a:xfrm>
        </p:spPr>
        <p:txBody>
          <a:bodyPr/>
          <a:lstStyle>
            <a:lvl1pPr marL="0" indent="0">
              <a:buNone/>
              <a:defRPr sz="1050"/>
            </a:lvl1pPr>
          </a:lstStyle>
          <a:p>
            <a:pPr lvl="0"/>
            <a:r>
              <a:rPr lang="en-US"/>
              <a:t>XX Users</a:t>
            </a:r>
          </a:p>
        </p:txBody>
      </p:sp>
      <p:sp>
        <p:nvSpPr>
          <p:cNvPr id="45" name="Text Placeholder 22">
            <a:extLst>
              <a:ext uri="{FF2B5EF4-FFF2-40B4-BE49-F238E27FC236}">
                <a16:creationId xmlns:a16="http://schemas.microsoft.com/office/drawing/2014/main" id="{CDA15510-7521-9CDC-22AA-8CCD2529DF2F}"/>
              </a:ext>
            </a:extLst>
          </p:cNvPr>
          <p:cNvSpPr>
            <a:spLocks noGrp="1"/>
          </p:cNvSpPr>
          <p:nvPr>
            <p:ph type="body" sz="quarter" idx="24" hasCustomPrompt="1"/>
          </p:nvPr>
        </p:nvSpPr>
        <p:spPr>
          <a:xfrm>
            <a:off x="6133832" y="3056314"/>
            <a:ext cx="2053389" cy="89381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800"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magnaliqua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 name="TextBox 1">
            <a:extLst>
              <a:ext uri="{FF2B5EF4-FFF2-40B4-BE49-F238E27FC236}">
                <a16:creationId xmlns:a16="http://schemas.microsoft.com/office/drawing/2014/main" id="{C56DEFBF-52D1-7B0D-9683-D82FC3322993}"/>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68499949-649F-07EB-B95B-4C678E657D0B}"/>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158046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chnology">
    <p:bg>
      <p:bgPr>
        <a:solidFill>
          <a:srgbClr val="F5F8FC"/>
        </a:solidFill>
        <a:effectLst/>
      </p:bgPr>
    </p:bg>
    <p:spTree>
      <p:nvGrpSpPr>
        <p:cNvPr id="1" name=""/>
        <p:cNvGrpSpPr/>
        <p:nvPr/>
      </p:nvGrpSpPr>
      <p:grpSpPr>
        <a:xfrm>
          <a:off x="0" y="0"/>
          <a:ext cx="0" cy="0"/>
          <a:chOff x="0" y="0"/>
          <a:chExt cx="0" cy="0"/>
        </a:xfrm>
      </p:grpSpPr>
      <p:pic>
        <p:nvPicPr>
          <p:cNvPr id="10" name="Picture 9" descr="A black circle with a black background&#10;&#10;Description automatically generated">
            <a:extLst>
              <a:ext uri="{FF2B5EF4-FFF2-40B4-BE49-F238E27FC236}">
                <a16:creationId xmlns:a16="http://schemas.microsoft.com/office/drawing/2014/main" id="{C924B51D-2793-30CE-63D4-C847C9ABD33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304920" y="1313812"/>
            <a:ext cx="3841518" cy="382968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Technology</a:t>
            </a:r>
          </a:p>
        </p:txBody>
      </p:sp>
      <p:pic>
        <p:nvPicPr>
          <p:cNvPr id="5" name="Picture 4" descr="A cell phone with a black screen&#10;&#10;Description automatically generated">
            <a:extLst>
              <a:ext uri="{FF2B5EF4-FFF2-40B4-BE49-F238E27FC236}">
                <a16:creationId xmlns:a16="http://schemas.microsoft.com/office/drawing/2014/main" id="{268F9211-2D9F-95C0-1630-05FA8CAC3E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02899" y="923694"/>
            <a:ext cx="2816278" cy="4224417"/>
          </a:xfrm>
          <a:prstGeom prst="rect">
            <a:avLst/>
          </a:prstGeom>
        </p:spPr>
      </p:pic>
      <p:pic>
        <p:nvPicPr>
          <p:cNvPr id="8" name="Picture 7" descr="A black screen with a white border&#10;&#10;Description automatically generated">
            <a:extLst>
              <a:ext uri="{FF2B5EF4-FFF2-40B4-BE49-F238E27FC236}">
                <a16:creationId xmlns:a16="http://schemas.microsoft.com/office/drawing/2014/main" id="{01775097-8349-3D71-91C4-8E642DFEB3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5732" y="-299610"/>
            <a:ext cx="3426857" cy="5143500"/>
          </a:xfrm>
          <a:prstGeom prst="rect">
            <a:avLst/>
          </a:prstGeom>
        </p:spPr>
      </p:pic>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0"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0" y="1962151"/>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22" name="Picture Placeholder 21">
            <a:extLst>
              <a:ext uri="{FF2B5EF4-FFF2-40B4-BE49-F238E27FC236}">
                <a16:creationId xmlns:a16="http://schemas.microsoft.com/office/drawing/2014/main" id="{A79AA16A-D284-DA25-D063-775B67CA4C06}"/>
              </a:ext>
            </a:extLst>
          </p:cNvPr>
          <p:cNvSpPr>
            <a:spLocks noGrp="1"/>
          </p:cNvSpPr>
          <p:nvPr>
            <p:ph type="pic" sz="quarter" idx="17" hasCustomPrompt="1"/>
          </p:nvPr>
        </p:nvSpPr>
        <p:spPr>
          <a:xfrm>
            <a:off x="5168590" y="1646518"/>
            <a:ext cx="1297724" cy="2819546"/>
          </a:xfrm>
          <a:custGeom>
            <a:avLst/>
            <a:gdLst>
              <a:gd name="connsiteX0" fmla="*/ 102797 w 1730298"/>
              <a:gd name="connsiteY0" fmla="*/ 0 h 3759395"/>
              <a:gd name="connsiteX1" fmla="*/ 1627501 w 1730298"/>
              <a:gd name="connsiteY1" fmla="*/ 0 h 3759395"/>
              <a:gd name="connsiteX2" fmla="*/ 1730298 w 1730298"/>
              <a:gd name="connsiteY2" fmla="*/ 102797 h 3759395"/>
              <a:gd name="connsiteX3" fmla="*/ 1730298 w 1730298"/>
              <a:gd name="connsiteY3" fmla="*/ 3656598 h 3759395"/>
              <a:gd name="connsiteX4" fmla="*/ 1627501 w 1730298"/>
              <a:gd name="connsiteY4" fmla="*/ 3759395 h 3759395"/>
              <a:gd name="connsiteX5" fmla="*/ 102797 w 1730298"/>
              <a:gd name="connsiteY5" fmla="*/ 3759395 h 3759395"/>
              <a:gd name="connsiteX6" fmla="*/ 0 w 1730298"/>
              <a:gd name="connsiteY6" fmla="*/ 3656598 h 3759395"/>
              <a:gd name="connsiteX7" fmla="*/ 0 w 1730298"/>
              <a:gd name="connsiteY7" fmla="*/ 102797 h 3759395"/>
              <a:gd name="connsiteX8" fmla="*/ 102797 w 1730298"/>
              <a:gd name="connsiteY8" fmla="*/ 0 h 375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298" h="3759395">
                <a:moveTo>
                  <a:pt x="102797" y="0"/>
                </a:moveTo>
                <a:lnTo>
                  <a:pt x="1627501" y="0"/>
                </a:lnTo>
                <a:cubicBezTo>
                  <a:pt x="1684274" y="0"/>
                  <a:pt x="1730298" y="46024"/>
                  <a:pt x="1730298" y="102797"/>
                </a:cubicBezTo>
                <a:lnTo>
                  <a:pt x="1730298" y="3656598"/>
                </a:lnTo>
                <a:cubicBezTo>
                  <a:pt x="1730298" y="3713371"/>
                  <a:pt x="1684274" y="3759395"/>
                  <a:pt x="1627501" y="3759395"/>
                </a:cubicBezTo>
                <a:lnTo>
                  <a:pt x="102797" y="3759395"/>
                </a:lnTo>
                <a:cubicBezTo>
                  <a:pt x="46024" y="3759395"/>
                  <a:pt x="0" y="3713371"/>
                  <a:pt x="0" y="3656598"/>
                </a:cubicBezTo>
                <a:lnTo>
                  <a:pt x="0" y="102797"/>
                </a:lnTo>
                <a:cubicBezTo>
                  <a:pt x="0" y="46024"/>
                  <a:pt x="46024" y="0"/>
                  <a:pt x="102797" y="0"/>
                </a:cubicBezTo>
                <a:close/>
              </a:path>
            </a:pathLst>
          </a:custGeom>
          <a:solidFill>
            <a:schemeClr val="tx2"/>
          </a:solidFill>
        </p:spPr>
        <p:txBody>
          <a:bodyPr wrap="square">
            <a:noAutofit/>
          </a:bodyPr>
          <a:lstStyle>
            <a:lvl1pPr marL="0" indent="0">
              <a:buNone/>
              <a:defRPr sz="1050">
                <a:solidFill>
                  <a:schemeClr val="bg1"/>
                </a:solidFill>
              </a:defRPr>
            </a:lvl1pPr>
          </a:lstStyle>
          <a:p>
            <a:r>
              <a:rPr lang="en-US" dirty="0"/>
              <a:t>Insert Image</a:t>
            </a:r>
          </a:p>
        </p:txBody>
      </p:sp>
      <p:sp>
        <p:nvSpPr>
          <p:cNvPr id="32" name="Picture Placeholder 31">
            <a:extLst>
              <a:ext uri="{FF2B5EF4-FFF2-40B4-BE49-F238E27FC236}">
                <a16:creationId xmlns:a16="http://schemas.microsoft.com/office/drawing/2014/main" id="{E3807987-5966-41E0-6AC0-ECECE85131F5}"/>
              </a:ext>
            </a:extLst>
          </p:cNvPr>
          <p:cNvSpPr>
            <a:spLocks noGrp="1"/>
          </p:cNvSpPr>
          <p:nvPr>
            <p:ph type="pic" sz="quarter" idx="18" hasCustomPrompt="1"/>
          </p:nvPr>
        </p:nvSpPr>
        <p:spPr>
          <a:xfrm>
            <a:off x="6938262" y="560740"/>
            <a:ext cx="2411839" cy="3420245"/>
          </a:xfrm>
          <a:custGeom>
            <a:avLst/>
            <a:gdLst>
              <a:gd name="connsiteX0" fmla="*/ 102797 w 1730298"/>
              <a:gd name="connsiteY0" fmla="*/ 0 h 3759395"/>
              <a:gd name="connsiteX1" fmla="*/ 1627501 w 1730298"/>
              <a:gd name="connsiteY1" fmla="*/ 0 h 3759395"/>
              <a:gd name="connsiteX2" fmla="*/ 1730298 w 1730298"/>
              <a:gd name="connsiteY2" fmla="*/ 102797 h 3759395"/>
              <a:gd name="connsiteX3" fmla="*/ 1730298 w 1730298"/>
              <a:gd name="connsiteY3" fmla="*/ 3656598 h 3759395"/>
              <a:gd name="connsiteX4" fmla="*/ 1627501 w 1730298"/>
              <a:gd name="connsiteY4" fmla="*/ 3759395 h 3759395"/>
              <a:gd name="connsiteX5" fmla="*/ 102797 w 1730298"/>
              <a:gd name="connsiteY5" fmla="*/ 3759395 h 3759395"/>
              <a:gd name="connsiteX6" fmla="*/ 0 w 1730298"/>
              <a:gd name="connsiteY6" fmla="*/ 3656598 h 3759395"/>
              <a:gd name="connsiteX7" fmla="*/ 0 w 1730298"/>
              <a:gd name="connsiteY7" fmla="*/ 102797 h 3759395"/>
              <a:gd name="connsiteX8" fmla="*/ 102797 w 1730298"/>
              <a:gd name="connsiteY8" fmla="*/ 0 h 375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298" h="3759395">
                <a:moveTo>
                  <a:pt x="102797" y="0"/>
                </a:moveTo>
                <a:lnTo>
                  <a:pt x="1627501" y="0"/>
                </a:lnTo>
                <a:cubicBezTo>
                  <a:pt x="1684274" y="0"/>
                  <a:pt x="1730298" y="46024"/>
                  <a:pt x="1730298" y="102797"/>
                </a:cubicBezTo>
                <a:lnTo>
                  <a:pt x="1730298" y="3656598"/>
                </a:lnTo>
                <a:cubicBezTo>
                  <a:pt x="1730298" y="3713371"/>
                  <a:pt x="1684274" y="3759395"/>
                  <a:pt x="1627501" y="3759395"/>
                </a:cubicBezTo>
                <a:lnTo>
                  <a:pt x="102797" y="3759395"/>
                </a:lnTo>
                <a:cubicBezTo>
                  <a:pt x="46024" y="3759395"/>
                  <a:pt x="0" y="3713371"/>
                  <a:pt x="0" y="3656598"/>
                </a:cubicBezTo>
                <a:lnTo>
                  <a:pt x="0" y="102797"/>
                </a:lnTo>
                <a:cubicBezTo>
                  <a:pt x="0" y="46024"/>
                  <a:pt x="46024" y="0"/>
                  <a:pt x="102797" y="0"/>
                </a:cubicBezTo>
                <a:close/>
              </a:path>
            </a:pathLst>
          </a:custGeom>
          <a:solidFill>
            <a:schemeClr val="tx2"/>
          </a:solidFill>
        </p:spPr>
        <p:txBody>
          <a:bodyPr wrap="square">
            <a:noAutofit/>
          </a:bodyPr>
          <a:lstStyle>
            <a:lvl1pPr marL="0" indent="0">
              <a:buNone/>
              <a:defRPr sz="1050">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E1A58FFA-1E0F-18A8-4D3F-061D6D0CC29B}"/>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2C51B7DB-1B06-1CD7-32D0-AD95D48775E3}"/>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928834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eatured Resource - Video">
    <p:bg>
      <p:bgPr>
        <a:solidFill>
          <a:srgbClr val="F5F8FC"/>
        </a:solidFill>
        <a:effectLst/>
      </p:bgPr>
    </p:bg>
    <p:spTree>
      <p:nvGrpSpPr>
        <p:cNvPr id="1" name=""/>
        <p:cNvGrpSpPr/>
        <p:nvPr/>
      </p:nvGrpSpPr>
      <p:grpSpPr>
        <a:xfrm>
          <a:off x="0" y="0"/>
          <a:ext cx="0" cy="0"/>
          <a:chOff x="0" y="0"/>
          <a:chExt cx="0" cy="0"/>
        </a:xfrm>
      </p:grpSpPr>
      <p:pic>
        <p:nvPicPr>
          <p:cNvPr id="10" name="Picture 9" descr="A black circle with a black background&#10;&#10;Description automatically generated">
            <a:extLst>
              <a:ext uri="{FF2B5EF4-FFF2-40B4-BE49-F238E27FC236}">
                <a16:creationId xmlns:a16="http://schemas.microsoft.com/office/drawing/2014/main" id="{C924B51D-2793-30CE-63D4-C847C9ABD33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304920" y="1313812"/>
            <a:ext cx="3841518" cy="382968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1" y="499656"/>
            <a:ext cx="2883983" cy="994172"/>
          </a:xfrm>
        </p:spPr>
        <p:txBody>
          <a:bodyPr/>
          <a:lstStyle/>
          <a:p>
            <a:r>
              <a:rPr lang="en-US"/>
              <a:t>Featured</a:t>
            </a:r>
            <a:br>
              <a:rPr lang="en-US"/>
            </a:br>
            <a:r>
              <a:rPr lang="en-US"/>
              <a:t>Resource</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1"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VIDEO</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1" y="2455591"/>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pic>
        <p:nvPicPr>
          <p:cNvPr id="13" name="Picture 12" descr="A black screen with a white border&#10;&#10;Description automatically generated">
            <a:extLst>
              <a:ext uri="{FF2B5EF4-FFF2-40B4-BE49-F238E27FC236}">
                <a16:creationId xmlns:a16="http://schemas.microsoft.com/office/drawing/2014/main" id="{4994704B-9AB0-CEBF-96CC-409FCEAAAC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4238701" y="-836228"/>
            <a:ext cx="3715934" cy="6618100"/>
          </a:xfrm>
          <a:prstGeom prst="rect">
            <a:avLst/>
          </a:prstGeom>
        </p:spPr>
      </p:pic>
      <p:sp>
        <p:nvSpPr>
          <p:cNvPr id="19" name="Picture Placeholder 18">
            <a:extLst>
              <a:ext uri="{FF2B5EF4-FFF2-40B4-BE49-F238E27FC236}">
                <a16:creationId xmlns:a16="http://schemas.microsoft.com/office/drawing/2014/main" id="{D5B4AC3E-124C-8CAA-083C-13F059E95447}"/>
              </a:ext>
            </a:extLst>
          </p:cNvPr>
          <p:cNvSpPr>
            <a:spLocks noGrp="1"/>
          </p:cNvSpPr>
          <p:nvPr>
            <p:ph type="pic" sz="quarter" idx="17" hasCustomPrompt="1"/>
          </p:nvPr>
        </p:nvSpPr>
        <p:spPr>
          <a:xfrm>
            <a:off x="3974063" y="1237785"/>
            <a:ext cx="4247174" cy="2475571"/>
          </a:xfrm>
          <a:custGeom>
            <a:avLst/>
            <a:gdLst>
              <a:gd name="connsiteX0" fmla="*/ 86018 w 5662899"/>
              <a:gd name="connsiteY0" fmla="*/ 0 h 3300761"/>
              <a:gd name="connsiteX1" fmla="*/ 5576881 w 5662899"/>
              <a:gd name="connsiteY1" fmla="*/ 0 h 3300761"/>
              <a:gd name="connsiteX2" fmla="*/ 5662899 w 5662899"/>
              <a:gd name="connsiteY2" fmla="*/ 86018 h 3300761"/>
              <a:gd name="connsiteX3" fmla="*/ 5662899 w 5662899"/>
              <a:gd name="connsiteY3" fmla="*/ 3214743 h 3300761"/>
              <a:gd name="connsiteX4" fmla="*/ 5576881 w 5662899"/>
              <a:gd name="connsiteY4" fmla="*/ 3300761 h 3300761"/>
              <a:gd name="connsiteX5" fmla="*/ 86018 w 5662899"/>
              <a:gd name="connsiteY5" fmla="*/ 3300761 h 3300761"/>
              <a:gd name="connsiteX6" fmla="*/ 0 w 5662899"/>
              <a:gd name="connsiteY6" fmla="*/ 3214743 h 3300761"/>
              <a:gd name="connsiteX7" fmla="*/ 0 w 5662899"/>
              <a:gd name="connsiteY7" fmla="*/ 86018 h 3300761"/>
              <a:gd name="connsiteX8" fmla="*/ 86018 w 5662899"/>
              <a:gd name="connsiteY8" fmla="*/ 0 h 330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2899" h="3300761">
                <a:moveTo>
                  <a:pt x="86018" y="0"/>
                </a:moveTo>
                <a:lnTo>
                  <a:pt x="5576881" y="0"/>
                </a:lnTo>
                <a:cubicBezTo>
                  <a:pt x="5624387" y="0"/>
                  <a:pt x="5662899" y="38512"/>
                  <a:pt x="5662899" y="86018"/>
                </a:cubicBezTo>
                <a:lnTo>
                  <a:pt x="5662899" y="3214743"/>
                </a:lnTo>
                <a:cubicBezTo>
                  <a:pt x="5662899" y="3262249"/>
                  <a:pt x="5624387" y="3300761"/>
                  <a:pt x="5576881" y="3300761"/>
                </a:cubicBezTo>
                <a:lnTo>
                  <a:pt x="86018" y="3300761"/>
                </a:lnTo>
                <a:cubicBezTo>
                  <a:pt x="38512" y="3300761"/>
                  <a:pt x="0" y="3262249"/>
                  <a:pt x="0" y="3214743"/>
                </a:cubicBezTo>
                <a:lnTo>
                  <a:pt x="0" y="86018"/>
                </a:lnTo>
                <a:cubicBezTo>
                  <a:pt x="0" y="38512"/>
                  <a:pt x="38512" y="0"/>
                  <a:pt x="8601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6ADD872A-221F-A9F2-6D5F-AC647F996AFF}"/>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7B545B7A-4A7A-8498-9D8D-7E3EB5BC6582}"/>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39936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atured Resource - PDF">
    <p:bg>
      <p:bgPr>
        <a:solidFill>
          <a:srgbClr val="F5F8FC"/>
        </a:solidFill>
        <a:effectLst/>
      </p:bgPr>
    </p:bg>
    <p:spTree>
      <p:nvGrpSpPr>
        <p:cNvPr id="1" name=""/>
        <p:cNvGrpSpPr/>
        <p:nvPr/>
      </p:nvGrpSpPr>
      <p:grpSpPr>
        <a:xfrm>
          <a:off x="0" y="0"/>
          <a:ext cx="0" cy="0"/>
          <a:chOff x="0" y="0"/>
          <a:chExt cx="0" cy="0"/>
        </a:xfrm>
      </p:grpSpPr>
      <p:pic>
        <p:nvPicPr>
          <p:cNvPr id="10" name="Picture 9" descr="A black circle with a black background&#10;&#10;Description automatically generated">
            <a:extLst>
              <a:ext uri="{FF2B5EF4-FFF2-40B4-BE49-F238E27FC236}">
                <a16:creationId xmlns:a16="http://schemas.microsoft.com/office/drawing/2014/main" id="{C924B51D-2793-30CE-63D4-C847C9ABD33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304920" y="1313812"/>
            <a:ext cx="3841518" cy="3829688"/>
          </a:xfrm>
          <a:prstGeom prst="rect">
            <a:avLst/>
          </a:prstGeom>
        </p:spPr>
      </p:pic>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1" y="499656"/>
            <a:ext cx="2883983" cy="994172"/>
          </a:xfrm>
        </p:spPr>
        <p:txBody>
          <a:bodyPr/>
          <a:lstStyle/>
          <a:p>
            <a:r>
              <a:rPr lang="en-US"/>
              <a:t>Featured</a:t>
            </a:r>
            <a:br>
              <a:rPr lang="en-US"/>
            </a:br>
            <a:r>
              <a:rPr lang="en-US"/>
              <a:t>Resource</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1"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PDF</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1" y="2455591"/>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8" name="Picture Placeholder 6">
            <a:extLst>
              <a:ext uri="{FF2B5EF4-FFF2-40B4-BE49-F238E27FC236}">
                <a16:creationId xmlns:a16="http://schemas.microsoft.com/office/drawing/2014/main" id="{D1E115B1-BEE4-0B47-29E5-19CE20105A2C}"/>
              </a:ext>
            </a:extLst>
          </p:cNvPr>
          <p:cNvSpPr>
            <a:spLocks noGrp="1"/>
          </p:cNvSpPr>
          <p:nvPr>
            <p:ph type="pic" sz="quarter" idx="17" hasCustomPrompt="1"/>
          </p:nvPr>
        </p:nvSpPr>
        <p:spPr>
          <a:xfrm>
            <a:off x="5618560" y="645319"/>
            <a:ext cx="2821781" cy="3655219"/>
          </a:xfrm>
          <a:solidFill>
            <a:schemeClr val="tx2"/>
          </a:solidFill>
        </p:spPr>
        <p:txBody>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B95F61DF-6461-9D98-3C2F-3C6AAAA01F45}"/>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721AC808-29BE-3AB9-6FB3-F54148A450C7}"/>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792363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nitor Laptop">
    <p:bg>
      <p:bgPr>
        <a:solidFill>
          <a:srgbClr val="F5F8FC"/>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DF9E1B-471C-E650-D5B6-6D8F61A28DF6}"/>
              </a:ext>
            </a:extLst>
          </p:cNvPr>
          <p:cNvPicPr>
            <a:picLocks noChangeAspect="1"/>
          </p:cNvPicPr>
          <p:nvPr userDrawn="1"/>
        </p:nvPicPr>
        <p:blipFill>
          <a:blip r:embed="rId2"/>
          <a:stretch>
            <a:fillRect/>
          </a:stretch>
        </p:blipFill>
        <p:spPr>
          <a:xfrm>
            <a:off x="7666615" y="226339"/>
            <a:ext cx="1266825" cy="1266825"/>
          </a:xfrm>
          <a:prstGeom prst="rect">
            <a:avLst/>
          </a:prstGeom>
        </p:spPr>
      </p:pic>
      <p:pic>
        <p:nvPicPr>
          <p:cNvPr id="15" name="Picture 14" descr="A black circle with a black background&#10;&#10;Description automatically generated">
            <a:extLst>
              <a:ext uri="{FF2B5EF4-FFF2-40B4-BE49-F238E27FC236}">
                <a16:creationId xmlns:a16="http://schemas.microsoft.com/office/drawing/2014/main" id="{CFB207EB-B2F3-B9F2-D26B-5FF3EDE4B6D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515100" y="2520265"/>
            <a:ext cx="2631338" cy="2623235"/>
          </a:xfrm>
          <a:prstGeom prst="rect">
            <a:avLst/>
          </a:prstGeom>
        </p:spPr>
      </p:pic>
      <p:pic>
        <p:nvPicPr>
          <p:cNvPr id="2" name="Picture 1" descr="A computer with a black screen&#10;&#10;Description automatically generated">
            <a:extLst>
              <a:ext uri="{FF2B5EF4-FFF2-40B4-BE49-F238E27FC236}">
                <a16:creationId xmlns:a16="http://schemas.microsoft.com/office/drawing/2014/main" id="{2E11E30C-5928-F9FC-7375-207C15345E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2185" y="5319"/>
            <a:ext cx="7652062" cy="5097389"/>
          </a:xfrm>
          <a:prstGeom prst="rect">
            <a:avLst/>
          </a:prstGeom>
        </p:spPr>
      </p:pic>
      <p:sp>
        <p:nvSpPr>
          <p:cNvPr id="13" name="Picture Placeholder 12">
            <a:extLst>
              <a:ext uri="{FF2B5EF4-FFF2-40B4-BE49-F238E27FC236}">
                <a16:creationId xmlns:a16="http://schemas.microsoft.com/office/drawing/2014/main" id="{DE7C91F3-27BC-A143-7526-63F1C4F37D5C}"/>
              </a:ext>
            </a:extLst>
          </p:cNvPr>
          <p:cNvSpPr>
            <a:spLocks noGrp="1"/>
          </p:cNvSpPr>
          <p:nvPr>
            <p:ph type="pic" sz="quarter" idx="17" hasCustomPrompt="1"/>
          </p:nvPr>
        </p:nvSpPr>
        <p:spPr>
          <a:xfrm>
            <a:off x="3779519" y="929640"/>
            <a:ext cx="4663440" cy="2895600"/>
          </a:xfrm>
          <a:custGeom>
            <a:avLst/>
            <a:gdLst>
              <a:gd name="connsiteX0" fmla="*/ 33898 w 6217920"/>
              <a:gd name="connsiteY0" fmla="*/ 0 h 3860800"/>
              <a:gd name="connsiteX1" fmla="*/ 6184022 w 6217920"/>
              <a:gd name="connsiteY1" fmla="*/ 0 h 3860800"/>
              <a:gd name="connsiteX2" fmla="*/ 6217920 w 6217920"/>
              <a:gd name="connsiteY2" fmla="*/ 33898 h 3860800"/>
              <a:gd name="connsiteX3" fmla="*/ 6217920 w 6217920"/>
              <a:gd name="connsiteY3" fmla="*/ 3826902 h 3860800"/>
              <a:gd name="connsiteX4" fmla="*/ 6184022 w 6217920"/>
              <a:gd name="connsiteY4" fmla="*/ 3860800 h 3860800"/>
              <a:gd name="connsiteX5" fmla="*/ 33898 w 6217920"/>
              <a:gd name="connsiteY5" fmla="*/ 3860800 h 3860800"/>
              <a:gd name="connsiteX6" fmla="*/ 0 w 6217920"/>
              <a:gd name="connsiteY6" fmla="*/ 3826902 h 3860800"/>
              <a:gd name="connsiteX7" fmla="*/ 0 w 6217920"/>
              <a:gd name="connsiteY7" fmla="*/ 33898 h 3860800"/>
              <a:gd name="connsiteX8" fmla="*/ 33898 w 6217920"/>
              <a:gd name="connsiteY8" fmla="*/ 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20" h="3860800">
                <a:moveTo>
                  <a:pt x="33898" y="0"/>
                </a:moveTo>
                <a:lnTo>
                  <a:pt x="6184022" y="0"/>
                </a:lnTo>
                <a:cubicBezTo>
                  <a:pt x="6202743" y="0"/>
                  <a:pt x="6217920" y="15177"/>
                  <a:pt x="6217920" y="33898"/>
                </a:cubicBezTo>
                <a:lnTo>
                  <a:pt x="6217920" y="3826902"/>
                </a:lnTo>
                <a:cubicBezTo>
                  <a:pt x="6217920" y="3845623"/>
                  <a:pt x="6202743" y="3860800"/>
                  <a:pt x="6184022" y="3860800"/>
                </a:cubicBezTo>
                <a:lnTo>
                  <a:pt x="33898" y="3860800"/>
                </a:lnTo>
                <a:cubicBezTo>
                  <a:pt x="15177" y="3860800"/>
                  <a:pt x="0" y="3845623"/>
                  <a:pt x="0" y="3826902"/>
                </a:cubicBezTo>
                <a:lnTo>
                  <a:pt x="0" y="33898"/>
                </a:lnTo>
                <a:cubicBezTo>
                  <a:pt x="0" y="15177"/>
                  <a:pt x="15177" y="0"/>
                  <a:pt x="3389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1" y="499656"/>
            <a:ext cx="2883983" cy="994172"/>
          </a:xfrm>
        </p:spPr>
        <p:txBody>
          <a:bodyPr/>
          <a:lstStyle/>
          <a:p>
            <a:r>
              <a:rPr lang="en-US"/>
              <a:t>Monitor</a:t>
            </a:r>
            <a:br>
              <a:rPr lang="en-US"/>
            </a:br>
            <a:r>
              <a:rPr lang="en-US"/>
              <a:t>Laptop</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1"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PRODUCT</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1" y="2455591"/>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6" name="TextBox 15">
            <a:extLst>
              <a:ext uri="{FF2B5EF4-FFF2-40B4-BE49-F238E27FC236}">
                <a16:creationId xmlns:a16="http://schemas.microsoft.com/office/drawing/2014/main" id="{88084F2A-90D3-CE62-B5AE-7CBC907C741C}"/>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7" name="TextBox 16">
            <a:extLst>
              <a:ext uri="{FF2B5EF4-FFF2-40B4-BE49-F238E27FC236}">
                <a16:creationId xmlns:a16="http://schemas.microsoft.com/office/drawing/2014/main" id="{03943A0E-7BB1-9989-049A-FDBF30E0AB9F}"/>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226959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Monitor Laptop">
    <p:bg>
      <p:bgPr>
        <a:solidFill>
          <a:srgbClr val="F5F8FC"/>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DF9E1B-471C-E650-D5B6-6D8F61A28DF6}"/>
              </a:ext>
            </a:extLst>
          </p:cNvPr>
          <p:cNvPicPr>
            <a:picLocks noChangeAspect="1"/>
          </p:cNvPicPr>
          <p:nvPr userDrawn="1"/>
        </p:nvPicPr>
        <p:blipFill>
          <a:blip r:embed="rId2"/>
          <a:stretch>
            <a:fillRect/>
          </a:stretch>
        </p:blipFill>
        <p:spPr>
          <a:xfrm>
            <a:off x="7666615" y="226339"/>
            <a:ext cx="1266825" cy="1266825"/>
          </a:xfrm>
          <a:prstGeom prst="rect">
            <a:avLst/>
          </a:prstGeom>
        </p:spPr>
      </p:pic>
      <p:pic>
        <p:nvPicPr>
          <p:cNvPr id="15" name="Picture 14" descr="A black circle with a black background&#10;&#10;Description automatically generated">
            <a:extLst>
              <a:ext uri="{FF2B5EF4-FFF2-40B4-BE49-F238E27FC236}">
                <a16:creationId xmlns:a16="http://schemas.microsoft.com/office/drawing/2014/main" id="{CFB207EB-B2F3-B9F2-D26B-5FF3EDE4B6D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515100" y="2520265"/>
            <a:ext cx="2631338" cy="2623235"/>
          </a:xfrm>
          <a:prstGeom prst="rect">
            <a:avLst/>
          </a:prstGeom>
        </p:spPr>
      </p:pic>
      <p:pic>
        <p:nvPicPr>
          <p:cNvPr id="2" name="Picture 1" descr="A computer with a black screen&#10;&#10;Description automatically generated">
            <a:extLst>
              <a:ext uri="{FF2B5EF4-FFF2-40B4-BE49-F238E27FC236}">
                <a16:creationId xmlns:a16="http://schemas.microsoft.com/office/drawing/2014/main" id="{2E11E30C-5928-F9FC-7375-207C15345E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79820" y="805419"/>
            <a:ext cx="6666212" cy="4440669"/>
          </a:xfrm>
          <a:prstGeom prst="rect">
            <a:avLst/>
          </a:prstGeom>
        </p:spPr>
      </p:pic>
      <p:sp>
        <p:nvSpPr>
          <p:cNvPr id="13" name="Picture Placeholder 12">
            <a:extLst>
              <a:ext uri="{FF2B5EF4-FFF2-40B4-BE49-F238E27FC236}">
                <a16:creationId xmlns:a16="http://schemas.microsoft.com/office/drawing/2014/main" id="{DE7C91F3-27BC-A143-7526-63F1C4F37D5C}"/>
              </a:ext>
            </a:extLst>
          </p:cNvPr>
          <p:cNvSpPr>
            <a:spLocks noGrp="1"/>
          </p:cNvSpPr>
          <p:nvPr>
            <p:ph type="pic" sz="quarter" idx="17" hasCustomPrompt="1"/>
          </p:nvPr>
        </p:nvSpPr>
        <p:spPr>
          <a:xfrm>
            <a:off x="4483785" y="1629052"/>
            <a:ext cx="4062629" cy="2522547"/>
          </a:xfrm>
          <a:custGeom>
            <a:avLst/>
            <a:gdLst>
              <a:gd name="connsiteX0" fmla="*/ 33898 w 6217920"/>
              <a:gd name="connsiteY0" fmla="*/ 0 h 3860800"/>
              <a:gd name="connsiteX1" fmla="*/ 6184022 w 6217920"/>
              <a:gd name="connsiteY1" fmla="*/ 0 h 3860800"/>
              <a:gd name="connsiteX2" fmla="*/ 6217920 w 6217920"/>
              <a:gd name="connsiteY2" fmla="*/ 33898 h 3860800"/>
              <a:gd name="connsiteX3" fmla="*/ 6217920 w 6217920"/>
              <a:gd name="connsiteY3" fmla="*/ 3826902 h 3860800"/>
              <a:gd name="connsiteX4" fmla="*/ 6184022 w 6217920"/>
              <a:gd name="connsiteY4" fmla="*/ 3860800 h 3860800"/>
              <a:gd name="connsiteX5" fmla="*/ 33898 w 6217920"/>
              <a:gd name="connsiteY5" fmla="*/ 3860800 h 3860800"/>
              <a:gd name="connsiteX6" fmla="*/ 0 w 6217920"/>
              <a:gd name="connsiteY6" fmla="*/ 3826902 h 3860800"/>
              <a:gd name="connsiteX7" fmla="*/ 0 w 6217920"/>
              <a:gd name="connsiteY7" fmla="*/ 33898 h 3860800"/>
              <a:gd name="connsiteX8" fmla="*/ 33898 w 6217920"/>
              <a:gd name="connsiteY8" fmla="*/ 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20" h="3860800">
                <a:moveTo>
                  <a:pt x="33898" y="0"/>
                </a:moveTo>
                <a:lnTo>
                  <a:pt x="6184022" y="0"/>
                </a:lnTo>
                <a:cubicBezTo>
                  <a:pt x="6202743" y="0"/>
                  <a:pt x="6217920" y="15177"/>
                  <a:pt x="6217920" y="33898"/>
                </a:cubicBezTo>
                <a:lnTo>
                  <a:pt x="6217920" y="3826902"/>
                </a:lnTo>
                <a:cubicBezTo>
                  <a:pt x="6217920" y="3845623"/>
                  <a:pt x="6202743" y="3860800"/>
                  <a:pt x="6184022" y="3860800"/>
                </a:cubicBezTo>
                <a:lnTo>
                  <a:pt x="33898" y="3860800"/>
                </a:lnTo>
                <a:cubicBezTo>
                  <a:pt x="15177" y="3860800"/>
                  <a:pt x="0" y="3845623"/>
                  <a:pt x="0" y="3826902"/>
                </a:cubicBezTo>
                <a:lnTo>
                  <a:pt x="0" y="33898"/>
                </a:lnTo>
                <a:cubicBezTo>
                  <a:pt x="0" y="15177"/>
                  <a:pt x="15177" y="0"/>
                  <a:pt x="3389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1" y="499656"/>
            <a:ext cx="2883983" cy="994172"/>
          </a:xfrm>
        </p:spPr>
        <p:txBody>
          <a:bodyPr/>
          <a:lstStyle>
            <a:lvl1pPr>
              <a:defRPr/>
            </a:lvl1pPr>
          </a:lstStyle>
          <a:p>
            <a:r>
              <a:rPr lang="en-US"/>
              <a:t>Small Monitor</a:t>
            </a:r>
            <a:br>
              <a:rPr lang="en-US"/>
            </a:br>
            <a:r>
              <a:rPr lang="en-US"/>
              <a:t>Laptop</a:t>
            </a:r>
          </a:p>
        </p:txBody>
      </p:sp>
      <p:sp>
        <p:nvSpPr>
          <p:cNvPr id="11" name="Text Placeholder 13">
            <a:extLst>
              <a:ext uri="{FF2B5EF4-FFF2-40B4-BE49-F238E27FC236}">
                <a16:creationId xmlns:a16="http://schemas.microsoft.com/office/drawing/2014/main" id="{26FFECC8-68D6-B43B-9D38-0FDB1D470651}"/>
              </a:ext>
            </a:extLst>
          </p:cNvPr>
          <p:cNvSpPr>
            <a:spLocks noGrp="1"/>
          </p:cNvSpPr>
          <p:nvPr>
            <p:ph type="body" sz="quarter" idx="15" hasCustomPrompt="1"/>
          </p:nvPr>
        </p:nvSpPr>
        <p:spPr>
          <a:xfrm>
            <a:off x="628651" y="2139957"/>
            <a:ext cx="2883983"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PRODUCT</a:t>
            </a:r>
          </a:p>
        </p:txBody>
      </p:sp>
      <p:sp>
        <p:nvSpPr>
          <p:cNvPr id="12" name="Text Placeholder 9">
            <a:extLst>
              <a:ext uri="{FF2B5EF4-FFF2-40B4-BE49-F238E27FC236}">
                <a16:creationId xmlns:a16="http://schemas.microsoft.com/office/drawing/2014/main" id="{C47C86B3-813A-8357-1783-66DEF053A740}"/>
              </a:ext>
            </a:extLst>
          </p:cNvPr>
          <p:cNvSpPr>
            <a:spLocks noGrp="1"/>
          </p:cNvSpPr>
          <p:nvPr>
            <p:ph type="body" sz="quarter" idx="16" hasCustomPrompt="1"/>
          </p:nvPr>
        </p:nvSpPr>
        <p:spPr>
          <a:xfrm>
            <a:off x="628651" y="2455591"/>
            <a:ext cx="2883983" cy="199039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6" name="TextBox 15">
            <a:extLst>
              <a:ext uri="{FF2B5EF4-FFF2-40B4-BE49-F238E27FC236}">
                <a16:creationId xmlns:a16="http://schemas.microsoft.com/office/drawing/2014/main" id="{88084F2A-90D3-CE62-B5AE-7CBC907C741C}"/>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7" name="TextBox 16">
            <a:extLst>
              <a:ext uri="{FF2B5EF4-FFF2-40B4-BE49-F238E27FC236}">
                <a16:creationId xmlns:a16="http://schemas.microsoft.com/office/drawing/2014/main" id="{03943A0E-7BB1-9989-049A-FDBF30E0AB9F}"/>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726457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latform">
    <p:bg>
      <p:bgPr>
        <a:solidFill>
          <a:srgbClr val="F5F8FC"/>
        </a:solidFill>
        <a:effectLst/>
      </p:bgPr>
    </p:bg>
    <p:spTree>
      <p:nvGrpSpPr>
        <p:cNvPr id="1" name=""/>
        <p:cNvGrpSpPr/>
        <p:nvPr/>
      </p:nvGrpSpPr>
      <p:grpSpPr>
        <a:xfrm>
          <a:off x="0" y="0"/>
          <a:ext cx="0" cy="0"/>
          <a:chOff x="0" y="0"/>
          <a:chExt cx="0" cy="0"/>
        </a:xfrm>
      </p:grpSpPr>
      <p:pic>
        <p:nvPicPr>
          <p:cNvPr id="15" name="Picture 14" descr="A black circle with a black background&#10;&#10;Description automatically generated">
            <a:extLst>
              <a:ext uri="{FF2B5EF4-FFF2-40B4-BE49-F238E27FC236}">
                <a16:creationId xmlns:a16="http://schemas.microsoft.com/office/drawing/2014/main" id="{BBF3025C-35AD-D661-3D96-E65B3CEA06E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pic>
        <p:nvPicPr>
          <p:cNvPr id="2" name="Picture 1" descr="A computer with a black screen&#10;&#10;Description automatically generated">
            <a:extLst>
              <a:ext uri="{FF2B5EF4-FFF2-40B4-BE49-F238E27FC236}">
                <a16:creationId xmlns:a16="http://schemas.microsoft.com/office/drawing/2014/main" id="{2E11E30C-5928-F9FC-7375-207C15345E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185" y="5319"/>
            <a:ext cx="7652062" cy="5097389"/>
          </a:xfrm>
          <a:prstGeom prst="rect">
            <a:avLst/>
          </a:prstGeom>
        </p:spPr>
      </p:pic>
      <p:sp>
        <p:nvSpPr>
          <p:cNvPr id="13" name="Picture Placeholder 12">
            <a:extLst>
              <a:ext uri="{FF2B5EF4-FFF2-40B4-BE49-F238E27FC236}">
                <a16:creationId xmlns:a16="http://schemas.microsoft.com/office/drawing/2014/main" id="{DE7C91F3-27BC-A143-7526-63F1C4F37D5C}"/>
              </a:ext>
            </a:extLst>
          </p:cNvPr>
          <p:cNvSpPr>
            <a:spLocks noGrp="1"/>
          </p:cNvSpPr>
          <p:nvPr>
            <p:ph type="pic" sz="quarter" idx="17" hasCustomPrompt="1"/>
          </p:nvPr>
        </p:nvSpPr>
        <p:spPr>
          <a:xfrm>
            <a:off x="3779519" y="929640"/>
            <a:ext cx="4663440" cy="2895600"/>
          </a:xfrm>
          <a:custGeom>
            <a:avLst/>
            <a:gdLst>
              <a:gd name="connsiteX0" fmla="*/ 33898 w 6217920"/>
              <a:gd name="connsiteY0" fmla="*/ 0 h 3860800"/>
              <a:gd name="connsiteX1" fmla="*/ 6184022 w 6217920"/>
              <a:gd name="connsiteY1" fmla="*/ 0 h 3860800"/>
              <a:gd name="connsiteX2" fmla="*/ 6217920 w 6217920"/>
              <a:gd name="connsiteY2" fmla="*/ 33898 h 3860800"/>
              <a:gd name="connsiteX3" fmla="*/ 6217920 w 6217920"/>
              <a:gd name="connsiteY3" fmla="*/ 3826902 h 3860800"/>
              <a:gd name="connsiteX4" fmla="*/ 6184022 w 6217920"/>
              <a:gd name="connsiteY4" fmla="*/ 3860800 h 3860800"/>
              <a:gd name="connsiteX5" fmla="*/ 33898 w 6217920"/>
              <a:gd name="connsiteY5" fmla="*/ 3860800 h 3860800"/>
              <a:gd name="connsiteX6" fmla="*/ 0 w 6217920"/>
              <a:gd name="connsiteY6" fmla="*/ 3826902 h 3860800"/>
              <a:gd name="connsiteX7" fmla="*/ 0 w 6217920"/>
              <a:gd name="connsiteY7" fmla="*/ 33898 h 3860800"/>
              <a:gd name="connsiteX8" fmla="*/ 33898 w 6217920"/>
              <a:gd name="connsiteY8" fmla="*/ 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20" h="3860800">
                <a:moveTo>
                  <a:pt x="33898" y="0"/>
                </a:moveTo>
                <a:lnTo>
                  <a:pt x="6184022" y="0"/>
                </a:lnTo>
                <a:cubicBezTo>
                  <a:pt x="6202743" y="0"/>
                  <a:pt x="6217920" y="15177"/>
                  <a:pt x="6217920" y="33898"/>
                </a:cubicBezTo>
                <a:lnTo>
                  <a:pt x="6217920" y="3826902"/>
                </a:lnTo>
                <a:cubicBezTo>
                  <a:pt x="6217920" y="3845623"/>
                  <a:pt x="6202743" y="3860800"/>
                  <a:pt x="6184022" y="3860800"/>
                </a:cubicBezTo>
                <a:lnTo>
                  <a:pt x="33898" y="3860800"/>
                </a:lnTo>
                <a:cubicBezTo>
                  <a:pt x="15177" y="3860800"/>
                  <a:pt x="0" y="3845623"/>
                  <a:pt x="0" y="3826902"/>
                </a:cubicBezTo>
                <a:lnTo>
                  <a:pt x="0" y="33898"/>
                </a:lnTo>
                <a:cubicBezTo>
                  <a:pt x="0" y="15177"/>
                  <a:pt x="15177" y="0"/>
                  <a:pt x="33898"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1" y="499656"/>
            <a:ext cx="2883983" cy="994172"/>
          </a:xfrm>
        </p:spPr>
        <p:txBody>
          <a:bodyPr/>
          <a:lstStyle/>
          <a:p>
            <a:r>
              <a:rPr lang="en-US"/>
              <a:t>Platform</a:t>
            </a:r>
          </a:p>
        </p:txBody>
      </p:sp>
      <p:sp>
        <p:nvSpPr>
          <p:cNvPr id="5" name="Rounded Rectangle 4">
            <a:extLst>
              <a:ext uri="{FF2B5EF4-FFF2-40B4-BE49-F238E27FC236}">
                <a16:creationId xmlns:a16="http://schemas.microsoft.com/office/drawing/2014/main" id="{8DB506E1-DFBE-F71B-C8B1-78184513DE2C}"/>
              </a:ext>
            </a:extLst>
          </p:cNvPr>
          <p:cNvSpPr/>
          <p:nvPr userDrawn="1"/>
        </p:nvSpPr>
        <p:spPr>
          <a:xfrm>
            <a:off x="684485" y="1520209"/>
            <a:ext cx="2466648" cy="919167"/>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Oval 7">
            <a:extLst>
              <a:ext uri="{FF2B5EF4-FFF2-40B4-BE49-F238E27FC236}">
                <a16:creationId xmlns:a16="http://schemas.microsoft.com/office/drawing/2014/main" id="{0DC60332-7B80-554B-6D21-941989774F92}"/>
              </a:ext>
            </a:extLst>
          </p:cNvPr>
          <p:cNvSpPr/>
          <p:nvPr userDrawn="1"/>
        </p:nvSpPr>
        <p:spPr>
          <a:xfrm>
            <a:off x="875782" y="1771002"/>
            <a:ext cx="408244" cy="408243"/>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8" name="Text Placeholder 16">
            <a:extLst>
              <a:ext uri="{FF2B5EF4-FFF2-40B4-BE49-F238E27FC236}">
                <a16:creationId xmlns:a16="http://schemas.microsoft.com/office/drawing/2014/main" id="{9B1FF9DB-4B5A-4FEC-2EB5-BF1E881911B3}"/>
              </a:ext>
            </a:extLst>
          </p:cNvPr>
          <p:cNvSpPr>
            <a:spLocks noGrp="1"/>
          </p:cNvSpPr>
          <p:nvPr>
            <p:ph type="body" sz="quarter" idx="18" hasCustomPrompt="1"/>
          </p:nvPr>
        </p:nvSpPr>
        <p:spPr>
          <a:xfrm>
            <a:off x="1429350" y="1674660"/>
            <a:ext cx="1648249" cy="168571"/>
          </a:xfrm>
        </p:spPr>
        <p:txBody>
          <a:bodyPr/>
          <a:lstStyle>
            <a:lvl1pPr marL="0" indent="0">
              <a:buNone/>
              <a:defRPr sz="900" b="1" i="0" spc="0">
                <a:solidFill>
                  <a:schemeClr val="accent1"/>
                </a:solidFill>
                <a:latin typeface="Malgun Gothic" panose="020B0503020000020004" pitchFamily="34" charset="-127"/>
                <a:ea typeface="Malgun Gothic" panose="020B0503020000020004" pitchFamily="34" charset="-127"/>
              </a:defRPr>
            </a:lvl1pPr>
          </a:lstStyle>
          <a:p>
            <a:pPr lvl="0"/>
            <a:r>
              <a:rPr lang="en-US"/>
              <a:t>FEATURE</a:t>
            </a:r>
          </a:p>
        </p:txBody>
      </p:sp>
      <p:sp>
        <p:nvSpPr>
          <p:cNvPr id="21" name="Text Placeholder 19">
            <a:extLst>
              <a:ext uri="{FF2B5EF4-FFF2-40B4-BE49-F238E27FC236}">
                <a16:creationId xmlns:a16="http://schemas.microsoft.com/office/drawing/2014/main" id="{3BF711CC-B1DA-6C24-EE70-84647201DF1F}"/>
              </a:ext>
            </a:extLst>
          </p:cNvPr>
          <p:cNvSpPr>
            <a:spLocks noGrp="1"/>
          </p:cNvSpPr>
          <p:nvPr>
            <p:ph type="body" sz="quarter" idx="19" hasCustomPrompt="1"/>
          </p:nvPr>
        </p:nvSpPr>
        <p:spPr>
          <a:xfrm>
            <a:off x="1430229" y="1843231"/>
            <a:ext cx="1648250" cy="465629"/>
          </a:xfrm>
        </p:spPr>
        <p:txBody>
          <a:bodyPr/>
          <a:lstStyle>
            <a:lvl1pPr marL="0" indent="0">
              <a:buNone/>
              <a:defRPr sz="90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adipelit</a:t>
            </a:r>
            <a:r>
              <a:rPr lang="en-US"/>
              <a:t>, sed do </a:t>
            </a:r>
            <a:r>
              <a:rPr lang="en-US" err="1"/>
              <a:t>eiusmod</a:t>
            </a:r>
            <a:r>
              <a:rPr lang="en-US"/>
              <a:t> tempo </a:t>
            </a:r>
            <a:r>
              <a:rPr lang="en-US" err="1"/>
              <a:t>incididunt</a:t>
            </a:r>
            <a:r>
              <a:rPr lang="en-US"/>
              <a:t>.</a:t>
            </a:r>
          </a:p>
        </p:txBody>
      </p:sp>
      <p:sp>
        <p:nvSpPr>
          <p:cNvPr id="26" name="Rounded Rectangle 25">
            <a:extLst>
              <a:ext uri="{FF2B5EF4-FFF2-40B4-BE49-F238E27FC236}">
                <a16:creationId xmlns:a16="http://schemas.microsoft.com/office/drawing/2014/main" id="{C9D21F7F-D6A7-06CB-96B7-AB2606183B34}"/>
              </a:ext>
            </a:extLst>
          </p:cNvPr>
          <p:cNvSpPr/>
          <p:nvPr userDrawn="1"/>
        </p:nvSpPr>
        <p:spPr>
          <a:xfrm>
            <a:off x="684485" y="2584381"/>
            <a:ext cx="2466648" cy="919167"/>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Oval 26">
            <a:extLst>
              <a:ext uri="{FF2B5EF4-FFF2-40B4-BE49-F238E27FC236}">
                <a16:creationId xmlns:a16="http://schemas.microsoft.com/office/drawing/2014/main" id="{29CAB20C-3E29-9006-CBF4-C1A9E3522C26}"/>
              </a:ext>
            </a:extLst>
          </p:cNvPr>
          <p:cNvSpPr/>
          <p:nvPr userDrawn="1"/>
        </p:nvSpPr>
        <p:spPr>
          <a:xfrm>
            <a:off x="875782" y="2835174"/>
            <a:ext cx="408244" cy="408243"/>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8" name="Text Placeholder 16">
            <a:extLst>
              <a:ext uri="{FF2B5EF4-FFF2-40B4-BE49-F238E27FC236}">
                <a16:creationId xmlns:a16="http://schemas.microsoft.com/office/drawing/2014/main" id="{FC46B07C-137E-7E52-E0D2-33763CB1E206}"/>
              </a:ext>
            </a:extLst>
          </p:cNvPr>
          <p:cNvSpPr>
            <a:spLocks noGrp="1"/>
          </p:cNvSpPr>
          <p:nvPr>
            <p:ph type="body" sz="quarter" idx="20" hasCustomPrompt="1"/>
          </p:nvPr>
        </p:nvSpPr>
        <p:spPr>
          <a:xfrm>
            <a:off x="1429350" y="2738832"/>
            <a:ext cx="1648249" cy="168571"/>
          </a:xfrm>
        </p:spPr>
        <p:txBody>
          <a:bodyPr/>
          <a:lstStyle>
            <a:lvl1pPr marL="0" indent="0">
              <a:buNone/>
              <a:defRPr sz="900" b="1" i="0" spc="0">
                <a:solidFill>
                  <a:schemeClr val="accent1"/>
                </a:solidFill>
                <a:latin typeface="Malgun Gothic" panose="020B0503020000020004" pitchFamily="34" charset="-127"/>
                <a:ea typeface="Malgun Gothic" panose="020B0503020000020004" pitchFamily="34" charset="-127"/>
              </a:defRPr>
            </a:lvl1pPr>
          </a:lstStyle>
          <a:p>
            <a:pPr lvl="0"/>
            <a:r>
              <a:rPr lang="en-US"/>
              <a:t>FEATURE</a:t>
            </a:r>
          </a:p>
        </p:txBody>
      </p:sp>
      <p:sp>
        <p:nvSpPr>
          <p:cNvPr id="29" name="Text Placeholder 19">
            <a:extLst>
              <a:ext uri="{FF2B5EF4-FFF2-40B4-BE49-F238E27FC236}">
                <a16:creationId xmlns:a16="http://schemas.microsoft.com/office/drawing/2014/main" id="{7D7218F3-5342-52D4-F958-F62BDD4AA392}"/>
              </a:ext>
            </a:extLst>
          </p:cNvPr>
          <p:cNvSpPr>
            <a:spLocks noGrp="1"/>
          </p:cNvSpPr>
          <p:nvPr>
            <p:ph type="body" sz="quarter" idx="21" hasCustomPrompt="1"/>
          </p:nvPr>
        </p:nvSpPr>
        <p:spPr>
          <a:xfrm>
            <a:off x="1430229" y="2907403"/>
            <a:ext cx="1648250" cy="465629"/>
          </a:xfrm>
        </p:spPr>
        <p:txBody>
          <a:bodyPr/>
          <a:lstStyle>
            <a:lvl1pPr marL="0" indent="0">
              <a:buNone/>
              <a:defRPr sz="90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adipelit</a:t>
            </a:r>
            <a:r>
              <a:rPr lang="en-US"/>
              <a:t>, sed do </a:t>
            </a:r>
            <a:r>
              <a:rPr lang="en-US" err="1"/>
              <a:t>eiusmod</a:t>
            </a:r>
            <a:r>
              <a:rPr lang="en-US"/>
              <a:t> tempo </a:t>
            </a:r>
            <a:r>
              <a:rPr lang="en-US" err="1"/>
              <a:t>incididunt</a:t>
            </a:r>
            <a:r>
              <a:rPr lang="en-US"/>
              <a:t>.</a:t>
            </a:r>
          </a:p>
        </p:txBody>
      </p:sp>
      <p:sp>
        <p:nvSpPr>
          <p:cNvPr id="30" name="TextBox 29">
            <a:extLst>
              <a:ext uri="{FF2B5EF4-FFF2-40B4-BE49-F238E27FC236}">
                <a16:creationId xmlns:a16="http://schemas.microsoft.com/office/drawing/2014/main" id="{F7DABEDF-3842-012A-9091-BC7A43BD65E0}"/>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1" name="TextBox 30">
            <a:extLst>
              <a:ext uri="{FF2B5EF4-FFF2-40B4-BE49-F238E27FC236}">
                <a16:creationId xmlns:a16="http://schemas.microsoft.com/office/drawing/2014/main" id="{DB8A3DF6-CCC2-30E0-A569-CC556EB76504}"/>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77297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 Numbers">
    <p:bg>
      <p:bgPr>
        <a:solidFill>
          <a:srgbClr val="F5F8FC"/>
        </a:solidFill>
        <a:effectLst/>
      </p:bgPr>
    </p:bg>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BA393FA5-B0A5-883E-2CF3-C75DC06F1609}"/>
              </a:ext>
            </a:extLst>
          </p:cNvPr>
          <p:cNvSpPr/>
          <p:nvPr userDrawn="1"/>
        </p:nvSpPr>
        <p:spPr>
          <a:xfrm>
            <a:off x="697231"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2" name="Text Placeholder 14">
            <a:extLst>
              <a:ext uri="{FF2B5EF4-FFF2-40B4-BE49-F238E27FC236}">
                <a16:creationId xmlns:a16="http://schemas.microsoft.com/office/drawing/2014/main" id="{313991C1-08CC-A7A4-3921-4467EF094D92}"/>
              </a:ext>
            </a:extLst>
          </p:cNvPr>
          <p:cNvSpPr>
            <a:spLocks noGrp="1"/>
          </p:cNvSpPr>
          <p:nvPr>
            <p:ph type="body" sz="quarter" idx="13" hasCustomPrompt="1"/>
          </p:nvPr>
        </p:nvSpPr>
        <p:spPr>
          <a:xfrm>
            <a:off x="890502" y="2175285"/>
            <a:ext cx="2173003" cy="1751908"/>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800"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13" name="Text Placeholder 14">
            <a:extLst>
              <a:ext uri="{FF2B5EF4-FFF2-40B4-BE49-F238E27FC236}">
                <a16:creationId xmlns:a16="http://schemas.microsoft.com/office/drawing/2014/main" id="{8B250321-5A3C-2A2E-E269-81A62B79726E}"/>
              </a:ext>
            </a:extLst>
          </p:cNvPr>
          <p:cNvSpPr>
            <a:spLocks noGrp="1"/>
          </p:cNvSpPr>
          <p:nvPr>
            <p:ph type="body" sz="quarter" idx="14" hasCustomPrompt="1"/>
          </p:nvPr>
        </p:nvSpPr>
        <p:spPr>
          <a:xfrm>
            <a:off x="890502" y="1660633"/>
            <a:ext cx="577453" cy="387146"/>
          </a:xfrm>
        </p:spPr>
        <p:txBody>
          <a:bodyPr anchor="ctr"/>
          <a:lstStyle>
            <a:lvl1pPr marL="0" indent="0">
              <a:lnSpc>
                <a:spcPct val="100000"/>
              </a:lnSpc>
              <a:buNone/>
              <a:defRPr sz="18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01</a:t>
            </a:r>
          </a:p>
        </p:txBody>
      </p:sp>
      <p:sp>
        <p:nvSpPr>
          <p:cNvPr id="27" name="Rounded Rectangle 26">
            <a:extLst>
              <a:ext uri="{FF2B5EF4-FFF2-40B4-BE49-F238E27FC236}">
                <a16:creationId xmlns:a16="http://schemas.microsoft.com/office/drawing/2014/main" id="{8DD064BE-B68C-47AA-DABE-9D2BEF128021}"/>
              </a:ext>
            </a:extLst>
          </p:cNvPr>
          <p:cNvSpPr/>
          <p:nvPr userDrawn="1"/>
        </p:nvSpPr>
        <p:spPr>
          <a:xfrm>
            <a:off x="5940562"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ext Placeholder 14">
            <a:extLst>
              <a:ext uri="{FF2B5EF4-FFF2-40B4-BE49-F238E27FC236}">
                <a16:creationId xmlns:a16="http://schemas.microsoft.com/office/drawing/2014/main" id="{447F1145-D763-D51C-FFDD-48179864707E}"/>
              </a:ext>
            </a:extLst>
          </p:cNvPr>
          <p:cNvSpPr>
            <a:spLocks noGrp="1"/>
          </p:cNvSpPr>
          <p:nvPr>
            <p:ph type="body" sz="quarter" idx="15" hasCustomPrompt="1"/>
          </p:nvPr>
        </p:nvSpPr>
        <p:spPr>
          <a:xfrm>
            <a:off x="6133833" y="2175285"/>
            <a:ext cx="2119666" cy="1751908"/>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800"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9" name="Text Placeholder 14">
            <a:extLst>
              <a:ext uri="{FF2B5EF4-FFF2-40B4-BE49-F238E27FC236}">
                <a16:creationId xmlns:a16="http://schemas.microsoft.com/office/drawing/2014/main" id="{2E798C09-3F9F-FF4B-84EE-C324B4D018CB}"/>
              </a:ext>
            </a:extLst>
          </p:cNvPr>
          <p:cNvSpPr>
            <a:spLocks noGrp="1"/>
          </p:cNvSpPr>
          <p:nvPr>
            <p:ph type="body" sz="quarter" idx="16" hasCustomPrompt="1"/>
          </p:nvPr>
        </p:nvSpPr>
        <p:spPr>
          <a:xfrm>
            <a:off x="6133833" y="1660633"/>
            <a:ext cx="577453" cy="387146"/>
          </a:xfrm>
        </p:spPr>
        <p:txBody>
          <a:bodyPr anchor="ctr"/>
          <a:lstStyle>
            <a:lvl1pPr marL="0" indent="0">
              <a:lnSpc>
                <a:spcPct val="100000"/>
              </a:lnSpc>
              <a:buNone/>
              <a:defRPr sz="18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03</a:t>
            </a:r>
          </a:p>
        </p:txBody>
      </p:sp>
      <p:sp>
        <p:nvSpPr>
          <p:cNvPr id="30" name="Rounded Rectangle 29">
            <a:extLst>
              <a:ext uri="{FF2B5EF4-FFF2-40B4-BE49-F238E27FC236}">
                <a16:creationId xmlns:a16="http://schemas.microsoft.com/office/drawing/2014/main" id="{93B95F86-AA9C-2DFC-E1E4-0A0F483418F8}"/>
              </a:ext>
            </a:extLst>
          </p:cNvPr>
          <p:cNvSpPr/>
          <p:nvPr userDrawn="1"/>
        </p:nvSpPr>
        <p:spPr>
          <a:xfrm>
            <a:off x="3318897"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 name="Text Placeholder 14">
            <a:extLst>
              <a:ext uri="{FF2B5EF4-FFF2-40B4-BE49-F238E27FC236}">
                <a16:creationId xmlns:a16="http://schemas.microsoft.com/office/drawing/2014/main" id="{6B9A1F5A-5D39-EDFB-CDE7-3549944F2352}"/>
              </a:ext>
            </a:extLst>
          </p:cNvPr>
          <p:cNvSpPr>
            <a:spLocks noGrp="1"/>
          </p:cNvSpPr>
          <p:nvPr>
            <p:ph type="body" sz="quarter" idx="17" hasCustomPrompt="1"/>
          </p:nvPr>
        </p:nvSpPr>
        <p:spPr>
          <a:xfrm>
            <a:off x="3512167" y="2175285"/>
            <a:ext cx="2173003" cy="1751908"/>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800"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32" name="Text Placeholder 14">
            <a:extLst>
              <a:ext uri="{FF2B5EF4-FFF2-40B4-BE49-F238E27FC236}">
                <a16:creationId xmlns:a16="http://schemas.microsoft.com/office/drawing/2014/main" id="{4CD01C06-F9AF-EB60-D092-F19D64957B59}"/>
              </a:ext>
            </a:extLst>
          </p:cNvPr>
          <p:cNvSpPr>
            <a:spLocks noGrp="1"/>
          </p:cNvSpPr>
          <p:nvPr>
            <p:ph type="body" sz="quarter" idx="18" hasCustomPrompt="1"/>
          </p:nvPr>
        </p:nvSpPr>
        <p:spPr>
          <a:xfrm>
            <a:off x="3512168" y="1660633"/>
            <a:ext cx="577453" cy="387146"/>
          </a:xfrm>
        </p:spPr>
        <p:txBody>
          <a:bodyPr anchor="ctr"/>
          <a:lstStyle>
            <a:lvl1pPr marL="0" indent="0">
              <a:lnSpc>
                <a:spcPct val="100000"/>
              </a:lnSpc>
              <a:buNone/>
              <a:defRPr sz="18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02</a:t>
            </a:r>
          </a:p>
        </p:txBody>
      </p:sp>
      <p:sp>
        <p:nvSpPr>
          <p:cNvPr id="3" name="TextBox 2">
            <a:extLst>
              <a:ext uri="{FF2B5EF4-FFF2-40B4-BE49-F238E27FC236}">
                <a16:creationId xmlns:a16="http://schemas.microsoft.com/office/drawing/2014/main" id="{3C97123A-EEA6-2C59-A5E0-5C64A22BB9D2}"/>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C574035A-205E-AF52-4076-B620AED6DAB3}"/>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860003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22" name="Picture 21" descr="A black circle with a black background&#10;&#10;Description automatically generated">
            <a:extLst>
              <a:ext uri="{FF2B5EF4-FFF2-40B4-BE49-F238E27FC236}">
                <a16:creationId xmlns:a16="http://schemas.microsoft.com/office/drawing/2014/main" id="{C27D225D-4410-64EA-ACAB-258E38AB5D13}"/>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2"/>
            <a:ext cx="1583126" cy="1578251"/>
          </a:xfrm>
          <a:prstGeom prst="rect">
            <a:avLst/>
          </a:prstGeom>
        </p:spPr>
      </p:pic>
      <p:pic>
        <p:nvPicPr>
          <p:cNvPr id="2" name="Picture 1">
            <a:extLst>
              <a:ext uri="{FF2B5EF4-FFF2-40B4-BE49-F238E27FC236}">
                <a16:creationId xmlns:a16="http://schemas.microsoft.com/office/drawing/2014/main" id="{2FEFD634-96A1-09DE-494D-420BF493DD12}"/>
              </a:ext>
            </a:extLst>
          </p:cNvPr>
          <p:cNvPicPr>
            <a:picLocks noChangeAspect="1"/>
          </p:cNvPicPr>
          <p:nvPr userDrawn="1"/>
        </p:nvPicPr>
        <p:blipFill>
          <a:blip r:embed="rId3"/>
          <a:stretch>
            <a:fillRect/>
          </a:stretch>
        </p:blipFill>
        <p:spPr>
          <a:xfrm>
            <a:off x="7711080" y="366003"/>
            <a:ext cx="1266825" cy="1266825"/>
          </a:xfrm>
          <a:prstGeom prst="rect">
            <a:avLst/>
          </a:prstGeom>
        </p:spPr>
      </p:pic>
      <p:sp>
        <p:nvSpPr>
          <p:cNvPr id="5" name="Rounded Rectangle 4">
            <a:extLst>
              <a:ext uri="{FF2B5EF4-FFF2-40B4-BE49-F238E27FC236}">
                <a16:creationId xmlns:a16="http://schemas.microsoft.com/office/drawing/2014/main" id="{D315318E-9A8A-563B-B3EF-519FBDAED033}"/>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Round Same Side Corner Rectangle 14">
            <a:extLst>
              <a:ext uri="{FF2B5EF4-FFF2-40B4-BE49-F238E27FC236}">
                <a16:creationId xmlns:a16="http://schemas.microsoft.com/office/drawing/2014/main" id="{78C1CA46-5C38-DADE-8623-E3FF3B923DFB}"/>
              </a:ext>
            </a:extLst>
          </p:cNvPr>
          <p:cNvSpPr/>
          <p:nvPr userDrawn="1"/>
        </p:nvSpPr>
        <p:spPr>
          <a:xfrm rot="5400000">
            <a:off x="2037253" y="1445799"/>
            <a:ext cx="394625" cy="3074670"/>
          </a:xfrm>
          <a:prstGeom prst="round2SameRect">
            <a:avLst>
              <a:gd name="adj1" fmla="val 49905"/>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Picture Placeholder 16">
            <a:extLst>
              <a:ext uri="{FF2B5EF4-FFF2-40B4-BE49-F238E27FC236}">
                <a16:creationId xmlns:a16="http://schemas.microsoft.com/office/drawing/2014/main" id="{2FE4D880-7772-4302-E0EC-05E11880095C}"/>
              </a:ext>
            </a:extLst>
          </p:cNvPr>
          <p:cNvSpPr>
            <a:spLocks noGrp="1"/>
          </p:cNvSpPr>
          <p:nvPr>
            <p:ph type="pic" sz="quarter" idx="13" hasCustomPrompt="1"/>
          </p:nvPr>
        </p:nvSpPr>
        <p:spPr>
          <a:xfrm>
            <a:off x="5245894" y="932260"/>
            <a:ext cx="2782491" cy="2927747"/>
          </a:xfrm>
          <a:solidFill>
            <a:schemeClr val="tx2"/>
          </a:solidFill>
        </p:spPr>
        <p:txBody>
          <a:bodyPr/>
          <a:lstStyle>
            <a:lvl1pPr marL="0" indent="0">
              <a:buNone/>
              <a:defRPr>
                <a:solidFill>
                  <a:schemeClr val="bg1"/>
                </a:solidFill>
              </a:defRPr>
            </a:lvl1pPr>
          </a:lstStyle>
          <a:p>
            <a:r>
              <a:rPr lang="en-US" dirty="0"/>
              <a:t>Insert Image</a:t>
            </a:r>
          </a:p>
        </p:txBody>
      </p:sp>
      <p:sp>
        <p:nvSpPr>
          <p:cNvPr id="24" name="Text Placeholder 23">
            <a:extLst>
              <a:ext uri="{FF2B5EF4-FFF2-40B4-BE49-F238E27FC236}">
                <a16:creationId xmlns:a16="http://schemas.microsoft.com/office/drawing/2014/main" id="{00E8BC35-7DDC-A027-BD55-ED1B303A4F88}"/>
              </a:ext>
            </a:extLst>
          </p:cNvPr>
          <p:cNvSpPr>
            <a:spLocks noGrp="1"/>
          </p:cNvSpPr>
          <p:nvPr>
            <p:ph type="body" sz="quarter" idx="14" hasCustomPrompt="1"/>
          </p:nvPr>
        </p:nvSpPr>
        <p:spPr>
          <a:xfrm>
            <a:off x="1065415" y="938211"/>
            <a:ext cx="3586754" cy="1185865"/>
          </a:xfrm>
        </p:spPr>
        <p:txBody>
          <a:bodyPr/>
          <a:lstStyle>
            <a:lvl1pPr marL="0" indent="0">
              <a:buNone/>
              <a:defRPr sz="3300" b="0" i="0">
                <a:solidFill>
                  <a:schemeClr val="tx1"/>
                </a:solidFill>
                <a:latin typeface="Rockwell" panose="02060603020205020403" pitchFamily="18" charset="77"/>
              </a:defRPr>
            </a:lvl1pPr>
          </a:lstStyle>
          <a:p>
            <a:pPr lvl="0"/>
            <a:r>
              <a:rPr lang="en-US"/>
              <a:t>Thank you</a:t>
            </a:r>
            <a:br>
              <a:rPr lang="en-US"/>
            </a:br>
            <a:r>
              <a:rPr lang="en-US"/>
              <a:t>for attending!</a:t>
            </a:r>
          </a:p>
        </p:txBody>
      </p:sp>
      <p:sp>
        <p:nvSpPr>
          <p:cNvPr id="26" name="Text Placeholder 25">
            <a:extLst>
              <a:ext uri="{FF2B5EF4-FFF2-40B4-BE49-F238E27FC236}">
                <a16:creationId xmlns:a16="http://schemas.microsoft.com/office/drawing/2014/main" id="{99FAD2B3-CA84-C271-589D-FC187657B39C}"/>
              </a:ext>
            </a:extLst>
          </p:cNvPr>
          <p:cNvSpPr>
            <a:spLocks noGrp="1"/>
          </p:cNvSpPr>
          <p:nvPr>
            <p:ph type="body" sz="quarter" idx="15" hasCustomPrompt="1"/>
          </p:nvPr>
        </p:nvSpPr>
        <p:spPr>
          <a:xfrm>
            <a:off x="1065610" y="2785821"/>
            <a:ext cx="2706290" cy="394626"/>
          </a:xfrm>
        </p:spPr>
        <p:txBody>
          <a:bodyPr anchor="ctr"/>
          <a:lstStyle>
            <a:lvl1pPr marL="0" indent="0" algn="l">
              <a:buNone/>
              <a:defRPr sz="825">
                <a:solidFill>
                  <a:schemeClr val="accent1"/>
                </a:solidFill>
              </a:defRPr>
            </a:lvl1pPr>
          </a:lstStyle>
          <a:p>
            <a:pPr lvl="0"/>
            <a:r>
              <a:rPr lang="en-US"/>
              <a:t>Please get your FREE GUIDE as a thanks to you!</a:t>
            </a:r>
          </a:p>
        </p:txBody>
      </p:sp>
      <p:sp>
        <p:nvSpPr>
          <p:cNvPr id="28" name="Text Placeholder 27">
            <a:extLst>
              <a:ext uri="{FF2B5EF4-FFF2-40B4-BE49-F238E27FC236}">
                <a16:creationId xmlns:a16="http://schemas.microsoft.com/office/drawing/2014/main" id="{4464E55C-E556-F5F2-7DCB-095A5647CCE9}"/>
              </a:ext>
            </a:extLst>
          </p:cNvPr>
          <p:cNvSpPr>
            <a:spLocks noGrp="1"/>
          </p:cNvSpPr>
          <p:nvPr>
            <p:ph type="body" sz="quarter" idx="16" hasCustomPrompt="1"/>
          </p:nvPr>
        </p:nvSpPr>
        <p:spPr>
          <a:xfrm>
            <a:off x="1065610" y="3330964"/>
            <a:ext cx="3586163" cy="529043"/>
          </a:xfrm>
        </p:spPr>
        <p:txBody>
          <a:bodyPr/>
          <a:lstStyle>
            <a:lvl1pPr marL="0" indent="0">
              <a:lnSpc>
                <a:spcPct val="100000"/>
              </a:lnSpc>
              <a:buNone/>
              <a:defRPr sz="1050"/>
            </a:lvl1pPr>
          </a:lstStyle>
          <a:p>
            <a:pPr lvl="0"/>
            <a:r>
              <a:rPr lang="en-US"/>
              <a:t>Learn how we can help you identify, assess, </a:t>
            </a:r>
            <a:br>
              <a:rPr lang="en-US"/>
            </a:br>
            <a:r>
              <a:rPr lang="en-US"/>
              <a:t>and manage students who pose a threat of harm.</a:t>
            </a:r>
          </a:p>
        </p:txBody>
      </p:sp>
      <p:sp>
        <p:nvSpPr>
          <p:cNvPr id="3" name="TextBox 2">
            <a:extLst>
              <a:ext uri="{FF2B5EF4-FFF2-40B4-BE49-F238E27FC236}">
                <a16:creationId xmlns:a16="http://schemas.microsoft.com/office/drawing/2014/main" id="{1E289137-9C0D-36AF-0868-FF4AB101B9F2}"/>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8179C18E-D8D1-C460-57AA-CF918E3AADD3}"/>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293280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stimonial">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22" name="Picture 21" descr="A black circle with a black background&#10;&#10;Description automatically generated">
            <a:extLst>
              <a:ext uri="{FF2B5EF4-FFF2-40B4-BE49-F238E27FC236}">
                <a16:creationId xmlns:a16="http://schemas.microsoft.com/office/drawing/2014/main" id="{C27D225D-4410-64EA-ACAB-258E38AB5D13}"/>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2"/>
            <a:ext cx="1583126" cy="1578251"/>
          </a:xfrm>
          <a:prstGeom prst="rect">
            <a:avLst/>
          </a:prstGeom>
        </p:spPr>
      </p:pic>
      <p:pic>
        <p:nvPicPr>
          <p:cNvPr id="2" name="Picture 1">
            <a:extLst>
              <a:ext uri="{FF2B5EF4-FFF2-40B4-BE49-F238E27FC236}">
                <a16:creationId xmlns:a16="http://schemas.microsoft.com/office/drawing/2014/main" id="{2FEFD634-96A1-09DE-494D-420BF493DD12}"/>
              </a:ext>
            </a:extLst>
          </p:cNvPr>
          <p:cNvPicPr>
            <a:picLocks noChangeAspect="1"/>
          </p:cNvPicPr>
          <p:nvPr userDrawn="1"/>
        </p:nvPicPr>
        <p:blipFill>
          <a:blip r:embed="rId3"/>
          <a:stretch>
            <a:fillRect/>
          </a:stretch>
        </p:blipFill>
        <p:spPr>
          <a:xfrm>
            <a:off x="7711080" y="366003"/>
            <a:ext cx="1266825" cy="1266825"/>
          </a:xfrm>
          <a:prstGeom prst="rect">
            <a:avLst/>
          </a:prstGeom>
        </p:spPr>
      </p:pic>
      <p:sp>
        <p:nvSpPr>
          <p:cNvPr id="5" name="Rounded Rectangle 4">
            <a:extLst>
              <a:ext uri="{FF2B5EF4-FFF2-40B4-BE49-F238E27FC236}">
                <a16:creationId xmlns:a16="http://schemas.microsoft.com/office/drawing/2014/main" id="{D315318E-9A8A-563B-B3EF-519FBDAED033}"/>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ound Same Side Corner Rectangle 8">
            <a:extLst>
              <a:ext uri="{FF2B5EF4-FFF2-40B4-BE49-F238E27FC236}">
                <a16:creationId xmlns:a16="http://schemas.microsoft.com/office/drawing/2014/main" id="{8F9A112C-9B14-A841-9571-3E3587907B35}"/>
              </a:ext>
            </a:extLst>
          </p:cNvPr>
          <p:cNvSpPr/>
          <p:nvPr userDrawn="1"/>
        </p:nvSpPr>
        <p:spPr>
          <a:xfrm rot="5400000">
            <a:off x="1370941" y="94942"/>
            <a:ext cx="394625" cy="1742048"/>
          </a:xfrm>
          <a:prstGeom prst="round2SameRect">
            <a:avLst>
              <a:gd name="adj1" fmla="val 49905"/>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4" name="Text Placeholder 23">
            <a:extLst>
              <a:ext uri="{FF2B5EF4-FFF2-40B4-BE49-F238E27FC236}">
                <a16:creationId xmlns:a16="http://schemas.microsoft.com/office/drawing/2014/main" id="{6817F2D7-2B65-5C9F-7A02-BE142ED1CBBC}"/>
              </a:ext>
            </a:extLst>
          </p:cNvPr>
          <p:cNvSpPr>
            <a:spLocks noGrp="1"/>
          </p:cNvSpPr>
          <p:nvPr>
            <p:ph type="body" sz="quarter" idx="14" hasCustomPrompt="1"/>
          </p:nvPr>
        </p:nvSpPr>
        <p:spPr>
          <a:xfrm>
            <a:off x="697707" y="768653"/>
            <a:ext cx="1741885" cy="394626"/>
          </a:xfrm>
        </p:spPr>
        <p:txBody>
          <a:bodyPr anchor="ctr"/>
          <a:lstStyle>
            <a:lvl1pPr marL="0" indent="0" algn="ctr">
              <a:buNone/>
              <a:defRPr sz="900" b="1" i="0">
                <a:solidFill>
                  <a:schemeClr val="accent5"/>
                </a:solidFill>
                <a:latin typeface="Malgun Gothic" panose="020B0503020000020004" pitchFamily="34" charset="-127"/>
                <a:ea typeface="Malgun Gothic" panose="020B0503020000020004" pitchFamily="34" charset="-127"/>
              </a:defRPr>
            </a:lvl1pPr>
          </a:lstStyle>
          <a:p>
            <a:pPr lvl="0"/>
            <a:r>
              <a:rPr lang="en-US"/>
              <a:t>P3 TESTIMONIAL</a:t>
            </a:r>
          </a:p>
        </p:txBody>
      </p:sp>
      <p:sp>
        <p:nvSpPr>
          <p:cNvPr id="25" name="Title 1">
            <a:extLst>
              <a:ext uri="{FF2B5EF4-FFF2-40B4-BE49-F238E27FC236}">
                <a16:creationId xmlns:a16="http://schemas.microsoft.com/office/drawing/2014/main" id="{F22AA411-31AF-E1C2-977A-8C773ADBE494}"/>
              </a:ext>
            </a:extLst>
          </p:cNvPr>
          <p:cNvSpPr>
            <a:spLocks noGrp="1"/>
          </p:cNvSpPr>
          <p:nvPr>
            <p:ph type="title" hasCustomPrompt="1"/>
          </p:nvPr>
        </p:nvSpPr>
        <p:spPr>
          <a:xfrm>
            <a:off x="1046367" y="1294131"/>
            <a:ext cx="3037954" cy="568156"/>
          </a:xfrm>
        </p:spPr>
        <p:txBody>
          <a:bodyPr/>
          <a:lstStyle>
            <a:lvl1pPr>
              <a:defRPr sz="2700"/>
            </a:lvl1pPr>
          </a:lstStyle>
          <a:p>
            <a:r>
              <a:rPr lang="en-US"/>
              <a:t>Name here</a:t>
            </a:r>
          </a:p>
        </p:txBody>
      </p:sp>
      <p:sp>
        <p:nvSpPr>
          <p:cNvPr id="26" name="Text Placeholder 9">
            <a:extLst>
              <a:ext uri="{FF2B5EF4-FFF2-40B4-BE49-F238E27FC236}">
                <a16:creationId xmlns:a16="http://schemas.microsoft.com/office/drawing/2014/main" id="{E4EEE4B4-9AC7-073E-DCB0-BCF07C97D9CB}"/>
              </a:ext>
            </a:extLst>
          </p:cNvPr>
          <p:cNvSpPr>
            <a:spLocks noGrp="1"/>
          </p:cNvSpPr>
          <p:nvPr>
            <p:ph type="body" sz="quarter" idx="16" hasCustomPrompt="1"/>
          </p:nvPr>
        </p:nvSpPr>
        <p:spPr>
          <a:xfrm>
            <a:off x="1046368" y="2390166"/>
            <a:ext cx="3037953" cy="1461313"/>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a:t>
            </a:r>
          </a:p>
        </p:txBody>
      </p:sp>
      <p:sp>
        <p:nvSpPr>
          <p:cNvPr id="28" name="Text Placeholder 27">
            <a:extLst>
              <a:ext uri="{FF2B5EF4-FFF2-40B4-BE49-F238E27FC236}">
                <a16:creationId xmlns:a16="http://schemas.microsoft.com/office/drawing/2014/main" id="{4E37DCD6-E5A9-6715-79A9-C96E63F86919}"/>
              </a:ext>
            </a:extLst>
          </p:cNvPr>
          <p:cNvSpPr>
            <a:spLocks noGrp="1"/>
          </p:cNvSpPr>
          <p:nvPr>
            <p:ph type="body" sz="quarter" idx="17" hasCustomPrompt="1"/>
          </p:nvPr>
        </p:nvSpPr>
        <p:spPr>
          <a:xfrm>
            <a:off x="1046367" y="1899506"/>
            <a:ext cx="3056873" cy="433982"/>
          </a:xfrm>
        </p:spPr>
        <p:txBody>
          <a:bodyPr/>
          <a:lstStyle>
            <a:lvl1pPr marL="0" indent="0">
              <a:buNone/>
              <a:defRPr sz="825"/>
            </a:lvl1pPr>
          </a:lstStyle>
          <a:p>
            <a:pPr lvl="0"/>
            <a:r>
              <a:rPr lang="en-US"/>
              <a:t>Job Title</a:t>
            </a:r>
          </a:p>
          <a:p>
            <a:pPr lvl="0"/>
            <a:r>
              <a:rPr lang="en-US"/>
              <a:t>City Name, Company</a:t>
            </a:r>
          </a:p>
        </p:txBody>
      </p:sp>
      <p:sp>
        <p:nvSpPr>
          <p:cNvPr id="11" name="Picture Placeholder 9">
            <a:extLst>
              <a:ext uri="{FF2B5EF4-FFF2-40B4-BE49-F238E27FC236}">
                <a16:creationId xmlns:a16="http://schemas.microsoft.com/office/drawing/2014/main" id="{75304FD6-ABEE-9AE3-FC7E-12FD4DDF9DEB}"/>
              </a:ext>
            </a:extLst>
          </p:cNvPr>
          <p:cNvSpPr>
            <a:spLocks noGrp="1"/>
          </p:cNvSpPr>
          <p:nvPr>
            <p:ph type="pic" sz="quarter" idx="18" hasCustomPrompt="1"/>
          </p:nvPr>
        </p:nvSpPr>
        <p:spPr>
          <a:xfrm>
            <a:off x="4469606" y="1315641"/>
            <a:ext cx="3519488" cy="1933575"/>
          </a:xfrm>
          <a:solidFill>
            <a:schemeClr val="tx2"/>
          </a:solidFill>
        </p:spPr>
        <p:txBody>
          <a:bodyPr/>
          <a:lstStyle>
            <a:lvl1pPr marL="0" indent="0">
              <a:buNone/>
              <a:defRPr>
                <a:solidFill>
                  <a:schemeClr val="bg1"/>
                </a:solidFill>
              </a:defRPr>
            </a:lvl1pPr>
          </a:lstStyle>
          <a:p>
            <a:r>
              <a:rPr lang="en-US" dirty="0"/>
              <a:t>Insert Image</a:t>
            </a:r>
          </a:p>
        </p:txBody>
      </p:sp>
      <p:sp>
        <p:nvSpPr>
          <p:cNvPr id="14" name="Text Placeholder 12">
            <a:extLst>
              <a:ext uri="{FF2B5EF4-FFF2-40B4-BE49-F238E27FC236}">
                <a16:creationId xmlns:a16="http://schemas.microsoft.com/office/drawing/2014/main" id="{EED60D2A-D483-3B5E-26B4-47CFBA9A2579}"/>
              </a:ext>
            </a:extLst>
          </p:cNvPr>
          <p:cNvSpPr>
            <a:spLocks noGrp="1"/>
          </p:cNvSpPr>
          <p:nvPr>
            <p:ph type="body" sz="quarter" idx="19" hasCustomPrompt="1"/>
          </p:nvPr>
        </p:nvSpPr>
        <p:spPr>
          <a:xfrm>
            <a:off x="4469606" y="3428762"/>
            <a:ext cx="3519488" cy="170730"/>
          </a:xfrm>
        </p:spPr>
        <p:txBody>
          <a:bodyPr/>
          <a:lstStyle>
            <a:lvl1pPr marL="0" indent="0" algn="ctr">
              <a:buNone/>
              <a:defRPr sz="825" b="1" i="0" u="sng">
                <a:solidFill>
                  <a:schemeClr val="accent1"/>
                </a:solidFill>
                <a:latin typeface="Malgun Gothic" panose="020B0503020000020004" pitchFamily="34" charset="-127"/>
                <a:ea typeface="Malgun Gothic" panose="020B0503020000020004" pitchFamily="34" charset="-127"/>
              </a:defRPr>
            </a:lvl1pPr>
          </a:lstStyle>
          <a:p>
            <a:pPr lvl="0"/>
            <a:r>
              <a:rPr lang="en-US"/>
              <a:t>LINK TO VIDEO</a:t>
            </a:r>
          </a:p>
        </p:txBody>
      </p:sp>
      <p:sp>
        <p:nvSpPr>
          <p:cNvPr id="15" name="TextBox 14">
            <a:extLst>
              <a:ext uri="{FF2B5EF4-FFF2-40B4-BE49-F238E27FC236}">
                <a16:creationId xmlns:a16="http://schemas.microsoft.com/office/drawing/2014/main" id="{E5784B9C-668A-96BD-1C29-F912135DE15F}"/>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17" name="TextBox 16">
            <a:extLst>
              <a:ext uri="{FF2B5EF4-FFF2-40B4-BE49-F238E27FC236}">
                <a16:creationId xmlns:a16="http://schemas.microsoft.com/office/drawing/2014/main" id="{C230E23A-F408-9EF2-EA20-0159BDE2A91C}"/>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3885809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yramid">
    <p:bg>
      <p:bgPr>
        <a:solidFill>
          <a:srgbClr val="F5F8FC"/>
        </a:solidFill>
        <a:effectLst/>
      </p:bgPr>
    </p:bg>
    <p:spTree>
      <p:nvGrpSpPr>
        <p:cNvPr id="1" name=""/>
        <p:cNvGrpSpPr/>
        <p:nvPr/>
      </p:nvGrpSpPr>
      <p:grpSpPr>
        <a:xfrm>
          <a:off x="0" y="0"/>
          <a:ext cx="0" cy="0"/>
          <a:chOff x="0" y="0"/>
          <a:chExt cx="0" cy="0"/>
        </a:xfrm>
      </p:grpSpPr>
      <p:pic>
        <p:nvPicPr>
          <p:cNvPr id="15" name="Picture 14" descr="A black circle with a black background&#10;&#10;Description automatically generated">
            <a:extLst>
              <a:ext uri="{FF2B5EF4-FFF2-40B4-BE49-F238E27FC236}">
                <a16:creationId xmlns:a16="http://schemas.microsoft.com/office/drawing/2014/main" id="{BBF3025C-35AD-D661-3D96-E65B3CEA06E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2" y="2438"/>
            <a:ext cx="1583126" cy="1578251"/>
          </a:xfrm>
          <a:prstGeom prst="rect">
            <a:avLst/>
          </a:prstGeom>
        </p:spPr>
      </p:pic>
      <p:sp>
        <p:nvSpPr>
          <p:cNvPr id="7" name="Rounded Rectangle 6">
            <a:extLst>
              <a:ext uri="{FF2B5EF4-FFF2-40B4-BE49-F238E27FC236}">
                <a16:creationId xmlns:a16="http://schemas.microsoft.com/office/drawing/2014/main" id="{F5C86D37-193A-5870-96F2-1BB6885646DE}"/>
              </a:ext>
            </a:extLst>
          </p:cNvPr>
          <p:cNvSpPr/>
          <p:nvPr userDrawn="1"/>
        </p:nvSpPr>
        <p:spPr>
          <a:xfrm>
            <a:off x="697230" y="548640"/>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Picture 8">
            <a:extLst>
              <a:ext uri="{FF2B5EF4-FFF2-40B4-BE49-F238E27FC236}">
                <a16:creationId xmlns:a16="http://schemas.microsoft.com/office/drawing/2014/main" id="{A43EF695-77EC-807C-F168-F47F54DCAE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32117" y="815533"/>
            <a:ext cx="3980746" cy="3178970"/>
          </a:xfrm>
          <a:prstGeom prst="rect">
            <a:avLst/>
          </a:prstGeom>
        </p:spPr>
      </p:pic>
      <p:sp>
        <p:nvSpPr>
          <p:cNvPr id="16" name="Text Placeholder 23">
            <a:extLst>
              <a:ext uri="{FF2B5EF4-FFF2-40B4-BE49-F238E27FC236}">
                <a16:creationId xmlns:a16="http://schemas.microsoft.com/office/drawing/2014/main" id="{38BBB89E-973F-39B6-B4BA-91B571B34969}"/>
              </a:ext>
            </a:extLst>
          </p:cNvPr>
          <p:cNvSpPr>
            <a:spLocks noGrp="1"/>
          </p:cNvSpPr>
          <p:nvPr>
            <p:ph type="body" sz="quarter" idx="14" hasCustomPrompt="1"/>
          </p:nvPr>
        </p:nvSpPr>
        <p:spPr>
          <a:xfrm>
            <a:off x="1065415" y="1250631"/>
            <a:ext cx="3586754" cy="1571096"/>
          </a:xfrm>
        </p:spPr>
        <p:txBody>
          <a:bodyPr/>
          <a:lstStyle>
            <a:lvl1pPr marL="0" indent="0">
              <a:buNone/>
              <a:defRPr sz="3300" b="0" i="0">
                <a:solidFill>
                  <a:schemeClr val="tx1"/>
                </a:solidFill>
                <a:latin typeface="Rockwell" panose="02060603020205020403" pitchFamily="18" charset="77"/>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Take a layered, holistic approach to school safety.</a:t>
            </a:r>
          </a:p>
        </p:txBody>
      </p:sp>
      <p:sp>
        <p:nvSpPr>
          <p:cNvPr id="17" name="Text Placeholder 27">
            <a:extLst>
              <a:ext uri="{FF2B5EF4-FFF2-40B4-BE49-F238E27FC236}">
                <a16:creationId xmlns:a16="http://schemas.microsoft.com/office/drawing/2014/main" id="{FB2D93F4-E826-3087-10BB-F73F08789836}"/>
              </a:ext>
            </a:extLst>
          </p:cNvPr>
          <p:cNvSpPr>
            <a:spLocks noGrp="1"/>
          </p:cNvSpPr>
          <p:nvPr>
            <p:ph type="body" sz="quarter" idx="16" hasCustomPrompt="1"/>
          </p:nvPr>
        </p:nvSpPr>
        <p:spPr>
          <a:xfrm>
            <a:off x="1065610" y="3058915"/>
            <a:ext cx="3586163" cy="298382"/>
          </a:xfrm>
        </p:spPr>
        <p:txBody>
          <a:bodyPr/>
          <a:lstStyle>
            <a:lvl1pPr marL="0" indent="0">
              <a:lnSpc>
                <a:spcPct val="100000"/>
              </a:lnSpc>
              <a:buNone/>
              <a:defRPr sz="1050"/>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And create the conditions for success.</a:t>
            </a:r>
          </a:p>
        </p:txBody>
      </p:sp>
      <p:sp>
        <p:nvSpPr>
          <p:cNvPr id="19" name="TextBox 18">
            <a:extLst>
              <a:ext uri="{FF2B5EF4-FFF2-40B4-BE49-F238E27FC236}">
                <a16:creationId xmlns:a16="http://schemas.microsoft.com/office/drawing/2014/main" id="{FFE13217-F80C-A187-AE75-BD6AA2EA49E3}"/>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20" name="TextBox 19">
            <a:extLst>
              <a:ext uri="{FF2B5EF4-FFF2-40B4-BE49-F238E27FC236}">
                <a16:creationId xmlns:a16="http://schemas.microsoft.com/office/drawing/2014/main" id="{2259C1E0-3D33-2CE2-9B4B-2F01025E6328}"/>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535774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01">
    <p:bg>
      <p:bgPr>
        <a:solidFill>
          <a:srgbClr val="F5F8F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A3B65-D341-FC19-02CD-2CCA46784714}"/>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 y="-4740"/>
            <a:ext cx="9144000" cy="5152980"/>
          </a:xfrm>
          <a:prstGeom prst="rect">
            <a:avLst/>
          </a:prstGeom>
          <a:gradFill>
            <a:gsLst>
              <a:gs pos="75000">
                <a:srgbClr val="3C96BA"/>
              </a:gs>
              <a:gs pos="50000">
                <a:srgbClr val="4D5CAC"/>
              </a:gs>
              <a:gs pos="0">
                <a:srgbClr val="5E249F"/>
              </a:gs>
              <a:gs pos="100000">
                <a:srgbClr val="2AD2C8"/>
              </a:gs>
            </a:gsLst>
            <a:lin ang="19200000" scaled="0"/>
          </a:gradFill>
        </p:spPr>
      </p:pic>
      <p:sp>
        <p:nvSpPr>
          <p:cNvPr id="10" name="Text Placeholder 9">
            <a:extLst>
              <a:ext uri="{FF2B5EF4-FFF2-40B4-BE49-F238E27FC236}">
                <a16:creationId xmlns:a16="http://schemas.microsoft.com/office/drawing/2014/main" id="{AA6F0BEE-9771-F611-E9AD-D3DB5F66D32E}"/>
              </a:ext>
            </a:extLst>
          </p:cNvPr>
          <p:cNvSpPr>
            <a:spLocks noGrp="1"/>
          </p:cNvSpPr>
          <p:nvPr>
            <p:ph type="body" sz="quarter" idx="11" hasCustomPrompt="1"/>
          </p:nvPr>
        </p:nvSpPr>
        <p:spPr>
          <a:xfrm>
            <a:off x="0" y="206830"/>
            <a:ext cx="9143999" cy="5143499"/>
          </a:xfrm>
        </p:spPr>
        <p:txBody>
          <a:bodyPr anchor="ctr"/>
          <a:lstStyle>
            <a:lvl1pPr marL="0" indent="0" algn="ctr">
              <a:buNone/>
              <a:defRPr sz="37500">
                <a:solidFill>
                  <a:schemeClr val="accent1">
                    <a:lumMod val="60000"/>
                    <a:lumOff val="40000"/>
                    <a:alpha val="65026"/>
                  </a:schemeClr>
                </a:solidFill>
              </a:defRPr>
            </a:lvl1pPr>
          </a:lstStyle>
          <a:p>
            <a:pPr lvl="0"/>
            <a:r>
              <a:rPr lang="en-US"/>
              <a:t>0</a:t>
            </a:r>
          </a:p>
        </p:txBody>
      </p:sp>
      <p:sp>
        <p:nvSpPr>
          <p:cNvPr id="11" name="Text Placeholder 4">
            <a:extLst>
              <a:ext uri="{FF2B5EF4-FFF2-40B4-BE49-F238E27FC236}">
                <a16:creationId xmlns:a16="http://schemas.microsoft.com/office/drawing/2014/main" id="{EC544D4B-B564-138D-F26A-DF4A46A7F145}"/>
              </a:ext>
            </a:extLst>
          </p:cNvPr>
          <p:cNvSpPr>
            <a:spLocks noGrp="1"/>
          </p:cNvSpPr>
          <p:nvPr>
            <p:ph type="body" sz="quarter" idx="10" hasCustomPrompt="1"/>
          </p:nvPr>
        </p:nvSpPr>
        <p:spPr>
          <a:xfrm>
            <a:off x="-3" y="10887"/>
            <a:ext cx="9143999" cy="5152980"/>
          </a:xfrm>
        </p:spPr>
        <p:txBody>
          <a:bodyPr anchor="ctr"/>
          <a:lstStyle>
            <a:lvl1pPr marL="0" indent="0" algn="ctr">
              <a:buNone/>
              <a:defRPr sz="6600" b="0" i="0">
                <a:solidFill>
                  <a:schemeClr val="bg1"/>
                </a:solidFill>
                <a:latin typeface="Rockwell" panose="02060603020205020403" pitchFamily="18" charset="77"/>
              </a:defRPr>
            </a:lvl1pPr>
            <a:lvl5pPr marL="1371600" indent="0">
              <a:buNone/>
              <a:defRPr/>
            </a:lvl5pPr>
          </a:lstStyle>
          <a:p>
            <a:pPr lvl="0"/>
            <a:r>
              <a:rPr lang="en-US"/>
              <a:t>Set a course for </a:t>
            </a:r>
            <a:br>
              <a:rPr lang="en-US"/>
            </a:br>
            <a:r>
              <a:rPr lang="en-US"/>
              <a:t>zero incidents.</a:t>
            </a:r>
          </a:p>
        </p:txBody>
      </p:sp>
      <p:sp>
        <p:nvSpPr>
          <p:cNvPr id="12" name="TextBox 11">
            <a:extLst>
              <a:ext uri="{FF2B5EF4-FFF2-40B4-BE49-F238E27FC236}">
                <a16:creationId xmlns:a16="http://schemas.microsoft.com/office/drawing/2014/main" id="{9B6CDB02-A217-9C49-F6DE-05D7AEB21C8E}"/>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13" name="TextBox 12">
            <a:extLst>
              <a:ext uri="{FF2B5EF4-FFF2-40B4-BE49-F238E27FC236}">
                <a16:creationId xmlns:a16="http://schemas.microsoft.com/office/drawing/2014/main" id="{A113CD66-4053-B41C-5F33-11FF6652997B}"/>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024424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ement 02">
    <p:bg>
      <p:bgPr>
        <a:solidFill>
          <a:srgbClr val="F5F8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9D92F-8875-9A92-3729-A07C8536442C}"/>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0" y="-9480"/>
            <a:ext cx="9144000" cy="5152980"/>
          </a:xfrm>
          <a:prstGeom prst="rect">
            <a:avLst/>
          </a:prstGeom>
          <a:gradFill>
            <a:gsLst>
              <a:gs pos="75000">
                <a:srgbClr val="3C96BA"/>
              </a:gs>
              <a:gs pos="50000">
                <a:srgbClr val="4D5CAC"/>
              </a:gs>
              <a:gs pos="0">
                <a:srgbClr val="5E249F"/>
              </a:gs>
              <a:gs pos="100000">
                <a:srgbClr val="2AD2C8"/>
              </a:gs>
            </a:gsLst>
            <a:lin ang="19200000" scaled="0"/>
          </a:gradFill>
        </p:spPr>
      </p:pic>
      <p:sp>
        <p:nvSpPr>
          <p:cNvPr id="11" name="Text Placeholder 4">
            <a:extLst>
              <a:ext uri="{FF2B5EF4-FFF2-40B4-BE49-F238E27FC236}">
                <a16:creationId xmlns:a16="http://schemas.microsoft.com/office/drawing/2014/main" id="{EC544D4B-B564-138D-F26A-DF4A46A7F145}"/>
              </a:ext>
            </a:extLst>
          </p:cNvPr>
          <p:cNvSpPr>
            <a:spLocks noGrp="1"/>
          </p:cNvSpPr>
          <p:nvPr>
            <p:ph type="body" sz="quarter" idx="10" hasCustomPrompt="1"/>
          </p:nvPr>
        </p:nvSpPr>
        <p:spPr>
          <a:xfrm>
            <a:off x="-3" y="-9480"/>
            <a:ext cx="9143999" cy="5152980"/>
          </a:xfrm>
        </p:spPr>
        <p:txBody>
          <a:bodyPr anchor="ctr"/>
          <a:lstStyle>
            <a:lvl1pPr marL="0" indent="0" algn="ctr">
              <a:buNone/>
              <a:defRPr sz="6600" b="0" i="0">
                <a:solidFill>
                  <a:schemeClr val="bg1"/>
                </a:solidFill>
                <a:latin typeface="Rockwell" panose="02060603020205020403" pitchFamily="18" charset="77"/>
              </a:defRPr>
            </a:lvl1pPr>
            <a:lvl5pPr marL="1371600" indent="0">
              <a:buNone/>
              <a:defRPr/>
            </a:lvl5pPr>
          </a:lstStyle>
          <a:p>
            <a:pPr lvl="0"/>
            <a:r>
              <a:rPr lang="en-US"/>
              <a:t>A helping hand.</a:t>
            </a:r>
          </a:p>
        </p:txBody>
      </p:sp>
      <p:sp>
        <p:nvSpPr>
          <p:cNvPr id="4" name="TextBox 3">
            <a:extLst>
              <a:ext uri="{FF2B5EF4-FFF2-40B4-BE49-F238E27FC236}">
                <a16:creationId xmlns:a16="http://schemas.microsoft.com/office/drawing/2014/main" id="{F4305FB2-4550-9346-160A-C93669736666}"/>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02370DAB-6112-98D1-78A8-E735062F7608}"/>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2740940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descr="A white and blue background with lines&#10;&#10;Description automatically generated">
            <a:extLst>
              <a:ext uri="{FF2B5EF4-FFF2-40B4-BE49-F238E27FC236}">
                <a16:creationId xmlns:a16="http://schemas.microsoft.com/office/drawing/2014/main" id="{EB0E51FD-4456-D305-C032-EDA43FD10D2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1" y="1"/>
            <a:ext cx="9143999" cy="5143499"/>
          </a:xfrm>
          <a:prstGeom prst="rect">
            <a:avLst/>
          </a:prstGeom>
          <a:effectLst/>
        </p:spPr>
      </p:pic>
    </p:spTree>
    <p:extLst>
      <p:ext uri="{BB962C8B-B14F-4D97-AF65-F5344CB8AC3E}">
        <p14:creationId xmlns:p14="http://schemas.microsoft.com/office/powerpoint/2010/main" val="345142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4" name="Picture 3" descr="A white and blue background with lines&#10;&#10;Description automatically generated">
            <a:extLst>
              <a:ext uri="{FF2B5EF4-FFF2-40B4-BE49-F238E27FC236}">
                <a16:creationId xmlns:a16="http://schemas.microsoft.com/office/drawing/2014/main" id="{664B4285-A030-86FD-0799-6756A2DC29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1" y="1"/>
            <a:ext cx="9143999" cy="5143499"/>
          </a:xfrm>
          <a:prstGeom prst="rect">
            <a:avLst/>
          </a:prstGeom>
          <a:effectLst/>
        </p:spPr>
      </p:pic>
      <p:pic>
        <p:nvPicPr>
          <p:cNvPr id="5" name="Picture 4" descr="A logo with text and a black background&#10;&#10;Description automatically generated with medium confidence">
            <a:extLst>
              <a:ext uri="{FF2B5EF4-FFF2-40B4-BE49-F238E27FC236}">
                <a16:creationId xmlns:a16="http://schemas.microsoft.com/office/drawing/2014/main" id="{714BC85B-5384-9987-A25F-F42BB8827E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71875" y="3195190"/>
            <a:ext cx="2000250" cy="1328738"/>
          </a:xfrm>
          <a:prstGeom prst="rect">
            <a:avLst/>
          </a:prstGeom>
        </p:spPr>
      </p:pic>
    </p:spTree>
    <p:extLst>
      <p:ext uri="{BB962C8B-B14F-4D97-AF65-F5344CB8AC3E}">
        <p14:creationId xmlns:p14="http://schemas.microsoft.com/office/powerpoint/2010/main" val="5693418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with number value 2">
  <p:cSld name="Slide with number value 2">
    <p:bg>
      <p:bgPr>
        <a:solidFill>
          <a:srgbClr val="27C4C7"/>
        </a:solidFill>
        <a:effectLst/>
      </p:bgPr>
    </p:bg>
    <p:spTree>
      <p:nvGrpSpPr>
        <p:cNvPr id="1" name="Shape 820"/>
        <p:cNvGrpSpPr/>
        <p:nvPr/>
      </p:nvGrpSpPr>
      <p:grpSpPr>
        <a:xfrm>
          <a:off x="0" y="0"/>
          <a:ext cx="0" cy="0"/>
          <a:chOff x="0" y="0"/>
          <a:chExt cx="0" cy="0"/>
        </a:xfrm>
      </p:grpSpPr>
      <p:sp>
        <p:nvSpPr>
          <p:cNvPr id="821" name="Google Shape;821;p130"/>
          <p:cNvSpPr/>
          <p:nvPr/>
        </p:nvSpPr>
        <p:spPr>
          <a:xfrm>
            <a:off x="125" y="1144400"/>
            <a:ext cx="9144000" cy="399892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sp>
        <p:nvSpPr>
          <p:cNvPr id="822" name="Google Shape;822;p130"/>
          <p:cNvSpPr txBox="1">
            <a:spLocks noGrp="1"/>
          </p:cNvSpPr>
          <p:nvPr>
            <p:ph type="title"/>
          </p:nvPr>
        </p:nvSpPr>
        <p:spPr>
          <a:xfrm>
            <a:off x="356075" y="1688125"/>
            <a:ext cx="2850975" cy="912600"/>
          </a:xfrm>
          <a:prstGeom prst="rect">
            <a:avLst/>
          </a:prstGeom>
          <a:noFill/>
          <a:ln>
            <a:noFill/>
          </a:ln>
        </p:spPr>
        <p:txBody>
          <a:bodyPr spcFirstLastPara="1" wrap="square" lIns="121900" tIns="121900" rIns="121900" bIns="121900" anchor="t" anchorCtr="0">
            <a:noAutofit/>
          </a:bodyPr>
          <a:lstStyle>
            <a:lvl1pPr lvl="0" rtl="0">
              <a:lnSpc>
                <a:spcPct val="80000"/>
              </a:lnSpc>
              <a:spcBef>
                <a:spcPts val="0"/>
              </a:spcBef>
              <a:spcAft>
                <a:spcPts val="0"/>
              </a:spcAft>
              <a:buClr>
                <a:srgbClr val="222222"/>
              </a:buClr>
              <a:buSzPts val="3600"/>
              <a:buFont typeface="Montserrat"/>
              <a:buNone/>
              <a:defRPr sz="2700" b="1">
                <a:solidFill>
                  <a:srgbClr val="222222"/>
                </a:solidFill>
                <a:latin typeface="Montserrat"/>
                <a:ea typeface="Montserrat"/>
                <a:cs typeface="Montserrat"/>
                <a:sym typeface="Montserrat"/>
              </a:defRPr>
            </a:lvl1pPr>
            <a:lvl2pPr lvl="1" rtl="0">
              <a:lnSpc>
                <a:spcPct val="80000"/>
              </a:lnSpc>
              <a:spcBef>
                <a:spcPts val="0"/>
              </a:spcBef>
              <a:spcAft>
                <a:spcPts val="0"/>
              </a:spcAft>
              <a:buClr>
                <a:srgbClr val="222222"/>
              </a:buClr>
              <a:buSzPts val="1900"/>
              <a:buNone/>
              <a:defRPr sz="1425">
                <a:solidFill>
                  <a:srgbClr val="222222"/>
                </a:solidFill>
              </a:defRPr>
            </a:lvl2pPr>
            <a:lvl3pPr lvl="2" rtl="0">
              <a:lnSpc>
                <a:spcPct val="80000"/>
              </a:lnSpc>
              <a:spcBef>
                <a:spcPts val="0"/>
              </a:spcBef>
              <a:spcAft>
                <a:spcPts val="0"/>
              </a:spcAft>
              <a:buClr>
                <a:srgbClr val="222222"/>
              </a:buClr>
              <a:buSzPts val="1900"/>
              <a:buNone/>
              <a:defRPr sz="1425">
                <a:solidFill>
                  <a:srgbClr val="222222"/>
                </a:solidFill>
              </a:defRPr>
            </a:lvl3pPr>
            <a:lvl4pPr lvl="3" rtl="0">
              <a:lnSpc>
                <a:spcPct val="80000"/>
              </a:lnSpc>
              <a:spcBef>
                <a:spcPts val="0"/>
              </a:spcBef>
              <a:spcAft>
                <a:spcPts val="0"/>
              </a:spcAft>
              <a:buClr>
                <a:srgbClr val="222222"/>
              </a:buClr>
              <a:buSzPts val="1900"/>
              <a:buNone/>
              <a:defRPr sz="1425">
                <a:solidFill>
                  <a:srgbClr val="222222"/>
                </a:solidFill>
              </a:defRPr>
            </a:lvl4pPr>
            <a:lvl5pPr lvl="4" rtl="0">
              <a:lnSpc>
                <a:spcPct val="80000"/>
              </a:lnSpc>
              <a:spcBef>
                <a:spcPts val="0"/>
              </a:spcBef>
              <a:spcAft>
                <a:spcPts val="0"/>
              </a:spcAft>
              <a:buClr>
                <a:srgbClr val="222222"/>
              </a:buClr>
              <a:buSzPts val="1900"/>
              <a:buNone/>
              <a:defRPr sz="1425">
                <a:solidFill>
                  <a:srgbClr val="222222"/>
                </a:solidFill>
              </a:defRPr>
            </a:lvl5pPr>
            <a:lvl6pPr lvl="5" rtl="0">
              <a:lnSpc>
                <a:spcPct val="80000"/>
              </a:lnSpc>
              <a:spcBef>
                <a:spcPts val="0"/>
              </a:spcBef>
              <a:spcAft>
                <a:spcPts val="0"/>
              </a:spcAft>
              <a:buClr>
                <a:srgbClr val="222222"/>
              </a:buClr>
              <a:buSzPts val="1900"/>
              <a:buNone/>
              <a:defRPr sz="1425">
                <a:solidFill>
                  <a:srgbClr val="222222"/>
                </a:solidFill>
              </a:defRPr>
            </a:lvl6pPr>
            <a:lvl7pPr lvl="6" rtl="0">
              <a:lnSpc>
                <a:spcPct val="80000"/>
              </a:lnSpc>
              <a:spcBef>
                <a:spcPts val="0"/>
              </a:spcBef>
              <a:spcAft>
                <a:spcPts val="0"/>
              </a:spcAft>
              <a:buClr>
                <a:srgbClr val="222222"/>
              </a:buClr>
              <a:buSzPts val="1900"/>
              <a:buNone/>
              <a:defRPr sz="1425">
                <a:solidFill>
                  <a:srgbClr val="222222"/>
                </a:solidFill>
              </a:defRPr>
            </a:lvl7pPr>
            <a:lvl8pPr lvl="7" rtl="0">
              <a:lnSpc>
                <a:spcPct val="80000"/>
              </a:lnSpc>
              <a:spcBef>
                <a:spcPts val="0"/>
              </a:spcBef>
              <a:spcAft>
                <a:spcPts val="0"/>
              </a:spcAft>
              <a:buClr>
                <a:srgbClr val="222222"/>
              </a:buClr>
              <a:buSzPts val="1900"/>
              <a:buNone/>
              <a:defRPr sz="1425">
                <a:solidFill>
                  <a:srgbClr val="222222"/>
                </a:solidFill>
              </a:defRPr>
            </a:lvl8pPr>
            <a:lvl9pPr lvl="8" rtl="0">
              <a:lnSpc>
                <a:spcPct val="80000"/>
              </a:lnSpc>
              <a:spcBef>
                <a:spcPts val="0"/>
              </a:spcBef>
              <a:spcAft>
                <a:spcPts val="0"/>
              </a:spcAft>
              <a:buClr>
                <a:srgbClr val="222222"/>
              </a:buClr>
              <a:buSzPts val="1900"/>
              <a:buNone/>
              <a:defRPr sz="1425">
                <a:solidFill>
                  <a:srgbClr val="222222"/>
                </a:solidFill>
              </a:defRPr>
            </a:lvl9pPr>
          </a:lstStyle>
          <a:p>
            <a:endParaRPr/>
          </a:p>
        </p:txBody>
      </p:sp>
      <p:sp>
        <p:nvSpPr>
          <p:cNvPr id="823" name="Google Shape;823;p130"/>
          <p:cNvSpPr txBox="1">
            <a:spLocks noGrp="1"/>
          </p:cNvSpPr>
          <p:nvPr>
            <p:ph type="subTitle" idx="1"/>
          </p:nvPr>
        </p:nvSpPr>
        <p:spPr>
          <a:xfrm>
            <a:off x="356075" y="2954125"/>
            <a:ext cx="2850975" cy="1015875"/>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rgbClr val="222222"/>
              </a:buClr>
              <a:buSzPts val="1900"/>
              <a:buFont typeface="Raleway Medium"/>
              <a:buNone/>
              <a:defRPr sz="1425">
                <a:solidFill>
                  <a:srgbClr val="222222"/>
                </a:solidFill>
                <a:latin typeface="Raleway Medium"/>
                <a:ea typeface="Raleway Medium"/>
                <a:cs typeface="Raleway Medium"/>
                <a:sym typeface="Raleway Medium"/>
              </a:defRPr>
            </a:lvl1pPr>
            <a:lvl2pPr lvl="1" rtl="0">
              <a:spcBef>
                <a:spcPts val="0"/>
              </a:spcBef>
              <a:spcAft>
                <a:spcPts val="0"/>
              </a:spcAft>
              <a:buClr>
                <a:srgbClr val="222222"/>
              </a:buClr>
              <a:buSzPts val="1900"/>
              <a:buNone/>
              <a:defRPr sz="1425">
                <a:solidFill>
                  <a:srgbClr val="222222"/>
                </a:solidFill>
              </a:defRPr>
            </a:lvl2pPr>
            <a:lvl3pPr lvl="2" rtl="0">
              <a:spcBef>
                <a:spcPts val="0"/>
              </a:spcBef>
              <a:spcAft>
                <a:spcPts val="0"/>
              </a:spcAft>
              <a:buClr>
                <a:srgbClr val="222222"/>
              </a:buClr>
              <a:buSzPts val="1900"/>
              <a:buNone/>
              <a:defRPr sz="1425">
                <a:solidFill>
                  <a:srgbClr val="222222"/>
                </a:solidFill>
              </a:defRPr>
            </a:lvl3pPr>
            <a:lvl4pPr lvl="3" rtl="0">
              <a:spcBef>
                <a:spcPts val="0"/>
              </a:spcBef>
              <a:spcAft>
                <a:spcPts val="0"/>
              </a:spcAft>
              <a:buClr>
                <a:srgbClr val="222222"/>
              </a:buClr>
              <a:buSzPts val="1900"/>
              <a:buNone/>
              <a:defRPr sz="1425">
                <a:solidFill>
                  <a:srgbClr val="222222"/>
                </a:solidFill>
              </a:defRPr>
            </a:lvl4pPr>
            <a:lvl5pPr lvl="4" rtl="0">
              <a:spcBef>
                <a:spcPts val="0"/>
              </a:spcBef>
              <a:spcAft>
                <a:spcPts val="0"/>
              </a:spcAft>
              <a:buClr>
                <a:srgbClr val="222222"/>
              </a:buClr>
              <a:buSzPts val="1900"/>
              <a:buNone/>
              <a:defRPr sz="1425">
                <a:solidFill>
                  <a:srgbClr val="222222"/>
                </a:solidFill>
              </a:defRPr>
            </a:lvl5pPr>
            <a:lvl6pPr lvl="5" rtl="0">
              <a:spcBef>
                <a:spcPts val="0"/>
              </a:spcBef>
              <a:spcAft>
                <a:spcPts val="0"/>
              </a:spcAft>
              <a:buClr>
                <a:srgbClr val="222222"/>
              </a:buClr>
              <a:buSzPts val="1900"/>
              <a:buNone/>
              <a:defRPr sz="1425">
                <a:solidFill>
                  <a:srgbClr val="222222"/>
                </a:solidFill>
              </a:defRPr>
            </a:lvl6pPr>
            <a:lvl7pPr lvl="6" rtl="0">
              <a:spcBef>
                <a:spcPts val="0"/>
              </a:spcBef>
              <a:spcAft>
                <a:spcPts val="0"/>
              </a:spcAft>
              <a:buClr>
                <a:srgbClr val="222222"/>
              </a:buClr>
              <a:buSzPts val="1900"/>
              <a:buNone/>
              <a:defRPr sz="1425">
                <a:solidFill>
                  <a:srgbClr val="222222"/>
                </a:solidFill>
              </a:defRPr>
            </a:lvl7pPr>
            <a:lvl8pPr lvl="7" rtl="0">
              <a:spcBef>
                <a:spcPts val="0"/>
              </a:spcBef>
              <a:spcAft>
                <a:spcPts val="0"/>
              </a:spcAft>
              <a:buClr>
                <a:srgbClr val="222222"/>
              </a:buClr>
              <a:buSzPts val="1900"/>
              <a:buNone/>
              <a:defRPr sz="1425">
                <a:solidFill>
                  <a:srgbClr val="222222"/>
                </a:solidFill>
              </a:defRPr>
            </a:lvl8pPr>
            <a:lvl9pPr lvl="8" rtl="0">
              <a:spcBef>
                <a:spcPts val="0"/>
              </a:spcBef>
              <a:spcAft>
                <a:spcPts val="0"/>
              </a:spcAft>
              <a:buClr>
                <a:srgbClr val="222222"/>
              </a:buClr>
              <a:buSzPts val="1900"/>
              <a:buNone/>
              <a:defRPr sz="1425">
                <a:solidFill>
                  <a:srgbClr val="222222"/>
                </a:solidFill>
              </a:defRPr>
            </a:lvl9pPr>
          </a:lstStyle>
          <a:p>
            <a:endParaRPr/>
          </a:p>
        </p:txBody>
      </p:sp>
      <p:pic>
        <p:nvPicPr>
          <p:cNvPr id="824" name="Google Shape;824;p130"/>
          <p:cNvPicPr preferRelativeResize="0"/>
          <p:nvPr/>
        </p:nvPicPr>
        <p:blipFill>
          <a:blip r:embed="rId2">
            <a:alphaModFix/>
          </a:blip>
          <a:stretch>
            <a:fillRect/>
          </a:stretch>
        </p:blipFill>
        <p:spPr>
          <a:xfrm>
            <a:off x="7799975" y="4702379"/>
            <a:ext cx="1215675" cy="339175"/>
          </a:xfrm>
          <a:prstGeom prst="rect">
            <a:avLst/>
          </a:prstGeom>
          <a:noFill/>
          <a:ln>
            <a:noFill/>
          </a:ln>
        </p:spPr>
      </p:pic>
    </p:spTree>
    <p:extLst>
      <p:ext uri="{BB962C8B-B14F-4D97-AF65-F5344CB8AC3E}">
        <p14:creationId xmlns:p14="http://schemas.microsoft.com/office/powerpoint/2010/main" val="2943354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Gradient BG">
  <p:cSld name="Cover Gradient BG">
    <p:bg>
      <p:bgPr>
        <a:solidFill>
          <a:schemeClr val="lt2"/>
        </a:solidFill>
        <a:effectLst/>
      </p:bgPr>
    </p:bg>
    <p:spTree>
      <p:nvGrpSpPr>
        <p:cNvPr id="1" name="Shape 25"/>
        <p:cNvGrpSpPr/>
        <p:nvPr/>
      </p:nvGrpSpPr>
      <p:grpSpPr>
        <a:xfrm>
          <a:off x="0" y="0"/>
          <a:ext cx="0" cy="0"/>
          <a:chOff x="0" y="0"/>
          <a:chExt cx="0" cy="0"/>
        </a:xfrm>
      </p:grpSpPr>
      <p:pic>
        <p:nvPicPr>
          <p:cNvPr id="26" name="Google Shape;26;p29" descr="A clear blue sky&#10;&#10;Description automatically generated"/>
          <p:cNvPicPr preferRelativeResize="0"/>
          <p:nvPr/>
        </p:nvPicPr>
        <p:blipFill rotWithShape="1">
          <a:blip r:embed="rId2">
            <a:alphaModFix/>
          </a:blip>
          <a:srcRect/>
          <a:stretch/>
        </p:blipFill>
        <p:spPr>
          <a:xfrm>
            <a:off x="1" y="0"/>
            <a:ext cx="9144000" cy="5143500"/>
          </a:xfrm>
          <a:prstGeom prst="rect">
            <a:avLst/>
          </a:prstGeom>
          <a:noFill/>
          <a:ln>
            <a:noFill/>
          </a:ln>
        </p:spPr>
      </p:pic>
      <p:pic>
        <p:nvPicPr>
          <p:cNvPr id="27" name="Google Shape;27;p29" descr="A picture containing flower&#10;&#10;Description automatically generated"/>
          <p:cNvPicPr preferRelativeResize="0"/>
          <p:nvPr/>
        </p:nvPicPr>
        <p:blipFill rotWithShape="1">
          <a:blip r:embed="rId3">
            <a:alphaModFix/>
          </a:blip>
          <a:srcRect/>
          <a:stretch/>
        </p:blipFill>
        <p:spPr>
          <a:xfrm>
            <a:off x="6575066" y="3662310"/>
            <a:ext cx="3276934" cy="2531410"/>
          </a:xfrm>
          <a:prstGeom prst="rect">
            <a:avLst/>
          </a:prstGeom>
          <a:noFill/>
          <a:ln>
            <a:noFill/>
          </a:ln>
        </p:spPr>
      </p:pic>
      <p:sp>
        <p:nvSpPr>
          <p:cNvPr id="28" name="Google Shape;28;p29"/>
          <p:cNvSpPr txBox="1">
            <a:spLocks noGrp="1"/>
          </p:cNvSpPr>
          <p:nvPr>
            <p:ph type="subTitle" idx="1"/>
          </p:nvPr>
        </p:nvSpPr>
        <p:spPr>
          <a:xfrm>
            <a:off x="950191" y="2232575"/>
            <a:ext cx="6395294" cy="426830"/>
          </a:xfrm>
          <a:prstGeom prst="rect">
            <a:avLst/>
          </a:prstGeom>
          <a:noFill/>
          <a:ln>
            <a:noFill/>
          </a:ln>
        </p:spPr>
        <p:txBody>
          <a:bodyPr spcFirstLastPara="1" wrap="square" lIns="0" tIns="182875" rIns="180000" bIns="45700" anchor="t" anchorCtr="0">
            <a:noAutofit/>
          </a:bodyPr>
          <a:lstStyle>
            <a:lvl1pPr lvl="0" algn="l">
              <a:lnSpc>
                <a:spcPct val="100000"/>
              </a:lnSpc>
              <a:spcBef>
                <a:spcPts val="0"/>
              </a:spcBef>
              <a:spcAft>
                <a:spcPts val="0"/>
              </a:spcAft>
              <a:buSzPts val="7000"/>
              <a:buFont typeface="Arial"/>
              <a:buNone/>
              <a:defRPr sz="2100" b="0" i="0" u="none" strike="noStrike" cap="none">
                <a:solidFill>
                  <a:schemeClr val="lt1"/>
                </a:solidFill>
                <a:latin typeface="+mn-lt"/>
                <a:ea typeface="Malgun Gothic" panose="020B0503020000020004" pitchFamily="34" charset="-127"/>
                <a:cs typeface="Arial"/>
                <a:sym typeface="Arial"/>
              </a:defRPr>
            </a:lvl1pPr>
            <a:lvl2pPr lvl="1" algn="l">
              <a:lnSpc>
                <a:spcPct val="100000"/>
              </a:lnSpc>
              <a:spcBef>
                <a:spcPts val="0"/>
              </a:spcBef>
              <a:spcAft>
                <a:spcPts val="0"/>
              </a:spcAft>
              <a:buSzPts val="2250"/>
              <a:buChar char="•"/>
              <a:defRPr/>
            </a:lvl2pPr>
            <a:lvl3pPr lvl="2" algn="l">
              <a:lnSpc>
                <a:spcPct val="100000"/>
              </a:lnSpc>
              <a:spcBef>
                <a:spcPts val="0"/>
              </a:spcBef>
              <a:spcAft>
                <a:spcPts val="0"/>
              </a:spcAft>
              <a:buSzPts val="2250"/>
              <a:buChar char="•"/>
              <a:defRPr/>
            </a:lvl3pPr>
            <a:lvl4pPr lvl="3" algn="l">
              <a:lnSpc>
                <a:spcPct val="100000"/>
              </a:lnSpc>
              <a:spcBef>
                <a:spcPts val="0"/>
              </a:spcBef>
              <a:spcAft>
                <a:spcPts val="0"/>
              </a:spcAft>
              <a:buSzPts val="2250"/>
              <a:buChar char="•"/>
              <a:defRPr/>
            </a:lvl4pPr>
            <a:lvl5pPr lvl="4" algn="l">
              <a:lnSpc>
                <a:spcPct val="100000"/>
              </a:lnSpc>
              <a:spcBef>
                <a:spcPts val="0"/>
              </a:spcBef>
              <a:spcAft>
                <a:spcPts val="0"/>
              </a:spcAft>
              <a:buSzPts val="2250"/>
              <a:buChar char="•"/>
              <a:defRPr/>
            </a:lvl5pPr>
            <a:lvl6pPr lvl="5" algn="l">
              <a:lnSpc>
                <a:spcPct val="100000"/>
              </a:lnSpc>
              <a:spcBef>
                <a:spcPts val="2213"/>
              </a:spcBef>
              <a:spcAft>
                <a:spcPts val="0"/>
              </a:spcAft>
              <a:buClr>
                <a:srgbClr val="000000"/>
              </a:buClr>
              <a:buSzPts val="2250"/>
              <a:buChar char="•"/>
              <a:defRPr/>
            </a:lvl6pPr>
            <a:lvl7pPr lvl="6" algn="l">
              <a:lnSpc>
                <a:spcPct val="100000"/>
              </a:lnSpc>
              <a:spcBef>
                <a:spcPts val="2213"/>
              </a:spcBef>
              <a:spcAft>
                <a:spcPts val="0"/>
              </a:spcAft>
              <a:buClr>
                <a:srgbClr val="000000"/>
              </a:buClr>
              <a:buSzPts val="2250"/>
              <a:buChar char="•"/>
              <a:defRPr/>
            </a:lvl7pPr>
            <a:lvl8pPr lvl="7" algn="l">
              <a:lnSpc>
                <a:spcPct val="100000"/>
              </a:lnSpc>
              <a:spcBef>
                <a:spcPts val="2213"/>
              </a:spcBef>
              <a:spcAft>
                <a:spcPts val="0"/>
              </a:spcAft>
              <a:buClr>
                <a:srgbClr val="000000"/>
              </a:buClr>
              <a:buSzPts val="2250"/>
              <a:buChar char="•"/>
              <a:defRPr/>
            </a:lvl8pPr>
            <a:lvl9pPr lvl="8" algn="l">
              <a:lnSpc>
                <a:spcPct val="100000"/>
              </a:lnSpc>
              <a:spcBef>
                <a:spcPts val="2213"/>
              </a:spcBef>
              <a:spcAft>
                <a:spcPts val="0"/>
              </a:spcAft>
              <a:buClr>
                <a:srgbClr val="000000"/>
              </a:buClr>
              <a:buSzPts val="2250"/>
              <a:buChar char="•"/>
              <a:defRPr/>
            </a:lvl9pPr>
          </a:lstStyle>
          <a:p>
            <a:endParaRPr/>
          </a:p>
        </p:txBody>
      </p:sp>
      <p:sp>
        <p:nvSpPr>
          <p:cNvPr id="29" name="Google Shape;29;p29"/>
          <p:cNvSpPr txBox="1">
            <a:spLocks noGrp="1"/>
          </p:cNvSpPr>
          <p:nvPr>
            <p:ph type="title"/>
          </p:nvPr>
        </p:nvSpPr>
        <p:spPr>
          <a:xfrm>
            <a:off x="950191" y="1230610"/>
            <a:ext cx="7170305" cy="99417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10000"/>
              <a:buFont typeface="Rockwell"/>
              <a:buNone/>
              <a:defRPr sz="375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 name="Google Shape;18;p27">
            <a:extLst>
              <a:ext uri="{FF2B5EF4-FFF2-40B4-BE49-F238E27FC236}">
                <a16:creationId xmlns:a16="http://schemas.microsoft.com/office/drawing/2014/main" id="{BFF87B8C-4A4E-1C5A-26C7-C5AE7E63CEFC}"/>
              </a:ext>
            </a:extLst>
          </p:cNvPr>
          <p:cNvSpPr/>
          <p:nvPr userDrawn="1"/>
        </p:nvSpPr>
        <p:spPr>
          <a:xfrm flipH="1">
            <a:off x="121613" y="4835291"/>
            <a:ext cx="245100" cy="301193"/>
          </a:xfrm>
          <a:prstGeom prst="rect">
            <a:avLst/>
          </a:prstGeom>
          <a:noFill/>
          <a:ln>
            <a:noFill/>
          </a:ln>
        </p:spPr>
        <p:txBody>
          <a:bodyPr spcFirstLastPara="1" wrap="square" lIns="34285" tIns="17138" rIns="34285" bIns="17138" anchor="ctr" anchorCtr="0">
            <a:noAutofit/>
          </a:bodyPr>
          <a:lstStyle/>
          <a:p>
            <a:pPr marL="0" marR="0" lvl="0" indent="0" algn="l" rtl="0">
              <a:lnSpc>
                <a:spcPct val="100000"/>
              </a:lnSpc>
              <a:spcBef>
                <a:spcPts val="0"/>
              </a:spcBef>
              <a:spcAft>
                <a:spcPts val="0"/>
              </a:spcAft>
              <a:buClr>
                <a:schemeClr val="dk1"/>
              </a:buClr>
              <a:buSzPts val="2400"/>
              <a:buFont typeface="Helvetica Neue"/>
              <a:buNone/>
            </a:pPr>
            <a:fld id="{00000000-1234-1234-1234-123412341234}" type="slidenum">
              <a:rPr lang="en-US" sz="750" b="0" i="0" u="none" strike="noStrike" cap="none">
                <a:solidFill>
                  <a:schemeClr val="bg1"/>
                </a:solidFill>
                <a:latin typeface="Rockwell" panose="02060603020205020403" pitchFamily="18" charset="0"/>
                <a:ea typeface="Helvetica Neue"/>
                <a:cs typeface="Helvetica Neue"/>
                <a:sym typeface="Helvetica Neue"/>
              </a:rPr>
              <a:pPr marL="0" marR="0" lvl="0" indent="0" algn="l" rtl="0">
                <a:lnSpc>
                  <a:spcPct val="100000"/>
                </a:lnSpc>
                <a:spcBef>
                  <a:spcPts val="0"/>
                </a:spcBef>
                <a:spcAft>
                  <a:spcPts val="0"/>
                </a:spcAft>
                <a:buClr>
                  <a:schemeClr val="dk1"/>
                </a:buClr>
                <a:buSzPts val="2400"/>
                <a:buFont typeface="Helvetica Neue"/>
                <a:buNone/>
              </a:pPr>
              <a:t>‹#›</a:t>
            </a:fld>
            <a:endParaRPr sz="750" b="0" i="0" u="none" strike="noStrike" cap="none" dirty="0">
              <a:solidFill>
                <a:schemeClr val="bg1"/>
              </a:solidFill>
              <a:latin typeface="Rockwell" panose="02060603020205020403" pitchFamily="18" charset="0"/>
              <a:ea typeface="Helvetica Neue"/>
              <a:cs typeface="Helvetica Neue"/>
              <a:sym typeface="Helvetica Neue"/>
            </a:endParaRPr>
          </a:p>
        </p:txBody>
      </p:sp>
    </p:spTree>
    <p:extLst>
      <p:ext uri="{BB962C8B-B14F-4D97-AF65-F5344CB8AC3E}">
        <p14:creationId xmlns:p14="http://schemas.microsoft.com/office/powerpoint/2010/main" val="723244522"/>
      </p:ext>
    </p:extLst>
  </p:cSld>
  <p:clrMapOvr>
    <a:masterClrMapping/>
  </p:clrMapOvr>
  <p:extLst>
    <p:ext uri="{DCECCB84-F9BA-43D5-87BE-67443E8EF086}">
      <p15:sldGuideLst xmlns:p15="http://schemas.microsoft.com/office/powerpoint/2012/main">
        <p15:guide id="1" orient="horz" pos="912">
          <p15:clr>
            <a:srgbClr val="FBAE40"/>
          </p15:clr>
        </p15:guide>
        <p15:guide id="2" pos="5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01">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712658-53EE-D60D-BD89-BB1CEBCF3845}"/>
              </a:ext>
            </a:extLst>
          </p:cNvPr>
          <p:cNvPicPr>
            <a:picLocks noChangeAspect="1"/>
          </p:cNvPicPr>
          <p:nvPr userDrawn="1"/>
        </p:nvPicPr>
        <p:blipFill rotWithShape="1">
          <a:blip r:embed="rId2">
            <a:alphaModFix amt="5000"/>
          </a:blip>
          <a:srcRect r="37115" b="12406"/>
          <a:stretch/>
        </p:blipFill>
        <p:spPr>
          <a:xfrm>
            <a:off x="5013284" y="2443666"/>
            <a:ext cx="4130716" cy="2699834"/>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531621"/>
            <a:ext cx="7372350" cy="1676401"/>
          </a:xfrm>
        </p:spPr>
        <p:txBody>
          <a:bodyPr lIns="90000" anchor="t">
            <a:noAutofit/>
          </a:bodyPr>
          <a:lstStyle>
            <a:lvl1pPr algn="l">
              <a:defRPr sz="5400">
                <a:solidFill>
                  <a:schemeClr val="bg1"/>
                </a:solidFill>
              </a:defRPr>
            </a:lvl1pPr>
          </a:lstStyle>
          <a:p>
            <a:r>
              <a:rPr lang="en-US"/>
              <a:t>Presentation Title</a:t>
            </a:r>
            <a:br>
              <a:rPr lang="en-US"/>
            </a:br>
            <a:r>
              <a:rPr lang="en-US"/>
              <a:t>Goes Here</a:t>
            </a:r>
          </a:p>
        </p:txBody>
      </p:sp>
      <p:pic>
        <p:nvPicPr>
          <p:cNvPr id="8" name="Picture 7" descr="A black background with white text and white text&#10;&#10;Description automatically generated">
            <a:extLst>
              <a:ext uri="{FF2B5EF4-FFF2-40B4-BE49-F238E27FC236}">
                <a16:creationId xmlns:a16="http://schemas.microsoft.com/office/drawing/2014/main" id="{F3FD823C-DC18-2D77-313F-95E0C8E95D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2090" y="377472"/>
            <a:ext cx="2870563" cy="893930"/>
          </a:xfrm>
          <a:prstGeom prst="rect">
            <a:avLst/>
          </a:prstGeom>
        </p:spPr>
      </p:pic>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47702" y="3430140"/>
            <a:ext cx="7383779" cy="215681"/>
          </a:xfrm>
        </p:spPr>
        <p:txBody>
          <a:bodyPr>
            <a:normAutofit/>
          </a:bodyPr>
          <a:lstStyle>
            <a:lvl1pPr marL="0" indent="0">
              <a:buNone/>
              <a:defRPr sz="1050" b="1" i="0">
                <a:solidFill>
                  <a:schemeClr val="accent4">
                    <a:lumMod val="60000"/>
                    <a:lumOff val="40000"/>
                  </a:schemeClr>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2" y="4454750"/>
            <a:ext cx="7383779" cy="215681"/>
          </a:xfrm>
        </p:spPr>
        <p:txBody>
          <a:bodyPr>
            <a:normAutofit/>
          </a:bodyPr>
          <a:lstStyle>
            <a:lvl1pPr marL="0" indent="0">
              <a:buNone/>
              <a:defRPr sz="1050" b="0" i="0">
                <a:solidFill>
                  <a:schemeClr val="bg1">
                    <a:lumMod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spTree>
    <p:extLst>
      <p:ext uri="{BB962C8B-B14F-4D97-AF65-F5344CB8AC3E}">
        <p14:creationId xmlns:p14="http://schemas.microsoft.com/office/powerpoint/2010/main" val="1141622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 Icons">
    <p:bg>
      <p:bgPr>
        <a:solidFill>
          <a:srgbClr val="F5F8FC"/>
        </a:solidFill>
        <a:effectLst/>
      </p:bgPr>
    </p:bg>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BA393FA5-B0A5-883E-2CF3-C75DC06F1609}"/>
              </a:ext>
            </a:extLst>
          </p:cNvPr>
          <p:cNvSpPr/>
          <p:nvPr userDrawn="1"/>
        </p:nvSpPr>
        <p:spPr>
          <a:xfrm>
            <a:off x="697231"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ounded Rectangle 26">
            <a:extLst>
              <a:ext uri="{FF2B5EF4-FFF2-40B4-BE49-F238E27FC236}">
                <a16:creationId xmlns:a16="http://schemas.microsoft.com/office/drawing/2014/main" id="{8DD064BE-B68C-47AA-DABE-9D2BEF128021}"/>
              </a:ext>
            </a:extLst>
          </p:cNvPr>
          <p:cNvSpPr/>
          <p:nvPr userDrawn="1"/>
        </p:nvSpPr>
        <p:spPr>
          <a:xfrm>
            <a:off x="5940562"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Rounded Rectangle 29">
            <a:extLst>
              <a:ext uri="{FF2B5EF4-FFF2-40B4-BE49-F238E27FC236}">
                <a16:creationId xmlns:a16="http://schemas.microsoft.com/office/drawing/2014/main" id="{93B95F86-AA9C-2DFC-E1E4-0A0F483418F8}"/>
              </a:ext>
            </a:extLst>
          </p:cNvPr>
          <p:cNvSpPr/>
          <p:nvPr userDrawn="1"/>
        </p:nvSpPr>
        <p:spPr>
          <a:xfrm>
            <a:off x="3318897"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3" name="Picture Placeholder 20" descr="A purple line art of a computer monitor with a sun&#10;&#10;Description automatically generated">
            <a:extLst>
              <a:ext uri="{FF2B5EF4-FFF2-40B4-BE49-F238E27FC236}">
                <a16:creationId xmlns:a16="http://schemas.microsoft.com/office/drawing/2014/main" id="{89C32C49-1EF0-0C0F-E2DE-667C199EAE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90503" y="1564762"/>
            <a:ext cx="610523" cy="610523"/>
          </a:xfrm>
          <a:custGeom>
            <a:avLst/>
            <a:gdLst>
              <a:gd name="connsiteX0" fmla="*/ 856527 w 1713054"/>
              <a:gd name="connsiteY0" fmla="*/ 0 h 1713054"/>
              <a:gd name="connsiteX1" fmla="*/ 1713054 w 1713054"/>
              <a:gd name="connsiteY1" fmla="*/ 856527 h 1713054"/>
              <a:gd name="connsiteX2" fmla="*/ 856527 w 1713054"/>
              <a:gd name="connsiteY2" fmla="*/ 1713054 h 1713054"/>
              <a:gd name="connsiteX3" fmla="*/ 0 w 1713054"/>
              <a:gd name="connsiteY3" fmla="*/ 856527 h 1713054"/>
              <a:gd name="connsiteX4" fmla="*/ 856527 w 1713054"/>
              <a:gd name="connsiteY4" fmla="*/ 0 h 171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054" h="1713054">
                <a:moveTo>
                  <a:pt x="856527" y="0"/>
                </a:moveTo>
                <a:cubicBezTo>
                  <a:pt x="1329574" y="0"/>
                  <a:pt x="1713054" y="383480"/>
                  <a:pt x="1713054" y="856527"/>
                </a:cubicBezTo>
                <a:cubicBezTo>
                  <a:pt x="1713054" y="1329574"/>
                  <a:pt x="1329574" y="1713054"/>
                  <a:pt x="856527" y="1713054"/>
                </a:cubicBezTo>
                <a:cubicBezTo>
                  <a:pt x="383480" y="1713054"/>
                  <a:pt x="0" y="1329574"/>
                  <a:pt x="0" y="856527"/>
                </a:cubicBezTo>
                <a:cubicBezTo>
                  <a:pt x="0" y="383480"/>
                  <a:pt x="383480" y="0"/>
                  <a:pt x="856527" y="0"/>
                </a:cubicBezTo>
                <a:close/>
              </a:path>
            </a:pathLst>
          </a:custGeom>
        </p:spPr>
      </p:pic>
      <p:pic>
        <p:nvPicPr>
          <p:cNvPr id="5" name="Picture Placeholder 22" descr="A sun and cloud with rays&#10;&#10;Description automatically generated">
            <a:extLst>
              <a:ext uri="{FF2B5EF4-FFF2-40B4-BE49-F238E27FC236}">
                <a16:creationId xmlns:a16="http://schemas.microsoft.com/office/drawing/2014/main" id="{C2D32080-84F4-649A-3E92-DDB48E38AE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491519" y="1539230"/>
            <a:ext cx="661587" cy="661586"/>
          </a:xfrm>
          <a:custGeom>
            <a:avLst/>
            <a:gdLst>
              <a:gd name="connsiteX0" fmla="*/ 856527 w 1713054"/>
              <a:gd name="connsiteY0" fmla="*/ 0 h 1713054"/>
              <a:gd name="connsiteX1" fmla="*/ 1713054 w 1713054"/>
              <a:gd name="connsiteY1" fmla="*/ 856527 h 1713054"/>
              <a:gd name="connsiteX2" fmla="*/ 856527 w 1713054"/>
              <a:gd name="connsiteY2" fmla="*/ 1713054 h 1713054"/>
              <a:gd name="connsiteX3" fmla="*/ 0 w 1713054"/>
              <a:gd name="connsiteY3" fmla="*/ 856527 h 1713054"/>
              <a:gd name="connsiteX4" fmla="*/ 856527 w 1713054"/>
              <a:gd name="connsiteY4" fmla="*/ 0 h 171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054" h="1713054">
                <a:moveTo>
                  <a:pt x="856527" y="0"/>
                </a:moveTo>
                <a:cubicBezTo>
                  <a:pt x="1329574" y="0"/>
                  <a:pt x="1713054" y="383480"/>
                  <a:pt x="1713054" y="856527"/>
                </a:cubicBezTo>
                <a:cubicBezTo>
                  <a:pt x="1713054" y="1329574"/>
                  <a:pt x="1329574" y="1713054"/>
                  <a:pt x="856527" y="1713054"/>
                </a:cubicBezTo>
                <a:cubicBezTo>
                  <a:pt x="383480" y="1713054"/>
                  <a:pt x="0" y="1329574"/>
                  <a:pt x="0" y="856527"/>
                </a:cubicBezTo>
                <a:cubicBezTo>
                  <a:pt x="0" y="383480"/>
                  <a:pt x="383480" y="0"/>
                  <a:pt x="856527" y="0"/>
                </a:cubicBezTo>
                <a:close/>
              </a:path>
            </a:pathLst>
          </a:custGeom>
        </p:spPr>
      </p:pic>
      <p:pic>
        <p:nvPicPr>
          <p:cNvPr id="7" name="Picture Placeholder 24" descr="A person with a cane&#10;&#10;Description automatically generated">
            <a:extLst>
              <a:ext uri="{FF2B5EF4-FFF2-40B4-BE49-F238E27FC236}">
                <a16:creationId xmlns:a16="http://schemas.microsoft.com/office/drawing/2014/main" id="{CFD06276-E8DA-D9BA-9E8D-D33A92990AC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037597" y="1539230"/>
            <a:ext cx="661587" cy="661586"/>
          </a:xfrm>
          <a:custGeom>
            <a:avLst/>
            <a:gdLst>
              <a:gd name="connsiteX0" fmla="*/ 856527 w 1713054"/>
              <a:gd name="connsiteY0" fmla="*/ 0 h 1713054"/>
              <a:gd name="connsiteX1" fmla="*/ 1713054 w 1713054"/>
              <a:gd name="connsiteY1" fmla="*/ 856527 h 1713054"/>
              <a:gd name="connsiteX2" fmla="*/ 856527 w 1713054"/>
              <a:gd name="connsiteY2" fmla="*/ 1713054 h 1713054"/>
              <a:gd name="connsiteX3" fmla="*/ 0 w 1713054"/>
              <a:gd name="connsiteY3" fmla="*/ 856527 h 1713054"/>
              <a:gd name="connsiteX4" fmla="*/ 856527 w 1713054"/>
              <a:gd name="connsiteY4" fmla="*/ 0 h 171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054" h="1713054">
                <a:moveTo>
                  <a:pt x="856527" y="0"/>
                </a:moveTo>
                <a:cubicBezTo>
                  <a:pt x="1329574" y="0"/>
                  <a:pt x="1713054" y="383480"/>
                  <a:pt x="1713054" y="856527"/>
                </a:cubicBezTo>
                <a:cubicBezTo>
                  <a:pt x="1713054" y="1329574"/>
                  <a:pt x="1329574" y="1713054"/>
                  <a:pt x="856527" y="1713054"/>
                </a:cubicBezTo>
                <a:cubicBezTo>
                  <a:pt x="383480" y="1713054"/>
                  <a:pt x="0" y="1329574"/>
                  <a:pt x="0" y="856527"/>
                </a:cubicBezTo>
                <a:cubicBezTo>
                  <a:pt x="0" y="383480"/>
                  <a:pt x="383480" y="0"/>
                  <a:pt x="856527" y="0"/>
                </a:cubicBezTo>
                <a:close/>
              </a:path>
            </a:pathLst>
          </a:custGeom>
        </p:spPr>
      </p:pic>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2" name="Text Placeholder 14">
            <a:extLst>
              <a:ext uri="{FF2B5EF4-FFF2-40B4-BE49-F238E27FC236}">
                <a16:creationId xmlns:a16="http://schemas.microsoft.com/office/drawing/2014/main" id="{313991C1-08CC-A7A4-3921-4467EF094D92}"/>
              </a:ext>
            </a:extLst>
          </p:cNvPr>
          <p:cNvSpPr>
            <a:spLocks noGrp="1"/>
          </p:cNvSpPr>
          <p:nvPr>
            <p:ph type="body" sz="quarter" idx="13" hasCustomPrompt="1"/>
          </p:nvPr>
        </p:nvSpPr>
        <p:spPr>
          <a:xfrm>
            <a:off x="890502" y="2175285"/>
            <a:ext cx="2173003" cy="1751908"/>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800"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8" name="Text Placeholder 14">
            <a:extLst>
              <a:ext uri="{FF2B5EF4-FFF2-40B4-BE49-F238E27FC236}">
                <a16:creationId xmlns:a16="http://schemas.microsoft.com/office/drawing/2014/main" id="{447F1145-D763-D51C-FFDD-48179864707E}"/>
              </a:ext>
            </a:extLst>
          </p:cNvPr>
          <p:cNvSpPr>
            <a:spLocks noGrp="1"/>
          </p:cNvSpPr>
          <p:nvPr>
            <p:ph type="body" sz="quarter" idx="15" hasCustomPrompt="1"/>
          </p:nvPr>
        </p:nvSpPr>
        <p:spPr>
          <a:xfrm>
            <a:off x="6133833" y="2175285"/>
            <a:ext cx="2119666" cy="1751908"/>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800"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31" name="Text Placeholder 14">
            <a:extLst>
              <a:ext uri="{FF2B5EF4-FFF2-40B4-BE49-F238E27FC236}">
                <a16:creationId xmlns:a16="http://schemas.microsoft.com/office/drawing/2014/main" id="{6B9A1F5A-5D39-EDFB-CDE7-3549944F2352}"/>
              </a:ext>
            </a:extLst>
          </p:cNvPr>
          <p:cNvSpPr>
            <a:spLocks noGrp="1"/>
          </p:cNvSpPr>
          <p:nvPr>
            <p:ph type="body" sz="quarter" idx="17" hasCustomPrompt="1"/>
          </p:nvPr>
        </p:nvSpPr>
        <p:spPr>
          <a:xfrm>
            <a:off x="3512167" y="2175285"/>
            <a:ext cx="2173003" cy="1751908"/>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800"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13" marR="0" lvl="0" indent="-214313" algn="l" defTabSz="685800"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8" name="TextBox 7">
            <a:extLst>
              <a:ext uri="{FF2B5EF4-FFF2-40B4-BE49-F238E27FC236}">
                <a16:creationId xmlns:a16="http://schemas.microsoft.com/office/drawing/2014/main" id="{09800734-6DC9-7BAE-0810-DD38161079C7}"/>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97E11126-6CF7-656D-0C37-7DB788881165}"/>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640408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02">
    <p:bg>
      <p:bgPr>
        <a:solidFill>
          <a:schemeClr val="bg1"/>
        </a:solidFill>
        <a:effectLst/>
      </p:bgPr>
    </p:bg>
    <p:spTree>
      <p:nvGrpSpPr>
        <p:cNvPr id="1" name=""/>
        <p:cNvGrpSpPr/>
        <p:nvPr/>
      </p:nvGrpSpPr>
      <p:grpSpPr>
        <a:xfrm>
          <a:off x="0" y="0"/>
          <a:ext cx="0" cy="0"/>
          <a:chOff x="0" y="0"/>
          <a:chExt cx="0" cy="0"/>
        </a:xfrm>
      </p:grpSpPr>
      <p:pic>
        <p:nvPicPr>
          <p:cNvPr id="4" name="Picture 3" descr="A white and blue background with lines&#10;&#10;Description automatically generated">
            <a:extLst>
              <a:ext uri="{FF2B5EF4-FFF2-40B4-BE49-F238E27FC236}">
                <a16:creationId xmlns:a16="http://schemas.microsoft.com/office/drawing/2014/main" id="{A5A36647-AF86-2CA1-DE5B-6C78A5A6ABB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1"/>
            <a:ext cx="9144000" cy="5143500"/>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531621"/>
            <a:ext cx="7372350" cy="1676401"/>
          </a:xfrm>
        </p:spPr>
        <p:txBody>
          <a:bodyPr lIns="90000" anchor="t">
            <a:noAutofit/>
          </a:bodyPr>
          <a:lstStyle>
            <a:lvl1pPr algn="l">
              <a:defRPr sz="5400">
                <a:solidFill>
                  <a:schemeClr val="tx1"/>
                </a:solidFill>
              </a:defRPr>
            </a:lvl1pPr>
          </a:lstStyle>
          <a:p>
            <a:r>
              <a:rPr lang="en-US"/>
              <a:t>Presentation Title</a:t>
            </a:r>
            <a:br>
              <a:rPr lang="en-US"/>
            </a:br>
            <a:r>
              <a:rPr lang="en-US"/>
              <a:t>Goes Here</a:t>
            </a:r>
          </a:p>
        </p:txBody>
      </p:sp>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47702" y="3430140"/>
            <a:ext cx="7383779" cy="215681"/>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2" y="4454750"/>
            <a:ext cx="7383779" cy="215681"/>
          </a:xfrm>
        </p:spPr>
        <p:txBody>
          <a:bodyPr>
            <a:normAutofit/>
          </a:bodyPr>
          <a:lstStyle>
            <a:lvl1pPr marL="0" indent="0">
              <a:buNone/>
              <a:defRPr sz="1050" b="0" i="0">
                <a:solidFill>
                  <a:schemeClr val="bg1">
                    <a:lumMod val="6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pic>
        <p:nvPicPr>
          <p:cNvPr id="3" name="Picture 2">
            <a:extLst>
              <a:ext uri="{FF2B5EF4-FFF2-40B4-BE49-F238E27FC236}">
                <a16:creationId xmlns:a16="http://schemas.microsoft.com/office/drawing/2014/main" id="{8988BDC5-4250-30C3-C90E-B58758AF6C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96688" y="363071"/>
            <a:ext cx="2910878" cy="984612"/>
          </a:xfrm>
          <a:prstGeom prst="rect">
            <a:avLst/>
          </a:prstGeom>
        </p:spPr>
      </p:pic>
      <p:pic>
        <p:nvPicPr>
          <p:cNvPr id="5" name="Picture 4">
            <a:extLst>
              <a:ext uri="{FF2B5EF4-FFF2-40B4-BE49-F238E27FC236}">
                <a16:creationId xmlns:a16="http://schemas.microsoft.com/office/drawing/2014/main" id="{1A374834-2B5B-4303-F136-D35F7CEFB99E}"/>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4820665" y="2417836"/>
            <a:ext cx="4323336" cy="2725664"/>
          </a:xfrm>
          <a:prstGeom prst="rect">
            <a:avLst/>
          </a:prstGeom>
          <a:effectLst/>
        </p:spPr>
      </p:pic>
    </p:spTree>
    <p:extLst>
      <p:ext uri="{BB962C8B-B14F-4D97-AF65-F5344CB8AC3E}">
        <p14:creationId xmlns:p14="http://schemas.microsoft.com/office/powerpoint/2010/main" val="17005955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03">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712658-53EE-D60D-BD89-BB1CEBCF3845}"/>
              </a:ext>
            </a:extLst>
          </p:cNvPr>
          <p:cNvPicPr>
            <a:picLocks noChangeAspect="1"/>
          </p:cNvPicPr>
          <p:nvPr userDrawn="1"/>
        </p:nvPicPr>
        <p:blipFill rotWithShape="1">
          <a:blip r:embed="rId2">
            <a:alphaModFix amt="5000"/>
          </a:blip>
          <a:srcRect r="37115" b="12406"/>
          <a:stretch/>
        </p:blipFill>
        <p:spPr>
          <a:xfrm>
            <a:off x="5013284" y="2443666"/>
            <a:ext cx="4130716" cy="2699834"/>
          </a:xfrm>
          <a:prstGeom prst="rect">
            <a:avLst/>
          </a:prstGeom>
          <a:effectLst/>
        </p:spPr>
      </p:pic>
      <p:sp>
        <p:nvSpPr>
          <p:cNvPr id="3" name="Round Same Side Corner Rectangle 2">
            <a:extLst>
              <a:ext uri="{FF2B5EF4-FFF2-40B4-BE49-F238E27FC236}">
                <a16:creationId xmlns:a16="http://schemas.microsoft.com/office/drawing/2014/main" id="{6517CD2C-037D-3AEE-C549-778866DCD629}"/>
              </a:ext>
            </a:extLst>
          </p:cNvPr>
          <p:cNvSpPr/>
          <p:nvPr userDrawn="1"/>
        </p:nvSpPr>
        <p:spPr>
          <a:xfrm rot="5400000">
            <a:off x="2381857" y="-1833220"/>
            <a:ext cx="3683054" cy="8446773"/>
          </a:xfrm>
          <a:prstGeom prst="round2SameRect">
            <a:avLst>
              <a:gd name="adj1" fmla="val 3355"/>
              <a:gd name="adj2" fmla="val 0"/>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760221"/>
            <a:ext cx="5383530" cy="1676401"/>
          </a:xfrm>
        </p:spPr>
        <p:txBody>
          <a:bodyPr lIns="90000" anchor="t">
            <a:noAutofit/>
          </a:bodyPr>
          <a:lstStyle>
            <a:lvl1pPr algn="l">
              <a:defRPr sz="4500">
                <a:solidFill>
                  <a:schemeClr val="tx1"/>
                </a:solidFill>
              </a:defRPr>
            </a:lvl1pPr>
          </a:lstStyle>
          <a:p>
            <a:r>
              <a:rPr lang="en-US"/>
              <a:t>Presentation Title</a:t>
            </a:r>
            <a:br>
              <a:rPr lang="en-US"/>
            </a:br>
            <a:r>
              <a:rPr lang="en-US"/>
              <a:t>Goes Here</a:t>
            </a:r>
          </a:p>
        </p:txBody>
      </p:sp>
      <p:pic>
        <p:nvPicPr>
          <p:cNvPr id="8" name="Picture 7" descr="A black background with white text and white text&#10;&#10;Description automatically generated">
            <a:extLst>
              <a:ext uri="{FF2B5EF4-FFF2-40B4-BE49-F238E27FC236}">
                <a16:creationId xmlns:a16="http://schemas.microsoft.com/office/drawing/2014/main" id="{F3FD823C-DC18-2D77-313F-95E0C8E95D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2090" y="377472"/>
            <a:ext cx="2870563" cy="893930"/>
          </a:xfrm>
          <a:prstGeom prst="rect">
            <a:avLst/>
          </a:prstGeom>
        </p:spPr>
      </p:pic>
      <p:sp>
        <p:nvSpPr>
          <p:cNvPr id="14" name="Text Placeholder 13">
            <a:extLst>
              <a:ext uri="{FF2B5EF4-FFF2-40B4-BE49-F238E27FC236}">
                <a16:creationId xmlns:a16="http://schemas.microsoft.com/office/drawing/2014/main" id="{F78621F3-1EBB-C96A-9FAD-488F043B6BCD}"/>
              </a:ext>
            </a:extLst>
          </p:cNvPr>
          <p:cNvSpPr>
            <a:spLocks noGrp="1"/>
          </p:cNvSpPr>
          <p:nvPr>
            <p:ph type="body" sz="quarter" idx="10" hasCustomPrompt="1"/>
          </p:nvPr>
        </p:nvSpPr>
        <p:spPr>
          <a:xfrm>
            <a:off x="609616" y="3658740"/>
            <a:ext cx="5397373" cy="215681"/>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 GOES HERE</a:t>
            </a:r>
          </a:p>
        </p:txBody>
      </p:sp>
      <p:sp>
        <p:nvSpPr>
          <p:cNvPr id="15" name="Text Placeholder 13">
            <a:extLst>
              <a:ext uri="{FF2B5EF4-FFF2-40B4-BE49-F238E27FC236}">
                <a16:creationId xmlns:a16="http://schemas.microsoft.com/office/drawing/2014/main" id="{BFB5F6C0-D87D-B518-B8DC-364B38DF3425}"/>
              </a:ext>
            </a:extLst>
          </p:cNvPr>
          <p:cNvSpPr>
            <a:spLocks noGrp="1"/>
          </p:cNvSpPr>
          <p:nvPr>
            <p:ph type="body" sz="quarter" idx="11" hasCustomPrompt="1"/>
          </p:nvPr>
        </p:nvSpPr>
        <p:spPr>
          <a:xfrm>
            <a:off x="647702" y="4454750"/>
            <a:ext cx="7383779" cy="215681"/>
          </a:xfrm>
        </p:spPr>
        <p:txBody>
          <a:bodyPr>
            <a:normAutofit/>
          </a:bodyPr>
          <a:lstStyle>
            <a:lvl1pPr marL="0" indent="0">
              <a:buNone/>
              <a:defRPr sz="1050" b="0" i="0">
                <a:solidFill>
                  <a:schemeClr val="bg1">
                    <a:lumMod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Version </a:t>
            </a:r>
            <a:r>
              <a:rPr kumimoji="0" lang="en-US" sz="1050" u="none" strike="noStrike" kern="1200" cap="none" spc="0" normalizeH="0" baseline="0" noProof="0">
                <a:ln>
                  <a:noFill/>
                </a:ln>
                <a:solidFill>
                  <a:schemeClr val="bg1">
                    <a:lumMod val="65000"/>
                  </a:schemeClr>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Date</a:t>
            </a:r>
            <a:endParaRPr lang="en-US"/>
          </a:p>
        </p:txBody>
      </p:sp>
      <p:pic>
        <p:nvPicPr>
          <p:cNvPr id="4" name="Picture 3">
            <a:extLst>
              <a:ext uri="{FF2B5EF4-FFF2-40B4-BE49-F238E27FC236}">
                <a16:creationId xmlns:a16="http://schemas.microsoft.com/office/drawing/2014/main" id="{B25C465E-0FF7-C82A-72A7-21E2EADBA53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3868" y="433615"/>
            <a:ext cx="4413441" cy="1374401"/>
          </a:xfrm>
          <a:prstGeom prst="rect">
            <a:avLst/>
          </a:prstGeom>
        </p:spPr>
      </p:pic>
      <p:sp>
        <p:nvSpPr>
          <p:cNvPr id="21" name="Picture Placeholder 20">
            <a:extLst>
              <a:ext uri="{FF2B5EF4-FFF2-40B4-BE49-F238E27FC236}">
                <a16:creationId xmlns:a16="http://schemas.microsoft.com/office/drawing/2014/main" id="{E93C17D5-D0BA-994D-8B3C-F0BEA612B081}"/>
              </a:ext>
            </a:extLst>
          </p:cNvPr>
          <p:cNvSpPr>
            <a:spLocks noGrp="1"/>
          </p:cNvSpPr>
          <p:nvPr>
            <p:ph type="pic" sz="quarter" idx="12" hasCustomPrompt="1"/>
          </p:nvPr>
        </p:nvSpPr>
        <p:spPr>
          <a:xfrm>
            <a:off x="6292274" y="1"/>
            <a:ext cx="2851727" cy="3834245"/>
          </a:xfrm>
          <a:custGeom>
            <a:avLst/>
            <a:gdLst>
              <a:gd name="connsiteX0" fmla="*/ 0 w 3802303"/>
              <a:gd name="connsiteY0" fmla="*/ 0 h 5112326"/>
              <a:gd name="connsiteX1" fmla="*/ 3802303 w 3802303"/>
              <a:gd name="connsiteY1" fmla="*/ 0 h 5112326"/>
              <a:gd name="connsiteX2" fmla="*/ 3802303 w 3802303"/>
              <a:gd name="connsiteY2" fmla="*/ 5112326 h 5112326"/>
              <a:gd name="connsiteX3" fmla="*/ 248842 w 3802303"/>
              <a:gd name="connsiteY3" fmla="*/ 5112326 h 5112326"/>
              <a:gd name="connsiteX4" fmla="*/ 0 w 3802303"/>
              <a:gd name="connsiteY4" fmla="*/ 4863484 h 51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03" h="5112326">
                <a:moveTo>
                  <a:pt x="0" y="0"/>
                </a:moveTo>
                <a:lnTo>
                  <a:pt x="3802303" y="0"/>
                </a:lnTo>
                <a:lnTo>
                  <a:pt x="3802303" y="5112326"/>
                </a:lnTo>
                <a:lnTo>
                  <a:pt x="248842" y="5112326"/>
                </a:lnTo>
                <a:cubicBezTo>
                  <a:pt x="111410" y="5112326"/>
                  <a:pt x="0" y="5000916"/>
                  <a:pt x="0" y="4863484"/>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Tree>
    <p:extLst>
      <p:ext uri="{BB962C8B-B14F-4D97-AF65-F5344CB8AC3E}">
        <p14:creationId xmlns:p14="http://schemas.microsoft.com/office/powerpoint/2010/main" val="18873122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ur Company">
    <p:bg>
      <p:bgPr>
        <a:solidFill>
          <a:srgbClr val="F5F8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Our Company</a:t>
            </a:r>
          </a:p>
        </p:txBody>
      </p:sp>
      <p:sp>
        <p:nvSpPr>
          <p:cNvPr id="7" name="Rounded Rectangle 6">
            <a:extLst>
              <a:ext uri="{FF2B5EF4-FFF2-40B4-BE49-F238E27FC236}">
                <a16:creationId xmlns:a16="http://schemas.microsoft.com/office/drawing/2014/main" id="{FDFF955D-1207-3138-2855-6D61CA921BDE}"/>
              </a:ext>
            </a:extLst>
          </p:cNvPr>
          <p:cNvSpPr/>
          <p:nvPr userDrawn="1"/>
        </p:nvSpPr>
        <p:spPr>
          <a:xfrm>
            <a:off x="697230" y="1430257"/>
            <a:ext cx="7749540" cy="773084"/>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B1D5B08F-3A49-D240-18F1-36D7BC706D69}"/>
              </a:ext>
            </a:extLst>
          </p:cNvPr>
          <p:cNvSpPr/>
          <p:nvPr userDrawn="1"/>
        </p:nvSpPr>
        <p:spPr>
          <a:xfrm>
            <a:off x="1359131" y="1564300"/>
            <a:ext cx="504999" cy="504998"/>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5" name="Text Placeholder 14">
            <a:extLst>
              <a:ext uri="{FF2B5EF4-FFF2-40B4-BE49-F238E27FC236}">
                <a16:creationId xmlns:a16="http://schemas.microsoft.com/office/drawing/2014/main" id="{41E2CF2E-367A-C2A3-BE36-24345EFEB482}"/>
              </a:ext>
            </a:extLst>
          </p:cNvPr>
          <p:cNvSpPr>
            <a:spLocks noGrp="1"/>
          </p:cNvSpPr>
          <p:nvPr>
            <p:ph type="body" sz="quarter" idx="13" hasCustomPrompt="1"/>
          </p:nvPr>
        </p:nvSpPr>
        <p:spPr>
          <a:xfrm>
            <a:off x="2175273" y="1623226"/>
            <a:ext cx="5539978" cy="387146"/>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6" name="Text Placeholder 14">
            <a:extLst>
              <a:ext uri="{FF2B5EF4-FFF2-40B4-BE49-F238E27FC236}">
                <a16:creationId xmlns:a16="http://schemas.microsoft.com/office/drawing/2014/main" id="{C550BFFB-FE00-3485-A926-A3B369D8A5D6}"/>
              </a:ext>
            </a:extLst>
          </p:cNvPr>
          <p:cNvSpPr>
            <a:spLocks noGrp="1"/>
          </p:cNvSpPr>
          <p:nvPr>
            <p:ph type="body" sz="quarter" idx="14" hasCustomPrompt="1"/>
          </p:nvPr>
        </p:nvSpPr>
        <p:spPr>
          <a:xfrm>
            <a:off x="898923" y="1623226"/>
            <a:ext cx="386086" cy="387146"/>
          </a:xfrm>
        </p:spPr>
        <p:txBody>
          <a:bodyPr anchor="ctr"/>
          <a:lstStyle>
            <a:lvl1pPr marL="0" indent="0">
              <a:lnSpc>
                <a:spcPct val="100000"/>
              </a:lnSpc>
              <a:buNone/>
              <a:defRPr sz="135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01</a:t>
            </a:r>
          </a:p>
        </p:txBody>
      </p:sp>
      <p:sp>
        <p:nvSpPr>
          <p:cNvPr id="17" name="Rounded Rectangle 16">
            <a:extLst>
              <a:ext uri="{FF2B5EF4-FFF2-40B4-BE49-F238E27FC236}">
                <a16:creationId xmlns:a16="http://schemas.microsoft.com/office/drawing/2014/main" id="{76BEB980-3D6A-781E-E000-4E5B9350D0AF}"/>
              </a:ext>
            </a:extLst>
          </p:cNvPr>
          <p:cNvSpPr/>
          <p:nvPr userDrawn="1"/>
        </p:nvSpPr>
        <p:spPr>
          <a:xfrm>
            <a:off x="697230" y="2365579"/>
            <a:ext cx="7749540" cy="773084"/>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Oval 17">
            <a:extLst>
              <a:ext uri="{FF2B5EF4-FFF2-40B4-BE49-F238E27FC236}">
                <a16:creationId xmlns:a16="http://schemas.microsoft.com/office/drawing/2014/main" id="{F3A93E03-88D3-3E3B-8DD5-0B882B34EF29}"/>
              </a:ext>
            </a:extLst>
          </p:cNvPr>
          <p:cNvSpPr/>
          <p:nvPr userDrawn="1"/>
        </p:nvSpPr>
        <p:spPr>
          <a:xfrm>
            <a:off x="1359131" y="2499622"/>
            <a:ext cx="504999" cy="504998"/>
          </a:xfrm>
          <a:prstGeom prst="ellipse">
            <a:avLst/>
          </a:prstGeom>
          <a:solidFill>
            <a:schemeClr val="accent1"/>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9" name="Text Placeholder 14">
            <a:extLst>
              <a:ext uri="{FF2B5EF4-FFF2-40B4-BE49-F238E27FC236}">
                <a16:creationId xmlns:a16="http://schemas.microsoft.com/office/drawing/2014/main" id="{B84F68DC-07C4-D4F8-BAF5-31D782E9166A}"/>
              </a:ext>
            </a:extLst>
          </p:cNvPr>
          <p:cNvSpPr>
            <a:spLocks noGrp="1"/>
          </p:cNvSpPr>
          <p:nvPr>
            <p:ph type="body" sz="quarter" idx="15" hasCustomPrompt="1"/>
          </p:nvPr>
        </p:nvSpPr>
        <p:spPr>
          <a:xfrm>
            <a:off x="2175273" y="2558548"/>
            <a:ext cx="5539978" cy="387146"/>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0" name="Text Placeholder 14">
            <a:extLst>
              <a:ext uri="{FF2B5EF4-FFF2-40B4-BE49-F238E27FC236}">
                <a16:creationId xmlns:a16="http://schemas.microsoft.com/office/drawing/2014/main" id="{05E636FB-CCEA-66B6-6815-99AB81047883}"/>
              </a:ext>
            </a:extLst>
          </p:cNvPr>
          <p:cNvSpPr>
            <a:spLocks noGrp="1"/>
          </p:cNvSpPr>
          <p:nvPr>
            <p:ph type="body" sz="quarter" idx="16" hasCustomPrompt="1"/>
          </p:nvPr>
        </p:nvSpPr>
        <p:spPr>
          <a:xfrm>
            <a:off x="898923" y="2558548"/>
            <a:ext cx="386086" cy="387146"/>
          </a:xfrm>
        </p:spPr>
        <p:txBody>
          <a:bodyPr anchor="ctr"/>
          <a:lstStyle>
            <a:lvl1pPr marL="0" indent="0">
              <a:lnSpc>
                <a:spcPct val="100000"/>
              </a:lnSpc>
              <a:buNone/>
              <a:defRPr sz="135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02</a:t>
            </a:r>
          </a:p>
        </p:txBody>
      </p:sp>
      <p:sp>
        <p:nvSpPr>
          <p:cNvPr id="22" name="Rounded Rectangle 21">
            <a:extLst>
              <a:ext uri="{FF2B5EF4-FFF2-40B4-BE49-F238E27FC236}">
                <a16:creationId xmlns:a16="http://schemas.microsoft.com/office/drawing/2014/main" id="{B349AE87-4121-6BA0-61A2-566FF5E0CE14}"/>
              </a:ext>
            </a:extLst>
          </p:cNvPr>
          <p:cNvSpPr/>
          <p:nvPr userDrawn="1"/>
        </p:nvSpPr>
        <p:spPr>
          <a:xfrm>
            <a:off x="697230" y="3331633"/>
            <a:ext cx="7749540" cy="773084"/>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Oval 22">
            <a:extLst>
              <a:ext uri="{FF2B5EF4-FFF2-40B4-BE49-F238E27FC236}">
                <a16:creationId xmlns:a16="http://schemas.microsoft.com/office/drawing/2014/main" id="{99CDC845-B109-9BF2-7300-0BCD422C74A3}"/>
              </a:ext>
            </a:extLst>
          </p:cNvPr>
          <p:cNvSpPr/>
          <p:nvPr userDrawn="1"/>
        </p:nvSpPr>
        <p:spPr>
          <a:xfrm>
            <a:off x="1366988" y="3465676"/>
            <a:ext cx="504999" cy="504998"/>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4" name="Text Placeholder 14">
            <a:extLst>
              <a:ext uri="{FF2B5EF4-FFF2-40B4-BE49-F238E27FC236}">
                <a16:creationId xmlns:a16="http://schemas.microsoft.com/office/drawing/2014/main" id="{033BF1DD-CCFC-A189-366B-C8C6FC005C5F}"/>
              </a:ext>
            </a:extLst>
          </p:cNvPr>
          <p:cNvSpPr>
            <a:spLocks noGrp="1"/>
          </p:cNvSpPr>
          <p:nvPr>
            <p:ph type="body" sz="quarter" idx="17" hasCustomPrompt="1"/>
          </p:nvPr>
        </p:nvSpPr>
        <p:spPr>
          <a:xfrm>
            <a:off x="2183130" y="3524602"/>
            <a:ext cx="5539978" cy="387146"/>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5" name="Text Placeholder 14">
            <a:extLst>
              <a:ext uri="{FF2B5EF4-FFF2-40B4-BE49-F238E27FC236}">
                <a16:creationId xmlns:a16="http://schemas.microsoft.com/office/drawing/2014/main" id="{0B4E601B-586F-6A68-5EF9-66062400FE6A}"/>
              </a:ext>
            </a:extLst>
          </p:cNvPr>
          <p:cNvSpPr>
            <a:spLocks noGrp="1"/>
          </p:cNvSpPr>
          <p:nvPr>
            <p:ph type="body" sz="quarter" idx="18" hasCustomPrompt="1"/>
          </p:nvPr>
        </p:nvSpPr>
        <p:spPr>
          <a:xfrm>
            <a:off x="906780" y="3524602"/>
            <a:ext cx="386086" cy="387146"/>
          </a:xfrm>
        </p:spPr>
        <p:txBody>
          <a:bodyPr anchor="ctr"/>
          <a:lstStyle>
            <a:lvl1pPr marL="0" indent="0">
              <a:lnSpc>
                <a:spcPct val="100000"/>
              </a:lnSpc>
              <a:buNone/>
              <a:defRPr sz="135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03</a:t>
            </a:r>
          </a:p>
        </p:txBody>
      </p:sp>
      <p:sp>
        <p:nvSpPr>
          <p:cNvPr id="5" name="TextBox 4">
            <a:extLst>
              <a:ext uri="{FF2B5EF4-FFF2-40B4-BE49-F238E27FC236}">
                <a16:creationId xmlns:a16="http://schemas.microsoft.com/office/drawing/2014/main" id="{6AE10FDA-CE3D-3D99-CA45-0280FE74C0A0}"/>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0" name="TextBox 9">
            <a:extLst>
              <a:ext uri="{FF2B5EF4-FFF2-40B4-BE49-F238E27FC236}">
                <a16:creationId xmlns:a16="http://schemas.microsoft.com/office/drawing/2014/main" id="{487849A3-A9D5-E494-8943-8CF8ED2598F1}"/>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332771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s - Numbers">
    <p:bg>
      <p:bgPr>
        <a:solidFill>
          <a:srgbClr val="F5F8FC"/>
        </a:solidFill>
        <a:effectLst/>
      </p:bgPr>
    </p:bg>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BA393FA5-B0A5-883E-2CF3-C75DC06F1609}"/>
              </a:ext>
            </a:extLst>
          </p:cNvPr>
          <p:cNvSpPr/>
          <p:nvPr userDrawn="1"/>
        </p:nvSpPr>
        <p:spPr>
          <a:xfrm>
            <a:off x="697232"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2" name="Text Placeholder 14">
            <a:extLst>
              <a:ext uri="{FF2B5EF4-FFF2-40B4-BE49-F238E27FC236}">
                <a16:creationId xmlns:a16="http://schemas.microsoft.com/office/drawing/2014/main" id="{313991C1-08CC-A7A4-3921-4467EF094D92}"/>
              </a:ext>
            </a:extLst>
          </p:cNvPr>
          <p:cNvSpPr>
            <a:spLocks noGrp="1"/>
          </p:cNvSpPr>
          <p:nvPr>
            <p:ph type="body" sz="quarter" idx="13" hasCustomPrompt="1"/>
          </p:nvPr>
        </p:nvSpPr>
        <p:spPr>
          <a:xfrm>
            <a:off x="890503" y="2175285"/>
            <a:ext cx="2173003" cy="1751908"/>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783"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13" name="Text Placeholder 14">
            <a:extLst>
              <a:ext uri="{FF2B5EF4-FFF2-40B4-BE49-F238E27FC236}">
                <a16:creationId xmlns:a16="http://schemas.microsoft.com/office/drawing/2014/main" id="{8B250321-5A3C-2A2E-E269-81A62B79726E}"/>
              </a:ext>
            </a:extLst>
          </p:cNvPr>
          <p:cNvSpPr>
            <a:spLocks noGrp="1"/>
          </p:cNvSpPr>
          <p:nvPr>
            <p:ph type="body" sz="quarter" idx="14" hasCustomPrompt="1"/>
          </p:nvPr>
        </p:nvSpPr>
        <p:spPr>
          <a:xfrm>
            <a:off x="890503" y="1660633"/>
            <a:ext cx="577453" cy="387146"/>
          </a:xfrm>
        </p:spPr>
        <p:txBody>
          <a:bodyPr anchor="ctr"/>
          <a:lstStyle>
            <a:lvl1pPr marL="0" indent="0">
              <a:lnSpc>
                <a:spcPct val="100000"/>
              </a:lnSpc>
              <a:buNone/>
              <a:defRPr sz="18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01</a:t>
            </a:r>
          </a:p>
        </p:txBody>
      </p:sp>
      <p:sp>
        <p:nvSpPr>
          <p:cNvPr id="27" name="Rounded Rectangle 26">
            <a:extLst>
              <a:ext uri="{FF2B5EF4-FFF2-40B4-BE49-F238E27FC236}">
                <a16:creationId xmlns:a16="http://schemas.microsoft.com/office/drawing/2014/main" id="{8DD064BE-B68C-47AA-DABE-9D2BEF128021}"/>
              </a:ext>
            </a:extLst>
          </p:cNvPr>
          <p:cNvSpPr/>
          <p:nvPr userDrawn="1"/>
        </p:nvSpPr>
        <p:spPr>
          <a:xfrm>
            <a:off x="5940563"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ext Placeholder 14">
            <a:extLst>
              <a:ext uri="{FF2B5EF4-FFF2-40B4-BE49-F238E27FC236}">
                <a16:creationId xmlns:a16="http://schemas.microsoft.com/office/drawing/2014/main" id="{447F1145-D763-D51C-FFDD-48179864707E}"/>
              </a:ext>
            </a:extLst>
          </p:cNvPr>
          <p:cNvSpPr>
            <a:spLocks noGrp="1"/>
          </p:cNvSpPr>
          <p:nvPr>
            <p:ph type="body" sz="quarter" idx="15" hasCustomPrompt="1"/>
          </p:nvPr>
        </p:nvSpPr>
        <p:spPr>
          <a:xfrm>
            <a:off x="6133833" y="2175285"/>
            <a:ext cx="2119666" cy="1751908"/>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783"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9" name="Text Placeholder 14">
            <a:extLst>
              <a:ext uri="{FF2B5EF4-FFF2-40B4-BE49-F238E27FC236}">
                <a16:creationId xmlns:a16="http://schemas.microsoft.com/office/drawing/2014/main" id="{2E798C09-3F9F-FF4B-84EE-C324B4D018CB}"/>
              </a:ext>
            </a:extLst>
          </p:cNvPr>
          <p:cNvSpPr>
            <a:spLocks noGrp="1"/>
          </p:cNvSpPr>
          <p:nvPr>
            <p:ph type="body" sz="quarter" idx="16" hasCustomPrompt="1"/>
          </p:nvPr>
        </p:nvSpPr>
        <p:spPr>
          <a:xfrm>
            <a:off x="6133834" y="1660633"/>
            <a:ext cx="577453" cy="387146"/>
          </a:xfrm>
        </p:spPr>
        <p:txBody>
          <a:bodyPr anchor="ctr"/>
          <a:lstStyle>
            <a:lvl1pPr marL="0" indent="0">
              <a:lnSpc>
                <a:spcPct val="100000"/>
              </a:lnSpc>
              <a:buNone/>
              <a:defRPr sz="18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03</a:t>
            </a:r>
          </a:p>
        </p:txBody>
      </p:sp>
      <p:sp>
        <p:nvSpPr>
          <p:cNvPr id="30" name="Rounded Rectangle 29">
            <a:extLst>
              <a:ext uri="{FF2B5EF4-FFF2-40B4-BE49-F238E27FC236}">
                <a16:creationId xmlns:a16="http://schemas.microsoft.com/office/drawing/2014/main" id="{93B95F86-AA9C-2DFC-E1E4-0A0F483418F8}"/>
              </a:ext>
            </a:extLst>
          </p:cNvPr>
          <p:cNvSpPr/>
          <p:nvPr userDrawn="1"/>
        </p:nvSpPr>
        <p:spPr>
          <a:xfrm>
            <a:off x="3318898"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 name="Text Placeholder 14">
            <a:extLst>
              <a:ext uri="{FF2B5EF4-FFF2-40B4-BE49-F238E27FC236}">
                <a16:creationId xmlns:a16="http://schemas.microsoft.com/office/drawing/2014/main" id="{6B9A1F5A-5D39-EDFB-CDE7-3549944F2352}"/>
              </a:ext>
            </a:extLst>
          </p:cNvPr>
          <p:cNvSpPr>
            <a:spLocks noGrp="1"/>
          </p:cNvSpPr>
          <p:nvPr>
            <p:ph type="body" sz="quarter" idx="17" hasCustomPrompt="1"/>
          </p:nvPr>
        </p:nvSpPr>
        <p:spPr>
          <a:xfrm>
            <a:off x="3512168" y="2175285"/>
            <a:ext cx="2173003" cy="1751908"/>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783"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32" name="Text Placeholder 14">
            <a:extLst>
              <a:ext uri="{FF2B5EF4-FFF2-40B4-BE49-F238E27FC236}">
                <a16:creationId xmlns:a16="http://schemas.microsoft.com/office/drawing/2014/main" id="{4CD01C06-F9AF-EB60-D092-F19D64957B59}"/>
              </a:ext>
            </a:extLst>
          </p:cNvPr>
          <p:cNvSpPr>
            <a:spLocks noGrp="1"/>
          </p:cNvSpPr>
          <p:nvPr>
            <p:ph type="body" sz="quarter" idx="18" hasCustomPrompt="1"/>
          </p:nvPr>
        </p:nvSpPr>
        <p:spPr>
          <a:xfrm>
            <a:off x="3512169" y="1660633"/>
            <a:ext cx="577453" cy="387146"/>
          </a:xfrm>
        </p:spPr>
        <p:txBody>
          <a:bodyPr anchor="ctr"/>
          <a:lstStyle>
            <a:lvl1pPr marL="0" indent="0">
              <a:lnSpc>
                <a:spcPct val="100000"/>
              </a:lnSpc>
              <a:buNone/>
              <a:defRPr sz="18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02</a:t>
            </a:r>
          </a:p>
        </p:txBody>
      </p:sp>
      <p:sp>
        <p:nvSpPr>
          <p:cNvPr id="3" name="TextBox 2">
            <a:extLst>
              <a:ext uri="{FF2B5EF4-FFF2-40B4-BE49-F238E27FC236}">
                <a16:creationId xmlns:a16="http://schemas.microsoft.com/office/drawing/2014/main" id="{3C97123A-EEA6-2C59-A5E0-5C64A22BB9D2}"/>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C574035A-205E-AF52-4076-B620AED6DAB3}"/>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386242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s - Icons">
    <p:bg>
      <p:bgPr>
        <a:solidFill>
          <a:srgbClr val="F5F8FC"/>
        </a:solidFill>
        <a:effectLst/>
      </p:bgPr>
    </p:bg>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BA393FA5-B0A5-883E-2CF3-C75DC06F1609}"/>
              </a:ext>
            </a:extLst>
          </p:cNvPr>
          <p:cNvSpPr/>
          <p:nvPr userDrawn="1"/>
        </p:nvSpPr>
        <p:spPr>
          <a:xfrm>
            <a:off x="697232"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ounded Rectangle 26">
            <a:extLst>
              <a:ext uri="{FF2B5EF4-FFF2-40B4-BE49-F238E27FC236}">
                <a16:creationId xmlns:a16="http://schemas.microsoft.com/office/drawing/2014/main" id="{8DD064BE-B68C-47AA-DABE-9D2BEF128021}"/>
              </a:ext>
            </a:extLst>
          </p:cNvPr>
          <p:cNvSpPr/>
          <p:nvPr userDrawn="1"/>
        </p:nvSpPr>
        <p:spPr>
          <a:xfrm>
            <a:off x="5940563"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Rounded Rectangle 29">
            <a:extLst>
              <a:ext uri="{FF2B5EF4-FFF2-40B4-BE49-F238E27FC236}">
                <a16:creationId xmlns:a16="http://schemas.microsoft.com/office/drawing/2014/main" id="{93B95F86-AA9C-2DFC-E1E4-0A0F483418F8}"/>
              </a:ext>
            </a:extLst>
          </p:cNvPr>
          <p:cNvSpPr/>
          <p:nvPr userDrawn="1"/>
        </p:nvSpPr>
        <p:spPr>
          <a:xfrm>
            <a:off x="3318898"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3" name="Picture Placeholder 20" descr="A purple line art of a computer monitor with a sun&#10;&#10;Description automatically generated">
            <a:extLst>
              <a:ext uri="{FF2B5EF4-FFF2-40B4-BE49-F238E27FC236}">
                <a16:creationId xmlns:a16="http://schemas.microsoft.com/office/drawing/2014/main" id="{89C32C49-1EF0-0C0F-E2DE-667C199EAE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90504" y="1564763"/>
            <a:ext cx="610523" cy="610523"/>
          </a:xfrm>
          <a:custGeom>
            <a:avLst/>
            <a:gdLst>
              <a:gd name="connsiteX0" fmla="*/ 856527 w 1713054"/>
              <a:gd name="connsiteY0" fmla="*/ 0 h 1713054"/>
              <a:gd name="connsiteX1" fmla="*/ 1713054 w 1713054"/>
              <a:gd name="connsiteY1" fmla="*/ 856527 h 1713054"/>
              <a:gd name="connsiteX2" fmla="*/ 856527 w 1713054"/>
              <a:gd name="connsiteY2" fmla="*/ 1713054 h 1713054"/>
              <a:gd name="connsiteX3" fmla="*/ 0 w 1713054"/>
              <a:gd name="connsiteY3" fmla="*/ 856527 h 1713054"/>
              <a:gd name="connsiteX4" fmla="*/ 856527 w 1713054"/>
              <a:gd name="connsiteY4" fmla="*/ 0 h 171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054" h="1713054">
                <a:moveTo>
                  <a:pt x="856527" y="0"/>
                </a:moveTo>
                <a:cubicBezTo>
                  <a:pt x="1329574" y="0"/>
                  <a:pt x="1713054" y="383480"/>
                  <a:pt x="1713054" y="856527"/>
                </a:cubicBezTo>
                <a:cubicBezTo>
                  <a:pt x="1713054" y="1329574"/>
                  <a:pt x="1329574" y="1713054"/>
                  <a:pt x="856527" y="1713054"/>
                </a:cubicBezTo>
                <a:cubicBezTo>
                  <a:pt x="383480" y="1713054"/>
                  <a:pt x="0" y="1329574"/>
                  <a:pt x="0" y="856527"/>
                </a:cubicBezTo>
                <a:cubicBezTo>
                  <a:pt x="0" y="383480"/>
                  <a:pt x="383480" y="0"/>
                  <a:pt x="856527" y="0"/>
                </a:cubicBezTo>
                <a:close/>
              </a:path>
            </a:pathLst>
          </a:custGeom>
        </p:spPr>
      </p:pic>
      <p:pic>
        <p:nvPicPr>
          <p:cNvPr id="5" name="Picture Placeholder 22" descr="A sun and cloud with rays&#10;&#10;Description automatically generated">
            <a:extLst>
              <a:ext uri="{FF2B5EF4-FFF2-40B4-BE49-F238E27FC236}">
                <a16:creationId xmlns:a16="http://schemas.microsoft.com/office/drawing/2014/main" id="{C2D32080-84F4-649A-3E92-DDB48E38AE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491519" y="1539231"/>
            <a:ext cx="661587" cy="661586"/>
          </a:xfrm>
          <a:custGeom>
            <a:avLst/>
            <a:gdLst>
              <a:gd name="connsiteX0" fmla="*/ 856527 w 1713054"/>
              <a:gd name="connsiteY0" fmla="*/ 0 h 1713054"/>
              <a:gd name="connsiteX1" fmla="*/ 1713054 w 1713054"/>
              <a:gd name="connsiteY1" fmla="*/ 856527 h 1713054"/>
              <a:gd name="connsiteX2" fmla="*/ 856527 w 1713054"/>
              <a:gd name="connsiteY2" fmla="*/ 1713054 h 1713054"/>
              <a:gd name="connsiteX3" fmla="*/ 0 w 1713054"/>
              <a:gd name="connsiteY3" fmla="*/ 856527 h 1713054"/>
              <a:gd name="connsiteX4" fmla="*/ 856527 w 1713054"/>
              <a:gd name="connsiteY4" fmla="*/ 0 h 171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054" h="1713054">
                <a:moveTo>
                  <a:pt x="856527" y="0"/>
                </a:moveTo>
                <a:cubicBezTo>
                  <a:pt x="1329574" y="0"/>
                  <a:pt x="1713054" y="383480"/>
                  <a:pt x="1713054" y="856527"/>
                </a:cubicBezTo>
                <a:cubicBezTo>
                  <a:pt x="1713054" y="1329574"/>
                  <a:pt x="1329574" y="1713054"/>
                  <a:pt x="856527" y="1713054"/>
                </a:cubicBezTo>
                <a:cubicBezTo>
                  <a:pt x="383480" y="1713054"/>
                  <a:pt x="0" y="1329574"/>
                  <a:pt x="0" y="856527"/>
                </a:cubicBezTo>
                <a:cubicBezTo>
                  <a:pt x="0" y="383480"/>
                  <a:pt x="383480" y="0"/>
                  <a:pt x="856527" y="0"/>
                </a:cubicBezTo>
                <a:close/>
              </a:path>
            </a:pathLst>
          </a:custGeom>
        </p:spPr>
      </p:pic>
      <p:pic>
        <p:nvPicPr>
          <p:cNvPr id="7" name="Picture Placeholder 24" descr="A person with a cane&#10;&#10;Description automatically generated">
            <a:extLst>
              <a:ext uri="{FF2B5EF4-FFF2-40B4-BE49-F238E27FC236}">
                <a16:creationId xmlns:a16="http://schemas.microsoft.com/office/drawing/2014/main" id="{CFD06276-E8DA-D9BA-9E8D-D33A92990AC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037598" y="1539231"/>
            <a:ext cx="661587" cy="661586"/>
          </a:xfrm>
          <a:custGeom>
            <a:avLst/>
            <a:gdLst>
              <a:gd name="connsiteX0" fmla="*/ 856527 w 1713054"/>
              <a:gd name="connsiteY0" fmla="*/ 0 h 1713054"/>
              <a:gd name="connsiteX1" fmla="*/ 1713054 w 1713054"/>
              <a:gd name="connsiteY1" fmla="*/ 856527 h 1713054"/>
              <a:gd name="connsiteX2" fmla="*/ 856527 w 1713054"/>
              <a:gd name="connsiteY2" fmla="*/ 1713054 h 1713054"/>
              <a:gd name="connsiteX3" fmla="*/ 0 w 1713054"/>
              <a:gd name="connsiteY3" fmla="*/ 856527 h 1713054"/>
              <a:gd name="connsiteX4" fmla="*/ 856527 w 1713054"/>
              <a:gd name="connsiteY4" fmla="*/ 0 h 171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054" h="1713054">
                <a:moveTo>
                  <a:pt x="856527" y="0"/>
                </a:moveTo>
                <a:cubicBezTo>
                  <a:pt x="1329574" y="0"/>
                  <a:pt x="1713054" y="383480"/>
                  <a:pt x="1713054" y="856527"/>
                </a:cubicBezTo>
                <a:cubicBezTo>
                  <a:pt x="1713054" y="1329574"/>
                  <a:pt x="1329574" y="1713054"/>
                  <a:pt x="856527" y="1713054"/>
                </a:cubicBezTo>
                <a:cubicBezTo>
                  <a:pt x="383480" y="1713054"/>
                  <a:pt x="0" y="1329574"/>
                  <a:pt x="0" y="856527"/>
                </a:cubicBezTo>
                <a:cubicBezTo>
                  <a:pt x="0" y="383480"/>
                  <a:pt x="383480" y="0"/>
                  <a:pt x="856527" y="0"/>
                </a:cubicBezTo>
                <a:close/>
              </a:path>
            </a:pathLst>
          </a:custGeom>
        </p:spPr>
      </p:pic>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2" name="Text Placeholder 14">
            <a:extLst>
              <a:ext uri="{FF2B5EF4-FFF2-40B4-BE49-F238E27FC236}">
                <a16:creationId xmlns:a16="http://schemas.microsoft.com/office/drawing/2014/main" id="{313991C1-08CC-A7A4-3921-4467EF094D92}"/>
              </a:ext>
            </a:extLst>
          </p:cNvPr>
          <p:cNvSpPr>
            <a:spLocks noGrp="1"/>
          </p:cNvSpPr>
          <p:nvPr>
            <p:ph type="body" sz="quarter" idx="13" hasCustomPrompt="1"/>
          </p:nvPr>
        </p:nvSpPr>
        <p:spPr>
          <a:xfrm>
            <a:off x="890503" y="2175285"/>
            <a:ext cx="2173003" cy="1751908"/>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783"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8" name="Text Placeholder 14">
            <a:extLst>
              <a:ext uri="{FF2B5EF4-FFF2-40B4-BE49-F238E27FC236}">
                <a16:creationId xmlns:a16="http://schemas.microsoft.com/office/drawing/2014/main" id="{447F1145-D763-D51C-FFDD-48179864707E}"/>
              </a:ext>
            </a:extLst>
          </p:cNvPr>
          <p:cNvSpPr>
            <a:spLocks noGrp="1"/>
          </p:cNvSpPr>
          <p:nvPr>
            <p:ph type="body" sz="quarter" idx="15" hasCustomPrompt="1"/>
          </p:nvPr>
        </p:nvSpPr>
        <p:spPr>
          <a:xfrm>
            <a:off x="6133833" y="2175285"/>
            <a:ext cx="2119666" cy="1751908"/>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783"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31" name="Text Placeholder 14">
            <a:extLst>
              <a:ext uri="{FF2B5EF4-FFF2-40B4-BE49-F238E27FC236}">
                <a16:creationId xmlns:a16="http://schemas.microsoft.com/office/drawing/2014/main" id="{6B9A1F5A-5D39-EDFB-CDE7-3549944F2352}"/>
              </a:ext>
            </a:extLst>
          </p:cNvPr>
          <p:cNvSpPr>
            <a:spLocks noGrp="1"/>
          </p:cNvSpPr>
          <p:nvPr>
            <p:ph type="body" sz="quarter" idx="17" hasCustomPrompt="1"/>
          </p:nvPr>
        </p:nvSpPr>
        <p:spPr>
          <a:xfrm>
            <a:off x="3512168" y="2175285"/>
            <a:ext cx="2173003" cy="1751908"/>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a:p>
            <a:pPr marL="0" marR="0" lvl="0" indent="0" algn="l" defTabSz="685783" rtl="0" eaLnBrk="1" fontAlgn="auto" latinLnBrk="0" hangingPunct="1">
              <a:lnSpc>
                <a:spcPts val="1463"/>
              </a:lnSpc>
              <a:spcBef>
                <a:spcPct val="0"/>
              </a:spcBef>
              <a:spcAft>
                <a:spcPts val="0"/>
              </a:spcAft>
              <a:buClrTx/>
              <a:buSzTx/>
              <a:buFontTx/>
              <a:buNone/>
              <a:tabLst/>
              <a:defRPr/>
            </a:pPr>
            <a:endPar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a:t>
            </a:r>
          </a:p>
          <a:p>
            <a:pPr marL="214308" marR="0" lvl="0" indent="-214308" algn="l" defTabSz="685783" rtl="0" eaLnBrk="1" fontAlgn="auto" latinLnBrk="0" hangingPunct="1">
              <a:lnSpc>
                <a:spcPts val="1463"/>
              </a:lnSpc>
              <a:spcBef>
                <a:spcPct val="0"/>
              </a:spcBef>
              <a:spcAft>
                <a:spcPts val="0"/>
              </a:spcAft>
              <a:buClrTx/>
              <a:buSzTx/>
              <a:buFont typeface="Arial" panose="020B0604020202020204" pitchFamily="34" charset="0"/>
              <a:buChar char="•"/>
              <a:tabLst/>
              <a:defRPr/>
            </a:pP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8" name="TextBox 7">
            <a:extLst>
              <a:ext uri="{FF2B5EF4-FFF2-40B4-BE49-F238E27FC236}">
                <a16:creationId xmlns:a16="http://schemas.microsoft.com/office/drawing/2014/main" id="{09800734-6DC9-7BAE-0810-DD38161079C7}"/>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97E11126-6CF7-656D-0C37-7DB788881165}"/>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692435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s 01">
    <p:bg>
      <p:bgPr>
        <a:solidFill>
          <a:srgbClr val="F5F8FC"/>
        </a:solidFill>
        <a:effectLst/>
      </p:bgPr>
    </p:bg>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BA393FA5-B0A5-883E-2CF3-C75DC06F1609}"/>
              </a:ext>
            </a:extLst>
          </p:cNvPr>
          <p:cNvSpPr/>
          <p:nvPr userDrawn="1"/>
        </p:nvSpPr>
        <p:spPr>
          <a:xfrm>
            <a:off x="697232"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ounded Rectangle 26">
            <a:extLst>
              <a:ext uri="{FF2B5EF4-FFF2-40B4-BE49-F238E27FC236}">
                <a16:creationId xmlns:a16="http://schemas.microsoft.com/office/drawing/2014/main" id="{8DD064BE-B68C-47AA-DABE-9D2BEF128021}"/>
              </a:ext>
            </a:extLst>
          </p:cNvPr>
          <p:cNvSpPr/>
          <p:nvPr userDrawn="1"/>
        </p:nvSpPr>
        <p:spPr>
          <a:xfrm>
            <a:off x="5940563"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Rounded Rectangle 29">
            <a:extLst>
              <a:ext uri="{FF2B5EF4-FFF2-40B4-BE49-F238E27FC236}">
                <a16:creationId xmlns:a16="http://schemas.microsoft.com/office/drawing/2014/main" id="{93B95F86-AA9C-2DFC-E1E4-0A0F483418F8}"/>
              </a:ext>
            </a:extLst>
          </p:cNvPr>
          <p:cNvSpPr/>
          <p:nvPr userDrawn="1"/>
        </p:nvSpPr>
        <p:spPr>
          <a:xfrm>
            <a:off x="3318898" y="1430257"/>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Stats</a:t>
            </a:r>
          </a:p>
        </p:txBody>
      </p:sp>
      <p:sp>
        <p:nvSpPr>
          <p:cNvPr id="12" name="Text Placeholder 14">
            <a:extLst>
              <a:ext uri="{FF2B5EF4-FFF2-40B4-BE49-F238E27FC236}">
                <a16:creationId xmlns:a16="http://schemas.microsoft.com/office/drawing/2014/main" id="{313991C1-08CC-A7A4-3921-4467EF094D92}"/>
              </a:ext>
            </a:extLst>
          </p:cNvPr>
          <p:cNvSpPr>
            <a:spLocks noGrp="1"/>
          </p:cNvSpPr>
          <p:nvPr>
            <p:ph type="body" sz="quarter" idx="13" hasCustomPrompt="1"/>
          </p:nvPr>
        </p:nvSpPr>
        <p:spPr>
          <a:xfrm>
            <a:off x="890502" y="3337335"/>
            <a:ext cx="2173003" cy="396466"/>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p:txBody>
      </p:sp>
      <p:sp>
        <p:nvSpPr>
          <p:cNvPr id="28" name="Text Placeholder 14">
            <a:extLst>
              <a:ext uri="{FF2B5EF4-FFF2-40B4-BE49-F238E27FC236}">
                <a16:creationId xmlns:a16="http://schemas.microsoft.com/office/drawing/2014/main" id="{447F1145-D763-D51C-FFDD-48179864707E}"/>
              </a:ext>
            </a:extLst>
          </p:cNvPr>
          <p:cNvSpPr>
            <a:spLocks noGrp="1"/>
          </p:cNvSpPr>
          <p:nvPr>
            <p:ph type="body" sz="quarter" idx="15" hasCustomPrompt="1"/>
          </p:nvPr>
        </p:nvSpPr>
        <p:spPr>
          <a:xfrm>
            <a:off x="6133833" y="3337335"/>
            <a:ext cx="2119666" cy="396466"/>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p:txBody>
      </p:sp>
      <p:sp>
        <p:nvSpPr>
          <p:cNvPr id="31" name="Text Placeholder 14">
            <a:extLst>
              <a:ext uri="{FF2B5EF4-FFF2-40B4-BE49-F238E27FC236}">
                <a16:creationId xmlns:a16="http://schemas.microsoft.com/office/drawing/2014/main" id="{6B9A1F5A-5D39-EDFB-CDE7-3549944F2352}"/>
              </a:ext>
            </a:extLst>
          </p:cNvPr>
          <p:cNvSpPr>
            <a:spLocks noGrp="1"/>
          </p:cNvSpPr>
          <p:nvPr>
            <p:ph type="body" sz="quarter" idx="17" hasCustomPrompt="1"/>
          </p:nvPr>
        </p:nvSpPr>
        <p:spPr>
          <a:xfrm>
            <a:off x="3512168" y="3337335"/>
            <a:ext cx="2173003" cy="396466"/>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p:txBody>
      </p:sp>
      <p:sp>
        <p:nvSpPr>
          <p:cNvPr id="14" name="Text Placeholder 13">
            <a:extLst>
              <a:ext uri="{FF2B5EF4-FFF2-40B4-BE49-F238E27FC236}">
                <a16:creationId xmlns:a16="http://schemas.microsoft.com/office/drawing/2014/main" id="{2C16B922-B86A-D206-44FE-784B5AB7C239}"/>
              </a:ext>
            </a:extLst>
          </p:cNvPr>
          <p:cNvSpPr>
            <a:spLocks noGrp="1"/>
          </p:cNvSpPr>
          <p:nvPr>
            <p:ph type="body" sz="quarter" idx="18" hasCustomPrompt="1"/>
          </p:nvPr>
        </p:nvSpPr>
        <p:spPr>
          <a:xfrm>
            <a:off x="890502" y="1682756"/>
            <a:ext cx="2173003" cy="1517645"/>
          </a:xfrm>
        </p:spPr>
        <p:txBody>
          <a:bodyPr lIns="90000"/>
          <a:lstStyle>
            <a:lvl1pPr marL="0" indent="0">
              <a:buNone/>
              <a:defRPr sz="405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15" name="Text Placeholder 13">
            <a:extLst>
              <a:ext uri="{FF2B5EF4-FFF2-40B4-BE49-F238E27FC236}">
                <a16:creationId xmlns:a16="http://schemas.microsoft.com/office/drawing/2014/main" id="{6EB8C2AC-AFE7-4BC7-EE91-F55C83E16F60}"/>
              </a:ext>
            </a:extLst>
          </p:cNvPr>
          <p:cNvSpPr>
            <a:spLocks noGrp="1"/>
          </p:cNvSpPr>
          <p:nvPr>
            <p:ph type="body" sz="quarter" idx="19" hasCustomPrompt="1"/>
          </p:nvPr>
        </p:nvSpPr>
        <p:spPr>
          <a:xfrm>
            <a:off x="3512168" y="1682756"/>
            <a:ext cx="2173003" cy="1517645"/>
          </a:xfrm>
        </p:spPr>
        <p:txBody>
          <a:bodyPr lIns="90000"/>
          <a:lstStyle>
            <a:lvl1pPr marL="0" indent="0">
              <a:buNone/>
              <a:defRPr sz="405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16" name="Text Placeholder 13">
            <a:extLst>
              <a:ext uri="{FF2B5EF4-FFF2-40B4-BE49-F238E27FC236}">
                <a16:creationId xmlns:a16="http://schemas.microsoft.com/office/drawing/2014/main" id="{D9D0C13C-FACD-8BE2-B2FC-ED6A912A5AFA}"/>
              </a:ext>
            </a:extLst>
          </p:cNvPr>
          <p:cNvSpPr>
            <a:spLocks noGrp="1"/>
          </p:cNvSpPr>
          <p:nvPr>
            <p:ph type="body" sz="quarter" idx="20" hasCustomPrompt="1"/>
          </p:nvPr>
        </p:nvSpPr>
        <p:spPr>
          <a:xfrm>
            <a:off x="6133834" y="1682756"/>
            <a:ext cx="2173003" cy="1517645"/>
          </a:xfrm>
        </p:spPr>
        <p:txBody>
          <a:bodyPr lIns="90000"/>
          <a:lstStyle>
            <a:lvl1pPr marL="0" indent="0">
              <a:buNone/>
              <a:defRPr sz="405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3" name="TextBox 2">
            <a:extLst>
              <a:ext uri="{FF2B5EF4-FFF2-40B4-BE49-F238E27FC236}">
                <a16:creationId xmlns:a16="http://schemas.microsoft.com/office/drawing/2014/main" id="{57442C0B-3D10-F451-0ED8-B3B7B760FC73}"/>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749FD11C-EC72-8BA1-6595-C6266CF2521A}"/>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554087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s 02">
    <p:bg>
      <p:bgPr>
        <a:solidFill>
          <a:srgbClr val="F5F8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09B32-DCB2-5F41-1747-27E013687402}"/>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 y="-4740"/>
            <a:ext cx="9144000" cy="5152980"/>
          </a:xfrm>
          <a:prstGeom prst="rect">
            <a:avLst/>
          </a:prstGeom>
          <a:gradFill>
            <a:gsLst>
              <a:gs pos="75000">
                <a:srgbClr val="3C96BA"/>
              </a:gs>
              <a:gs pos="50000">
                <a:srgbClr val="4D5CAC"/>
              </a:gs>
              <a:gs pos="0">
                <a:srgbClr val="5E249F"/>
              </a:gs>
              <a:gs pos="100000">
                <a:srgbClr val="2AD2C8"/>
              </a:gs>
            </a:gsLst>
            <a:lin ang="19200000" scaled="0"/>
          </a:gradFill>
        </p:spPr>
      </p:pic>
      <p:sp>
        <p:nvSpPr>
          <p:cNvPr id="5" name="Rounded Rectangle 4">
            <a:extLst>
              <a:ext uri="{FF2B5EF4-FFF2-40B4-BE49-F238E27FC236}">
                <a16:creationId xmlns:a16="http://schemas.microsoft.com/office/drawing/2014/main" id="{C04A5F95-3B46-70A7-508A-FED13C0922AF}"/>
              </a:ext>
            </a:extLst>
          </p:cNvPr>
          <p:cNvSpPr/>
          <p:nvPr userDrawn="1"/>
        </p:nvSpPr>
        <p:spPr>
          <a:xfrm>
            <a:off x="697230" y="3007724"/>
            <a:ext cx="7749540" cy="1223969"/>
          </a:xfrm>
          <a:prstGeom prst="roundRect">
            <a:avLst>
              <a:gd name="adj" fmla="val 9469"/>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Round Same Side Corner Rectangle 6">
            <a:extLst>
              <a:ext uri="{FF2B5EF4-FFF2-40B4-BE49-F238E27FC236}">
                <a16:creationId xmlns:a16="http://schemas.microsoft.com/office/drawing/2014/main" id="{BE2FC1AD-9FEC-62CE-C06A-7863FBCA3023}"/>
              </a:ext>
            </a:extLst>
          </p:cNvPr>
          <p:cNvSpPr/>
          <p:nvPr userDrawn="1"/>
        </p:nvSpPr>
        <p:spPr>
          <a:xfrm>
            <a:off x="697232" y="3007724"/>
            <a:ext cx="7749539" cy="125689"/>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Text Placeholder 10">
            <a:extLst>
              <a:ext uri="{FF2B5EF4-FFF2-40B4-BE49-F238E27FC236}">
                <a16:creationId xmlns:a16="http://schemas.microsoft.com/office/drawing/2014/main" id="{4C5F1A15-39BA-212B-729A-1B8F805F2DCA}"/>
              </a:ext>
            </a:extLst>
          </p:cNvPr>
          <p:cNvSpPr>
            <a:spLocks noGrp="1"/>
          </p:cNvSpPr>
          <p:nvPr>
            <p:ph type="body" sz="quarter" idx="10" hasCustomPrompt="1"/>
          </p:nvPr>
        </p:nvSpPr>
        <p:spPr>
          <a:xfrm>
            <a:off x="1002506" y="3230534"/>
            <a:ext cx="1696641" cy="537709"/>
          </a:xfrm>
        </p:spPr>
        <p:txBody>
          <a:bodyPr/>
          <a:lstStyle>
            <a:lvl1pPr marL="0" indent="0" algn="ctr">
              <a:buNone/>
              <a:defRPr sz="330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18" name="Text Placeholder 17">
            <a:extLst>
              <a:ext uri="{FF2B5EF4-FFF2-40B4-BE49-F238E27FC236}">
                <a16:creationId xmlns:a16="http://schemas.microsoft.com/office/drawing/2014/main" id="{9771C375-B9D8-547A-5F6A-F9B0411D4B6C}"/>
              </a:ext>
            </a:extLst>
          </p:cNvPr>
          <p:cNvSpPr>
            <a:spLocks noGrp="1"/>
          </p:cNvSpPr>
          <p:nvPr>
            <p:ph type="body" sz="quarter" idx="11" hasCustomPrompt="1"/>
          </p:nvPr>
        </p:nvSpPr>
        <p:spPr>
          <a:xfrm>
            <a:off x="1002508" y="3787110"/>
            <a:ext cx="1696641" cy="260362"/>
          </a:xfrm>
        </p:spPr>
        <p:txBody>
          <a:bodyPr/>
          <a:lstStyle>
            <a:lvl1pPr marL="0" indent="0" algn="ctr">
              <a:buNone/>
              <a:defRPr sz="1050"/>
            </a:lvl1pPr>
          </a:lstStyle>
          <a:p>
            <a:pPr lvl="0"/>
            <a:r>
              <a:rPr lang="en-US"/>
              <a:t>XX Ipsum</a:t>
            </a:r>
          </a:p>
        </p:txBody>
      </p:sp>
      <p:sp>
        <p:nvSpPr>
          <p:cNvPr id="24" name="Text Placeholder 10">
            <a:extLst>
              <a:ext uri="{FF2B5EF4-FFF2-40B4-BE49-F238E27FC236}">
                <a16:creationId xmlns:a16="http://schemas.microsoft.com/office/drawing/2014/main" id="{DB7F0D9E-D2CF-F3F6-E071-83B459375D52}"/>
              </a:ext>
            </a:extLst>
          </p:cNvPr>
          <p:cNvSpPr>
            <a:spLocks noGrp="1"/>
          </p:cNvSpPr>
          <p:nvPr>
            <p:ph type="body" sz="quarter" idx="12" hasCustomPrompt="1"/>
          </p:nvPr>
        </p:nvSpPr>
        <p:spPr>
          <a:xfrm>
            <a:off x="6510425" y="3230534"/>
            <a:ext cx="1696641" cy="537709"/>
          </a:xfrm>
        </p:spPr>
        <p:txBody>
          <a:bodyPr/>
          <a:lstStyle>
            <a:lvl1pPr marL="0" indent="0" algn="ctr">
              <a:buNone/>
              <a:defRPr sz="330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25" name="Text Placeholder 17">
            <a:extLst>
              <a:ext uri="{FF2B5EF4-FFF2-40B4-BE49-F238E27FC236}">
                <a16:creationId xmlns:a16="http://schemas.microsoft.com/office/drawing/2014/main" id="{14ED5767-16F6-F42E-78D3-9A8595680C11}"/>
              </a:ext>
            </a:extLst>
          </p:cNvPr>
          <p:cNvSpPr>
            <a:spLocks noGrp="1"/>
          </p:cNvSpPr>
          <p:nvPr>
            <p:ph type="body" sz="quarter" idx="13" hasCustomPrompt="1"/>
          </p:nvPr>
        </p:nvSpPr>
        <p:spPr>
          <a:xfrm>
            <a:off x="6510425" y="3787110"/>
            <a:ext cx="1696641" cy="260362"/>
          </a:xfrm>
        </p:spPr>
        <p:txBody>
          <a:bodyPr/>
          <a:lstStyle>
            <a:lvl1pPr marL="0" indent="0" algn="ctr">
              <a:buNone/>
              <a:defRPr sz="1050"/>
            </a:lvl1pPr>
          </a:lstStyle>
          <a:p>
            <a:pPr lvl="0"/>
            <a:r>
              <a:rPr lang="en-US"/>
              <a:t>XX Ipsum</a:t>
            </a:r>
          </a:p>
        </p:txBody>
      </p:sp>
      <p:sp>
        <p:nvSpPr>
          <p:cNvPr id="32" name="Text Placeholder 10">
            <a:extLst>
              <a:ext uri="{FF2B5EF4-FFF2-40B4-BE49-F238E27FC236}">
                <a16:creationId xmlns:a16="http://schemas.microsoft.com/office/drawing/2014/main" id="{9F50841C-7C98-A8AA-7465-ADD84A67E9C1}"/>
              </a:ext>
            </a:extLst>
          </p:cNvPr>
          <p:cNvSpPr>
            <a:spLocks noGrp="1"/>
          </p:cNvSpPr>
          <p:nvPr>
            <p:ph type="body" sz="quarter" idx="14" hasCustomPrompt="1"/>
          </p:nvPr>
        </p:nvSpPr>
        <p:spPr>
          <a:xfrm>
            <a:off x="2838479" y="3230534"/>
            <a:ext cx="1696641" cy="537709"/>
          </a:xfrm>
        </p:spPr>
        <p:txBody>
          <a:bodyPr/>
          <a:lstStyle>
            <a:lvl1pPr marL="0" indent="0" algn="ctr">
              <a:buNone/>
              <a:defRPr sz="3300" b="1" i="0">
                <a:solidFill>
                  <a:schemeClr val="tx1"/>
                </a:solidFill>
                <a:latin typeface="Malgun Gothic" panose="020B0503020000020004" pitchFamily="34" charset="-127"/>
                <a:ea typeface="Malgun Gothic" panose="020B0503020000020004" pitchFamily="34" charset="-127"/>
              </a:defRPr>
            </a:lvl1pPr>
          </a:lstStyle>
          <a:p>
            <a:pPr lvl="0"/>
            <a:r>
              <a:rPr lang="en-US"/>
              <a:t>##</a:t>
            </a:r>
          </a:p>
        </p:txBody>
      </p:sp>
      <p:sp>
        <p:nvSpPr>
          <p:cNvPr id="33" name="Text Placeholder 17">
            <a:extLst>
              <a:ext uri="{FF2B5EF4-FFF2-40B4-BE49-F238E27FC236}">
                <a16:creationId xmlns:a16="http://schemas.microsoft.com/office/drawing/2014/main" id="{BF94859E-DAB1-35A0-849E-52F903A5375E}"/>
              </a:ext>
            </a:extLst>
          </p:cNvPr>
          <p:cNvSpPr>
            <a:spLocks noGrp="1"/>
          </p:cNvSpPr>
          <p:nvPr>
            <p:ph type="body" sz="quarter" idx="15" hasCustomPrompt="1"/>
          </p:nvPr>
        </p:nvSpPr>
        <p:spPr>
          <a:xfrm>
            <a:off x="2838479" y="3787110"/>
            <a:ext cx="1696641" cy="260362"/>
          </a:xfrm>
        </p:spPr>
        <p:txBody>
          <a:bodyPr/>
          <a:lstStyle>
            <a:lvl1pPr marL="0" indent="0" algn="ctr">
              <a:buNone/>
              <a:defRPr sz="1050"/>
            </a:lvl1pPr>
          </a:lstStyle>
          <a:p>
            <a:pPr lvl="0"/>
            <a:r>
              <a:rPr lang="en-US"/>
              <a:t>XX Ipsum</a:t>
            </a:r>
          </a:p>
        </p:txBody>
      </p:sp>
      <p:sp>
        <p:nvSpPr>
          <p:cNvPr id="34" name="Text Placeholder 10">
            <a:extLst>
              <a:ext uri="{FF2B5EF4-FFF2-40B4-BE49-F238E27FC236}">
                <a16:creationId xmlns:a16="http://schemas.microsoft.com/office/drawing/2014/main" id="{4D326DC9-8A23-CB33-654F-EE072A572EFD}"/>
              </a:ext>
            </a:extLst>
          </p:cNvPr>
          <p:cNvSpPr>
            <a:spLocks noGrp="1"/>
          </p:cNvSpPr>
          <p:nvPr>
            <p:ph type="body" sz="quarter" idx="16" hasCustomPrompt="1"/>
          </p:nvPr>
        </p:nvSpPr>
        <p:spPr>
          <a:xfrm>
            <a:off x="4674452" y="3230534"/>
            <a:ext cx="1696641" cy="537709"/>
          </a:xfrm>
        </p:spPr>
        <p:txBody>
          <a:bodyPr/>
          <a:lstStyle>
            <a:lvl1pPr marL="0" indent="0" algn="ctr">
              <a:buNone/>
              <a:defRPr sz="3300" b="1" i="0">
                <a:solidFill>
                  <a:schemeClr val="tx1"/>
                </a:solidFill>
                <a:latin typeface="Malgun Gothic" panose="020B0503020000020004" pitchFamily="34" charset="-127"/>
                <a:ea typeface="Malgun Gothic" panose="020B0503020000020004" pitchFamily="34" charset="-127"/>
              </a:defRPr>
            </a:lvl1pPr>
          </a:lstStyle>
          <a:p>
            <a:pPr lvl="0"/>
            <a:r>
              <a:rPr lang="en-US"/>
              <a:t>##</a:t>
            </a:r>
          </a:p>
        </p:txBody>
      </p:sp>
      <p:sp>
        <p:nvSpPr>
          <p:cNvPr id="35" name="Text Placeholder 17">
            <a:extLst>
              <a:ext uri="{FF2B5EF4-FFF2-40B4-BE49-F238E27FC236}">
                <a16:creationId xmlns:a16="http://schemas.microsoft.com/office/drawing/2014/main" id="{0462EF8F-5D29-23FE-5773-8BC5F9FBFB6C}"/>
              </a:ext>
            </a:extLst>
          </p:cNvPr>
          <p:cNvSpPr>
            <a:spLocks noGrp="1"/>
          </p:cNvSpPr>
          <p:nvPr>
            <p:ph type="body" sz="quarter" idx="17" hasCustomPrompt="1"/>
          </p:nvPr>
        </p:nvSpPr>
        <p:spPr>
          <a:xfrm>
            <a:off x="4674452" y="3787110"/>
            <a:ext cx="1696641" cy="260362"/>
          </a:xfrm>
        </p:spPr>
        <p:txBody>
          <a:bodyPr/>
          <a:lstStyle>
            <a:lvl1pPr marL="0" indent="0" algn="ctr">
              <a:buNone/>
              <a:defRPr sz="1050"/>
            </a:lvl1pPr>
          </a:lstStyle>
          <a:p>
            <a:pPr lvl="0"/>
            <a:r>
              <a:rPr lang="en-US"/>
              <a:t>XX Ipsum</a:t>
            </a:r>
          </a:p>
        </p:txBody>
      </p:sp>
      <p:sp>
        <p:nvSpPr>
          <p:cNvPr id="36" name="TextBox 35">
            <a:extLst>
              <a:ext uri="{FF2B5EF4-FFF2-40B4-BE49-F238E27FC236}">
                <a16:creationId xmlns:a16="http://schemas.microsoft.com/office/drawing/2014/main" id="{C6F3890C-E5E0-F2CD-672E-E1D59ABAC113}"/>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7" name="TextBox 36">
            <a:extLst>
              <a:ext uri="{FF2B5EF4-FFF2-40B4-BE49-F238E27FC236}">
                <a16:creationId xmlns:a16="http://schemas.microsoft.com/office/drawing/2014/main" id="{C14D13D2-65AF-65C8-ECE8-F18B0BAEF11E}"/>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211598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s Tabs">
    <p:bg>
      <p:bgPr>
        <a:solidFill>
          <a:srgbClr val="F5F8FC"/>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BCF5A74-84C4-1C98-0078-CC93089DACF7}"/>
              </a:ext>
            </a:extLst>
          </p:cNvPr>
          <p:cNvSpPr/>
          <p:nvPr userDrawn="1"/>
        </p:nvSpPr>
        <p:spPr>
          <a:xfrm>
            <a:off x="697231" y="1430257"/>
            <a:ext cx="3772938"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1" name="Text Placeholder 10">
            <a:extLst>
              <a:ext uri="{FF2B5EF4-FFF2-40B4-BE49-F238E27FC236}">
                <a16:creationId xmlns:a16="http://schemas.microsoft.com/office/drawing/2014/main" id="{F31FB3D2-683F-B073-4408-CF3BE6C32DFB}"/>
              </a:ext>
            </a:extLst>
          </p:cNvPr>
          <p:cNvSpPr>
            <a:spLocks noGrp="1"/>
          </p:cNvSpPr>
          <p:nvPr>
            <p:ph type="body" sz="quarter" idx="13" hasCustomPrompt="1"/>
          </p:nvPr>
        </p:nvSpPr>
        <p:spPr>
          <a:xfrm>
            <a:off x="898294" y="2085976"/>
            <a:ext cx="3368906" cy="485775"/>
          </a:xfrm>
        </p:spPr>
        <p:txBody>
          <a:bodyPr/>
          <a:lstStyle>
            <a:lvl1pPr marL="0" indent="0">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a:t>
            </a:r>
          </a:p>
        </p:txBody>
      </p:sp>
      <p:sp>
        <p:nvSpPr>
          <p:cNvPr id="14" name="Text Placeholder 10">
            <a:extLst>
              <a:ext uri="{FF2B5EF4-FFF2-40B4-BE49-F238E27FC236}">
                <a16:creationId xmlns:a16="http://schemas.microsoft.com/office/drawing/2014/main" id="{4ACD193D-0995-89DA-19D1-F42EAF92AB88}"/>
              </a:ext>
            </a:extLst>
          </p:cNvPr>
          <p:cNvSpPr>
            <a:spLocks noGrp="1"/>
          </p:cNvSpPr>
          <p:nvPr>
            <p:ph type="body" sz="quarter" idx="14" hasCustomPrompt="1"/>
          </p:nvPr>
        </p:nvSpPr>
        <p:spPr>
          <a:xfrm>
            <a:off x="898294" y="2681377"/>
            <a:ext cx="3368906" cy="1252449"/>
          </a:xfrm>
        </p:spPr>
        <p:txBody>
          <a:bodyPr/>
          <a:lstStyle>
            <a:lvl1pPr marL="214308" indent="-214308">
              <a:buFont typeface="Arial" panose="020B0604020202020204" pitchFamily="34" charset="0"/>
              <a:buChar char="•"/>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quis</a:t>
            </a:r>
            <a:r>
              <a:rPr lang="en-US"/>
              <a:t> </a:t>
            </a:r>
            <a:r>
              <a:rPr lang="en-US" err="1"/>
              <a:t>nostrud</a:t>
            </a:r>
            <a:r>
              <a:rPr lang="en-US"/>
              <a:t> exercitation</a:t>
            </a:r>
          </a:p>
          <a:p>
            <a:pPr lvl="0"/>
            <a:r>
              <a:rPr lang="en-US" err="1"/>
              <a:t>aliqua</a:t>
            </a:r>
            <a:r>
              <a:rPr lang="en-US"/>
              <a:t>. Ut </a:t>
            </a:r>
            <a:r>
              <a:rPr lang="en-US" err="1"/>
              <a:t>enim</a:t>
            </a:r>
            <a:r>
              <a:rPr lang="en-US"/>
              <a:t> ad minim </a:t>
            </a:r>
            <a:r>
              <a:rPr lang="en-US" err="1"/>
              <a:t>eiusmod</a:t>
            </a:r>
            <a:r>
              <a:rPr lang="en-US"/>
              <a:t> </a:t>
            </a:r>
            <a:r>
              <a:rPr lang="en-US" err="1"/>
              <a:t>tempor</a:t>
            </a:r>
            <a:endParaRPr lang="en-US"/>
          </a:p>
          <a:p>
            <a:pPr lvl="0"/>
            <a:r>
              <a:rPr lang="en-US" err="1"/>
              <a:t>veniam</a:t>
            </a:r>
            <a:r>
              <a:rPr lang="en-US"/>
              <a:t>, </a:t>
            </a:r>
            <a:r>
              <a:rPr lang="en-US" err="1"/>
              <a:t>quis</a:t>
            </a:r>
            <a:r>
              <a:rPr lang="en-US"/>
              <a:t> </a:t>
            </a:r>
            <a:r>
              <a:rPr lang="en-US" err="1"/>
              <a:t>nostrud</a:t>
            </a:r>
            <a:r>
              <a:rPr lang="en-US"/>
              <a:t> exercitation.</a:t>
            </a:r>
          </a:p>
          <a:p>
            <a:pPr lvl="0"/>
            <a:r>
              <a:rPr lang="en-US"/>
              <a:t>dolore magna </a:t>
            </a:r>
            <a:r>
              <a:rPr lang="en-US" err="1"/>
              <a:t>quis</a:t>
            </a:r>
            <a:r>
              <a:rPr lang="en-US"/>
              <a:t> </a:t>
            </a:r>
            <a:r>
              <a:rPr lang="en-US" err="1"/>
              <a:t>nostrud</a:t>
            </a:r>
            <a:r>
              <a:rPr lang="en-US"/>
              <a:t> exercitation</a:t>
            </a:r>
          </a:p>
        </p:txBody>
      </p:sp>
      <p:sp>
        <p:nvSpPr>
          <p:cNvPr id="15" name="Text Placeholder 10">
            <a:extLst>
              <a:ext uri="{FF2B5EF4-FFF2-40B4-BE49-F238E27FC236}">
                <a16:creationId xmlns:a16="http://schemas.microsoft.com/office/drawing/2014/main" id="{F3E6B01B-49C7-4298-392D-4A46635AEBA7}"/>
              </a:ext>
            </a:extLst>
          </p:cNvPr>
          <p:cNvSpPr>
            <a:spLocks noGrp="1"/>
          </p:cNvSpPr>
          <p:nvPr>
            <p:ph type="body" sz="quarter" idx="15" hasCustomPrompt="1"/>
          </p:nvPr>
        </p:nvSpPr>
        <p:spPr>
          <a:xfrm>
            <a:off x="898294" y="1702123"/>
            <a:ext cx="3368906" cy="212801"/>
          </a:xfrm>
        </p:spPr>
        <p:txBody>
          <a:bodyPr/>
          <a:lstStyle>
            <a:lvl1pPr marL="0" indent="0">
              <a:buNone/>
              <a:defRPr sz="1050" b="1" i="0">
                <a:solidFill>
                  <a:schemeClr val="tx1"/>
                </a:solidFill>
                <a:latin typeface="Malgun Gothic" panose="020B0503020000020004" pitchFamily="34" charset="-127"/>
                <a:ea typeface="Malgun Gothic" panose="020B0503020000020004" pitchFamily="34" charset="-127"/>
              </a:defRPr>
            </a:lvl1pPr>
          </a:lstStyle>
          <a:p>
            <a:pPr lvl="0"/>
            <a:r>
              <a:rPr lang="en-US"/>
              <a:t>SUBJECT</a:t>
            </a:r>
          </a:p>
        </p:txBody>
      </p:sp>
      <p:sp>
        <p:nvSpPr>
          <p:cNvPr id="17" name="Rounded Rectangle 16">
            <a:extLst>
              <a:ext uri="{FF2B5EF4-FFF2-40B4-BE49-F238E27FC236}">
                <a16:creationId xmlns:a16="http://schemas.microsoft.com/office/drawing/2014/main" id="{C55C0DA3-27DD-D286-F28E-A397C1A73B46}"/>
              </a:ext>
            </a:extLst>
          </p:cNvPr>
          <p:cNvSpPr/>
          <p:nvPr userDrawn="1"/>
        </p:nvSpPr>
        <p:spPr>
          <a:xfrm>
            <a:off x="4671232" y="1430257"/>
            <a:ext cx="3772938"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Text Placeholder 10">
            <a:extLst>
              <a:ext uri="{FF2B5EF4-FFF2-40B4-BE49-F238E27FC236}">
                <a16:creationId xmlns:a16="http://schemas.microsoft.com/office/drawing/2014/main" id="{F5BFF14F-A588-5F40-72F9-B4B67EFD3ED9}"/>
              </a:ext>
            </a:extLst>
          </p:cNvPr>
          <p:cNvSpPr>
            <a:spLocks noGrp="1"/>
          </p:cNvSpPr>
          <p:nvPr>
            <p:ph type="body" sz="quarter" idx="16" hasCustomPrompt="1"/>
          </p:nvPr>
        </p:nvSpPr>
        <p:spPr>
          <a:xfrm>
            <a:off x="4872295" y="2085976"/>
            <a:ext cx="3368906" cy="485775"/>
          </a:xfrm>
        </p:spPr>
        <p:txBody>
          <a:bodyPr/>
          <a:lstStyle>
            <a:lvl1pPr marL="0" indent="0">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a:t>
            </a:r>
          </a:p>
        </p:txBody>
      </p:sp>
      <p:sp>
        <p:nvSpPr>
          <p:cNvPr id="19" name="Text Placeholder 10">
            <a:extLst>
              <a:ext uri="{FF2B5EF4-FFF2-40B4-BE49-F238E27FC236}">
                <a16:creationId xmlns:a16="http://schemas.microsoft.com/office/drawing/2014/main" id="{F3B0D35E-04BF-4B24-C349-7319C28A742C}"/>
              </a:ext>
            </a:extLst>
          </p:cNvPr>
          <p:cNvSpPr>
            <a:spLocks noGrp="1"/>
          </p:cNvSpPr>
          <p:nvPr>
            <p:ph type="body" sz="quarter" idx="17" hasCustomPrompt="1"/>
          </p:nvPr>
        </p:nvSpPr>
        <p:spPr>
          <a:xfrm>
            <a:off x="4872295" y="2681377"/>
            <a:ext cx="3368906" cy="1252449"/>
          </a:xfrm>
        </p:spPr>
        <p:txBody>
          <a:bodyPr/>
          <a:lstStyle>
            <a:lvl1pPr marL="214308" indent="-214308">
              <a:buFont typeface="Arial" panose="020B0604020202020204" pitchFamily="34" charset="0"/>
              <a:buChar char="•"/>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quis</a:t>
            </a:r>
            <a:r>
              <a:rPr lang="en-US"/>
              <a:t> </a:t>
            </a:r>
            <a:r>
              <a:rPr lang="en-US" err="1"/>
              <a:t>nostrud</a:t>
            </a:r>
            <a:r>
              <a:rPr lang="en-US"/>
              <a:t> exercitation</a:t>
            </a:r>
          </a:p>
          <a:p>
            <a:pPr lvl="0"/>
            <a:r>
              <a:rPr lang="en-US" err="1"/>
              <a:t>aliqua</a:t>
            </a:r>
            <a:r>
              <a:rPr lang="en-US"/>
              <a:t>. Ut </a:t>
            </a:r>
            <a:r>
              <a:rPr lang="en-US" err="1"/>
              <a:t>enim</a:t>
            </a:r>
            <a:r>
              <a:rPr lang="en-US"/>
              <a:t> ad minim </a:t>
            </a:r>
            <a:r>
              <a:rPr lang="en-US" err="1"/>
              <a:t>eiusmod</a:t>
            </a:r>
            <a:r>
              <a:rPr lang="en-US"/>
              <a:t> </a:t>
            </a:r>
            <a:r>
              <a:rPr lang="en-US" err="1"/>
              <a:t>tempor</a:t>
            </a:r>
            <a:endParaRPr lang="en-US"/>
          </a:p>
          <a:p>
            <a:pPr lvl="0"/>
            <a:r>
              <a:rPr lang="en-US" err="1"/>
              <a:t>veniam</a:t>
            </a:r>
            <a:r>
              <a:rPr lang="en-US"/>
              <a:t>, </a:t>
            </a:r>
            <a:r>
              <a:rPr lang="en-US" err="1"/>
              <a:t>quis</a:t>
            </a:r>
            <a:r>
              <a:rPr lang="en-US"/>
              <a:t> </a:t>
            </a:r>
            <a:r>
              <a:rPr lang="en-US" err="1"/>
              <a:t>nostrud</a:t>
            </a:r>
            <a:r>
              <a:rPr lang="en-US"/>
              <a:t> exercitation.</a:t>
            </a:r>
          </a:p>
          <a:p>
            <a:pPr lvl="0"/>
            <a:r>
              <a:rPr lang="en-US"/>
              <a:t>dolore magna </a:t>
            </a:r>
            <a:r>
              <a:rPr lang="en-US" err="1"/>
              <a:t>quis</a:t>
            </a:r>
            <a:r>
              <a:rPr lang="en-US"/>
              <a:t> </a:t>
            </a:r>
            <a:r>
              <a:rPr lang="en-US" err="1"/>
              <a:t>nostrud</a:t>
            </a:r>
            <a:r>
              <a:rPr lang="en-US"/>
              <a:t> exercitation</a:t>
            </a:r>
          </a:p>
        </p:txBody>
      </p:sp>
      <p:sp>
        <p:nvSpPr>
          <p:cNvPr id="20" name="Text Placeholder 10">
            <a:extLst>
              <a:ext uri="{FF2B5EF4-FFF2-40B4-BE49-F238E27FC236}">
                <a16:creationId xmlns:a16="http://schemas.microsoft.com/office/drawing/2014/main" id="{FE9347EC-58FA-EFAE-353C-B3159741A37B}"/>
              </a:ext>
            </a:extLst>
          </p:cNvPr>
          <p:cNvSpPr>
            <a:spLocks noGrp="1"/>
          </p:cNvSpPr>
          <p:nvPr>
            <p:ph type="body" sz="quarter" idx="18" hasCustomPrompt="1"/>
          </p:nvPr>
        </p:nvSpPr>
        <p:spPr>
          <a:xfrm>
            <a:off x="4872295" y="1702123"/>
            <a:ext cx="3368906" cy="212801"/>
          </a:xfrm>
        </p:spPr>
        <p:txBody>
          <a:bodyPr/>
          <a:lstStyle>
            <a:lvl1pPr marL="0" indent="0">
              <a:buNone/>
              <a:defRPr sz="1050" b="1" i="0">
                <a:solidFill>
                  <a:schemeClr val="tx1"/>
                </a:solidFill>
                <a:latin typeface="Malgun Gothic" panose="020B0503020000020004" pitchFamily="34" charset="-127"/>
                <a:ea typeface="Malgun Gothic" panose="020B0503020000020004" pitchFamily="34" charset="-127"/>
              </a:defRPr>
            </a:lvl1pPr>
          </a:lstStyle>
          <a:p>
            <a:pPr lvl="0"/>
            <a:r>
              <a:rPr lang="en-US"/>
              <a:t>SUBJECT</a:t>
            </a:r>
          </a:p>
        </p:txBody>
      </p:sp>
      <p:sp>
        <p:nvSpPr>
          <p:cNvPr id="5" name="TextBox 4">
            <a:extLst>
              <a:ext uri="{FF2B5EF4-FFF2-40B4-BE49-F238E27FC236}">
                <a16:creationId xmlns:a16="http://schemas.microsoft.com/office/drawing/2014/main" id="{06DBA51F-AC24-29DE-19FD-5D3351B23BC5}"/>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D2AB3487-50B1-A7A3-0648-921B28B37F41}"/>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043449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nd Image 01">
    <p:bg>
      <p:bgPr>
        <a:solidFill>
          <a:srgbClr val="F5F8FC"/>
        </a:solidFill>
        <a:effectLst/>
      </p:bgPr>
    </p:bg>
    <p:spTree>
      <p:nvGrpSpPr>
        <p:cNvPr id="1" name=""/>
        <p:cNvGrpSpPr/>
        <p:nvPr/>
      </p:nvGrpSpPr>
      <p:grpSpPr>
        <a:xfrm>
          <a:off x="0" y="0"/>
          <a:ext cx="0" cy="0"/>
          <a:chOff x="0" y="0"/>
          <a:chExt cx="0" cy="0"/>
        </a:xfrm>
      </p:grpSpPr>
      <p:pic>
        <p:nvPicPr>
          <p:cNvPr id="5" name="Picture 4" descr="A black circle with a black background&#10;&#10;Description automatically generated">
            <a:extLst>
              <a:ext uri="{FF2B5EF4-FFF2-40B4-BE49-F238E27FC236}">
                <a16:creationId xmlns:a16="http://schemas.microsoft.com/office/drawing/2014/main" id="{7B29EC24-12D6-7643-EBE9-E7628E682401}"/>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3"/>
            <a:ext cx="1583126" cy="1578251"/>
          </a:xfrm>
          <a:prstGeom prst="rect">
            <a:avLst/>
          </a:prstGeom>
        </p:spPr>
      </p:pic>
      <p:pic>
        <p:nvPicPr>
          <p:cNvPr id="7" name="Picture 6">
            <a:extLst>
              <a:ext uri="{FF2B5EF4-FFF2-40B4-BE49-F238E27FC236}">
                <a16:creationId xmlns:a16="http://schemas.microsoft.com/office/drawing/2014/main" id="{16AFF093-8A82-891E-54C6-2B0222D2FC2A}"/>
              </a:ext>
            </a:extLst>
          </p:cNvPr>
          <p:cNvPicPr>
            <a:picLocks noChangeAspect="1"/>
          </p:cNvPicPr>
          <p:nvPr userDrawn="1"/>
        </p:nvPicPr>
        <p:blipFill>
          <a:blip r:embed="rId3"/>
          <a:stretch>
            <a:fillRect/>
          </a:stretch>
        </p:blipFill>
        <p:spPr>
          <a:xfrm>
            <a:off x="7711081" y="366004"/>
            <a:ext cx="1266825" cy="1266825"/>
          </a:xfrm>
          <a:prstGeom prst="rect">
            <a:avLst/>
          </a:prstGeom>
        </p:spPr>
      </p:pic>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046367" y="936308"/>
            <a:ext cx="3096815" cy="1319517"/>
          </a:xfrm>
        </p:spPr>
        <p:txBody>
          <a:bodyPr/>
          <a:lstStyle>
            <a:lvl1pPr>
              <a:lnSpc>
                <a:spcPct val="100000"/>
              </a:lnSpc>
              <a:defRPr/>
            </a:lvl1pPr>
          </a:lstStyle>
          <a:p>
            <a:r>
              <a:rPr lang="en-US"/>
              <a:t>Simple</a:t>
            </a:r>
            <a:br>
              <a:rPr lang="en-US"/>
            </a:br>
            <a:r>
              <a:rPr lang="en-US"/>
              <a:t>and Secure</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046561" y="2358219"/>
            <a:ext cx="3096815" cy="1566082"/>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5" name="Picture Placeholder 24">
            <a:extLst>
              <a:ext uri="{FF2B5EF4-FFF2-40B4-BE49-F238E27FC236}">
                <a16:creationId xmlns:a16="http://schemas.microsoft.com/office/drawing/2014/main" id="{E9F022FB-0A76-68BA-8D1D-0505FDA7ADE5}"/>
              </a:ext>
            </a:extLst>
          </p:cNvPr>
          <p:cNvSpPr>
            <a:spLocks noGrp="1"/>
          </p:cNvSpPr>
          <p:nvPr>
            <p:ph type="pic" sz="quarter" idx="14" hasCustomPrompt="1"/>
          </p:nvPr>
        </p:nvSpPr>
        <p:spPr>
          <a:xfrm>
            <a:off x="5081314" y="936308"/>
            <a:ext cx="2936312" cy="2907717"/>
          </a:xfrm>
          <a:custGeom>
            <a:avLst/>
            <a:gdLst>
              <a:gd name="connsiteX0" fmla="*/ 100064 w 3915083"/>
              <a:gd name="connsiteY0" fmla="*/ 0 h 3876956"/>
              <a:gd name="connsiteX1" fmla="*/ 3815019 w 3915083"/>
              <a:gd name="connsiteY1" fmla="*/ 0 h 3876956"/>
              <a:gd name="connsiteX2" fmla="*/ 3915083 w 3915083"/>
              <a:gd name="connsiteY2" fmla="*/ 100064 h 3876956"/>
              <a:gd name="connsiteX3" fmla="*/ 3915083 w 3915083"/>
              <a:gd name="connsiteY3" fmla="*/ 3776892 h 3876956"/>
              <a:gd name="connsiteX4" fmla="*/ 3815019 w 3915083"/>
              <a:gd name="connsiteY4" fmla="*/ 3876956 h 3876956"/>
              <a:gd name="connsiteX5" fmla="*/ 100064 w 3915083"/>
              <a:gd name="connsiteY5" fmla="*/ 3876956 h 3876956"/>
              <a:gd name="connsiteX6" fmla="*/ 0 w 3915083"/>
              <a:gd name="connsiteY6" fmla="*/ 3776892 h 3876956"/>
              <a:gd name="connsiteX7" fmla="*/ 0 w 3915083"/>
              <a:gd name="connsiteY7" fmla="*/ 100064 h 3876956"/>
              <a:gd name="connsiteX8" fmla="*/ 100064 w 3915083"/>
              <a:gd name="connsiteY8" fmla="*/ 0 h 387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5083" h="3876956">
                <a:moveTo>
                  <a:pt x="100064" y="0"/>
                </a:moveTo>
                <a:lnTo>
                  <a:pt x="3815019" y="0"/>
                </a:lnTo>
                <a:cubicBezTo>
                  <a:pt x="3870283" y="0"/>
                  <a:pt x="3915083" y="44800"/>
                  <a:pt x="3915083" y="100064"/>
                </a:cubicBezTo>
                <a:lnTo>
                  <a:pt x="3915083" y="3776892"/>
                </a:lnTo>
                <a:cubicBezTo>
                  <a:pt x="3915083" y="3832156"/>
                  <a:pt x="3870283" y="3876956"/>
                  <a:pt x="3815019" y="3876956"/>
                </a:cubicBezTo>
                <a:lnTo>
                  <a:pt x="100064" y="3876956"/>
                </a:lnTo>
                <a:cubicBezTo>
                  <a:pt x="44800" y="3876956"/>
                  <a:pt x="0" y="3832156"/>
                  <a:pt x="0" y="3776892"/>
                </a:cubicBezTo>
                <a:lnTo>
                  <a:pt x="0" y="100064"/>
                </a:lnTo>
                <a:cubicBezTo>
                  <a:pt x="0" y="44800"/>
                  <a:pt x="44800" y="0"/>
                  <a:pt x="100064" y="0"/>
                </a:cubicBezTo>
                <a:close/>
              </a:path>
            </a:pathLst>
          </a:custGeom>
          <a:solidFill>
            <a:schemeClr val="tx2"/>
          </a:solidFill>
          <a:ln>
            <a:noFill/>
          </a:ln>
        </p:spPr>
        <p:txBody>
          <a:bodyPr wrap="square">
            <a:noAutofit/>
          </a:bodyPr>
          <a:lstStyle>
            <a:lvl1pPr marL="0" indent="0">
              <a:buNone/>
              <a:defRPr>
                <a:solidFill>
                  <a:schemeClr val="bg1"/>
                </a:solidFill>
              </a:defRPr>
            </a:lvl1pPr>
          </a:lstStyle>
          <a:p>
            <a:r>
              <a:rPr lang="en-US" dirty="0"/>
              <a:t>Insert Image</a:t>
            </a:r>
          </a:p>
        </p:txBody>
      </p:sp>
      <p:sp>
        <p:nvSpPr>
          <p:cNvPr id="3" name="TextBox 2">
            <a:extLst>
              <a:ext uri="{FF2B5EF4-FFF2-40B4-BE49-F238E27FC236}">
                <a16:creationId xmlns:a16="http://schemas.microsoft.com/office/drawing/2014/main" id="{B3266481-B4D7-5478-33D9-ED0FFEF857A9}"/>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BC109D56-DE4A-AB99-33CA-353D29D9D8D1}"/>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376754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Image 02">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F32F62-5899-4120-E115-FB75D4EF7556}"/>
              </a:ext>
            </a:extLst>
          </p:cNvPr>
          <p:cNvSpPr>
            <a:spLocks noGrp="1"/>
          </p:cNvSpPr>
          <p:nvPr>
            <p:ph type="sldNum" sz="quarter" idx="12"/>
          </p:nvPr>
        </p:nvSpPr>
        <p:spPr/>
        <p:txBody>
          <a:bodyPr/>
          <a:lstStyle>
            <a:lvl1pPr>
              <a:defRPr>
                <a:solidFill>
                  <a:srgbClr val="535659"/>
                </a:solidFill>
              </a:defRPr>
            </a:lvl1pPr>
          </a:lstStyle>
          <a:p>
            <a:fld id="{782385AF-9A25-8240-96E0-9B7F83DBF2E7}" type="slidenum">
              <a:rPr lang="en-US" smtClean="0"/>
              <a:pPr/>
              <a:t>‹#›</a:t>
            </a:fld>
            <a:endParaRPr lang="en-US" dirty="0"/>
          </a:p>
        </p:txBody>
      </p:sp>
      <p:sp>
        <p:nvSpPr>
          <p:cNvPr id="20" name="Picture Placeholder 19">
            <a:extLst>
              <a:ext uri="{FF2B5EF4-FFF2-40B4-BE49-F238E27FC236}">
                <a16:creationId xmlns:a16="http://schemas.microsoft.com/office/drawing/2014/main" id="{6E99621B-2E4C-4A00-38E7-D711EA9CD665}"/>
              </a:ext>
            </a:extLst>
          </p:cNvPr>
          <p:cNvSpPr>
            <a:spLocks noGrp="1"/>
          </p:cNvSpPr>
          <p:nvPr>
            <p:ph type="pic" sz="quarter" idx="14" hasCustomPrompt="1"/>
          </p:nvPr>
        </p:nvSpPr>
        <p:spPr>
          <a:xfrm>
            <a:off x="4470167" y="-1"/>
            <a:ext cx="4673832" cy="5143500"/>
          </a:xfrm>
          <a:custGeom>
            <a:avLst/>
            <a:gdLst>
              <a:gd name="connsiteX0" fmla="*/ 1497085 w 6231776"/>
              <a:gd name="connsiteY0" fmla="*/ 0 h 6858000"/>
              <a:gd name="connsiteX1" fmla="*/ 6231776 w 6231776"/>
              <a:gd name="connsiteY1" fmla="*/ 0 h 6858000"/>
              <a:gd name="connsiteX2" fmla="*/ 6231776 w 6231776"/>
              <a:gd name="connsiteY2" fmla="*/ 6858000 h 6858000"/>
              <a:gd name="connsiteX3" fmla="*/ 1497082 w 6231776"/>
              <a:gd name="connsiteY3" fmla="*/ 6858000 h 6858000"/>
              <a:gd name="connsiteX4" fmla="*/ 1370250 w 6231776"/>
              <a:gd name="connsiteY4" fmla="*/ 6737077 h 6858000"/>
              <a:gd name="connsiteX5" fmla="*/ 0 w 6231776"/>
              <a:gd name="connsiteY5" fmla="*/ 3429001 h 6858000"/>
              <a:gd name="connsiteX6" fmla="*/ 1370250 w 6231776"/>
              <a:gd name="connsiteY6" fmla="*/ 120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1776" h="6858000">
                <a:moveTo>
                  <a:pt x="1497085" y="0"/>
                </a:moveTo>
                <a:lnTo>
                  <a:pt x="6231776" y="0"/>
                </a:lnTo>
                <a:lnTo>
                  <a:pt x="6231776" y="6858000"/>
                </a:lnTo>
                <a:lnTo>
                  <a:pt x="1497082" y="6858000"/>
                </a:lnTo>
                <a:lnTo>
                  <a:pt x="1370250" y="6737077"/>
                </a:lnTo>
                <a:cubicBezTo>
                  <a:pt x="523640" y="5890467"/>
                  <a:pt x="0" y="4720885"/>
                  <a:pt x="0" y="3429001"/>
                </a:cubicBezTo>
                <a:cubicBezTo>
                  <a:pt x="0" y="2137117"/>
                  <a:pt x="523640" y="967536"/>
                  <a:pt x="1370250" y="120925"/>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1" name="Oval 20">
            <a:extLst>
              <a:ext uri="{FF2B5EF4-FFF2-40B4-BE49-F238E27FC236}">
                <a16:creationId xmlns:a16="http://schemas.microsoft.com/office/drawing/2014/main" id="{5DD27DA0-A182-6DBE-1743-F77C583A116D}"/>
              </a:ext>
            </a:extLst>
          </p:cNvPr>
          <p:cNvSpPr/>
          <p:nvPr userDrawn="1"/>
        </p:nvSpPr>
        <p:spPr>
          <a:xfrm>
            <a:off x="4374679" y="1452588"/>
            <a:ext cx="504999" cy="504998"/>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28649" y="1261525"/>
            <a:ext cx="3186891" cy="688181"/>
          </a:xfrm>
        </p:spPr>
        <p:txBody>
          <a:bodyPr/>
          <a:lstStyle>
            <a:lvl1pPr>
              <a:defRPr>
                <a:solidFill>
                  <a:schemeClr val="bg1"/>
                </a:solidFill>
              </a:defRPr>
            </a:lvl1pPr>
          </a:lstStyle>
          <a:p>
            <a:r>
              <a:rPr lang="en-US"/>
              <a:t>Promise</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28651" y="2571842"/>
            <a:ext cx="3186890" cy="218985"/>
          </a:xfrm>
        </p:spPr>
        <p:txBody>
          <a:bodyPr>
            <a:normAutofit/>
          </a:bodyPr>
          <a:lstStyle>
            <a:lvl1pPr marL="0" indent="0">
              <a:buNone/>
              <a:defRPr sz="1050" b="1" i="0">
                <a:solidFill>
                  <a:schemeClr val="accent4"/>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28651" y="2877331"/>
            <a:ext cx="3186890" cy="1208894"/>
          </a:xfrm>
        </p:spPr>
        <p:txBody>
          <a:bodyPr/>
          <a:lstStyle>
            <a:lvl1pPr marL="0" indent="0">
              <a:lnSpc>
                <a:spcPct val="100000"/>
              </a:lnSpc>
              <a:buNone/>
              <a:defRPr sz="105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0"/>
            <a:endParaRPr lang="en-US"/>
          </a:p>
          <a:p>
            <a:pPr lvl="0"/>
            <a:endParaRPr lang="en-US"/>
          </a:p>
        </p:txBody>
      </p:sp>
      <p:sp>
        <p:nvSpPr>
          <p:cNvPr id="2" name="TextBox 1">
            <a:extLst>
              <a:ext uri="{FF2B5EF4-FFF2-40B4-BE49-F238E27FC236}">
                <a16:creationId xmlns:a16="http://schemas.microsoft.com/office/drawing/2014/main" id="{7E6BACBD-9B94-20CF-E738-C8355D5AE76B}"/>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6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6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F2E18F6E-E5BD-8138-9AC9-258A69AB68FE}"/>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83680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s 01">
    <p:bg>
      <p:bgPr>
        <a:solidFill>
          <a:srgbClr val="F5F8FC"/>
        </a:solidFill>
        <a:effectLst/>
      </p:bgPr>
    </p:bg>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BA393FA5-B0A5-883E-2CF3-C75DC06F1609}"/>
              </a:ext>
            </a:extLst>
          </p:cNvPr>
          <p:cNvSpPr/>
          <p:nvPr userDrawn="1"/>
        </p:nvSpPr>
        <p:spPr>
          <a:xfrm>
            <a:off x="697231"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ounded Rectangle 26">
            <a:extLst>
              <a:ext uri="{FF2B5EF4-FFF2-40B4-BE49-F238E27FC236}">
                <a16:creationId xmlns:a16="http://schemas.microsoft.com/office/drawing/2014/main" id="{8DD064BE-B68C-47AA-DABE-9D2BEF128021}"/>
              </a:ext>
            </a:extLst>
          </p:cNvPr>
          <p:cNvSpPr/>
          <p:nvPr userDrawn="1"/>
        </p:nvSpPr>
        <p:spPr>
          <a:xfrm>
            <a:off x="5940562"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Rounded Rectangle 29">
            <a:extLst>
              <a:ext uri="{FF2B5EF4-FFF2-40B4-BE49-F238E27FC236}">
                <a16:creationId xmlns:a16="http://schemas.microsoft.com/office/drawing/2014/main" id="{93B95F86-AA9C-2DFC-E1E4-0A0F483418F8}"/>
              </a:ext>
            </a:extLst>
          </p:cNvPr>
          <p:cNvSpPr/>
          <p:nvPr userDrawn="1"/>
        </p:nvSpPr>
        <p:spPr>
          <a:xfrm>
            <a:off x="3318897" y="1430256"/>
            <a:ext cx="2506063"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Stats</a:t>
            </a:r>
          </a:p>
        </p:txBody>
      </p:sp>
      <p:sp>
        <p:nvSpPr>
          <p:cNvPr id="12" name="Text Placeholder 14">
            <a:extLst>
              <a:ext uri="{FF2B5EF4-FFF2-40B4-BE49-F238E27FC236}">
                <a16:creationId xmlns:a16="http://schemas.microsoft.com/office/drawing/2014/main" id="{313991C1-08CC-A7A4-3921-4467EF094D92}"/>
              </a:ext>
            </a:extLst>
          </p:cNvPr>
          <p:cNvSpPr>
            <a:spLocks noGrp="1"/>
          </p:cNvSpPr>
          <p:nvPr>
            <p:ph type="body" sz="quarter" idx="13" hasCustomPrompt="1"/>
          </p:nvPr>
        </p:nvSpPr>
        <p:spPr>
          <a:xfrm>
            <a:off x="890501" y="3337335"/>
            <a:ext cx="2173003" cy="396466"/>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p:txBody>
      </p:sp>
      <p:sp>
        <p:nvSpPr>
          <p:cNvPr id="28" name="Text Placeholder 14">
            <a:extLst>
              <a:ext uri="{FF2B5EF4-FFF2-40B4-BE49-F238E27FC236}">
                <a16:creationId xmlns:a16="http://schemas.microsoft.com/office/drawing/2014/main" id="{447F1145-D763-D51C-FFDD-48179864707E}"/>
              </a:ext>
            </a:extLst>
          </p:cNvPr>
          <p:cNvSpPr>
            <a:spLocks noGrp="1"/>
          </p:cNvSpPr>
          <p:nvPr>
            <p:ph type="body" sz="quarter" idx="15" hasCustomPrompt="1"/>
          </p:nvPr>
        </p:nvSpPr>
        <p:spPr>
          <a:xfrm>
            <a:off x="6133833" y="3337335"/>
            <a:ext cx="2119666" cy="396466"/>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p:txBody>
      </p:sp>
      <p:sp>
        <p:nvSpPr>
          <p:cNvPr id="31" name="Text Placeholder 14">
            <a:extLst>
              <a:ext uri="{FF2B5EF4-FFF2-40B4-BE49-F238E27FC236}">
                <a16:creationId xmlns:a16="http://schemas.microsoft.com/office/drawing/2014/main" id="{6B9A1F5A-5D39-EDFB-CDE7-3549944F2352}"/>
              </a:ext>
            </a:extLst>
          </p:cNvPr>
          <p:cNvSpPr>
            <a:spLocks noGrp="1"/>
          </p:cNvSpPr>
          <p:nvPr>
            <p:ph type="body" sz="quarter" idx="17" hasCustomPrompt="1"/>
          </p:nvPr>
        </p:nvSpPr>
        <p:spPr>
          <a:xfrm>
            <a:off x="3512167" y="3337335"/>
            <a:ext cx="2173003" cy="396466"/>
          </a:xfrm>
        </p:spPr>
        <p:txBody>
          <a:bodyPr anchor="t"/>
          <a:lstStyle>
            <a:lvl1pPr marL="0" indent="0">
              <a:lnSpc>
                <a:spcPct val="100000"/>
              </a:lnSpc>
              <a:buNone/>
              <a:defRPr sz="1050" b="1" i="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marL="0" marR="0" lvl="0" indent="0" algn="l" defTabSz="685800"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 sed</a:t>
            </a:r>
          </a:p>
        </p:txBody>
      </p:sp>
      <p:sp>
        <p:nvSpPr>
          <p:cNvPr id="14" name="Text Placeholder 13">
            <a:extLst>
              <a:ext uri="{FF2B5EF4-FFF2-40B4-BE49-F238E27FC236}">
                <a16:creationId xmlns:a16="http://schemas.microsoft.com/office/drawing/2014/main" id="{2C16B922-B86A-D206-44FE-784B5AB7C239}"/>
              </a:ext>
            </a:extLst>
          </p:cNvPr>
          <p:cNvSpPr>
            <a:spLocks noGrp="1"/>
          </p:cNvSpPr>
          <p:nvPr>
            <p:ph type="body" sz="quarter" idx="18" hasCustomPrompt="1"/>
          </p:nvPr>
        </p:nvSpPr>
        <p:spPr>
          <a:xfrm>
            <a:off x="890501" y="1682755"/>
            <a:ext cx="2173003" cy="1517645"/>
          </a:xfrm>
        </p:spPr>
        <p:txBody>
          <a:bodyPr lIns="90000"/>
          <a:lstStyle>
            <a:lvl1pPr marL="0" indent="0">
              <a:buNone/>
              <a:defRPr sz="405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15" name="Text Placeholder 13">
            <a:extLst>
              <a:ext uri="{FF2B5EF4-FFF2-40B4-BE49-F238E27FC236}">
                <a16:creationId xmlns:a16="http://schemas.microsoft.com/office/drawing/2014/main" id="{6EB8C2AC-AFE7-4BC7-EE91-F55C83E16F60}"/>
              </a:ext>
            </a:extLst>
          </p:cNvPr>
          <p:cNvSpPr>
            <a:spLocks noGrp="1"/>
          </p:cNvSpPr>
          <p:nvPr>
            <p:ph type="body" sz="quarter" idx="19" hasCustomPrompt="1"/>
          </p:nvPr>
        </p:nvSpPr>
        <p:spPr>
          <a:xfrm>
            <a:off x="3512167" y="1682755"/>
            <a:ext cx="2173003" cy="1517645"/>
          </a:xfrm>
        </p:spPr>
        <p:txBody>
          <a:bodyPr lIns="90000"/>
          <a:lstStyle>
            <a:lvl1pPr marL="0" indent="0">
              <a:buNone/>
              <a:defRPr sz="405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16" name="Text Placeholder 13">
            <a:extLst>
              <a:ext uri="{FF2B5EF4-FFF2-40B4-BE49-F238E27FC236}">
                <a16:creationId xmlns:a16="http://schemas.microsoft.com/office/drawing/2014/main" id="{D9D0C13C-FACD-8BE2-B2FC-ED6A912A5AFA}"/>
              </a:ext>
            </a:extLst>
          </p:cNvPr>
          <p:cNvSpPr>
            <a:spLocks noGrp="1"/>
          </p:cNvSpPr>
          <p:nvPr>
            <p:ph type="body" sz="quarter" idx="20" hasCustomPrompt="1"/>
          </p:nvPr>
        </p:nvSpPr>
        <p:spPr>
          <a:xfrm>
            <a:off x="6133833" y="1682755"/>
            <a:ext cx="2173003" cy="1517645"/>
          </a:xfrm>
        </p:spPr>
        <p:txBody>
          <a:bodyPr lIns="90000"/>
          <a:lstStyle>
            <a:lvl1pPr marL="0" indent="0">
              <a:buNone/>
              <a:defRPr sz="405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3" name="TextBox 2">
            <a:extLst>
              <a:ext uri="{FF2B5EF4-FFF2-40B4-BE49-F238E27FC236}">
                <a16:creationId xmlns:a16="http://schemas.microsoft.com/office/drawing/2014/main" id="{57442C0B-3D10-F451-0ED8-B3B7B760FC73}"/>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749FD11C-EC72-8BA1-6595-C6266CF2521A}"/>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4492647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Image 03">
    <p:bg>
      <p:bgPr>
        <a:solidFill>
          <a:srgbClr val="F6F9F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F32F62-5899-4120-E115-FB75D4EF7556}"/>
              </a:ext>
            </a:extLst>
          </p:cNvPr>
          <p:cNvSpPr>
            <a:spLocks noGrp="1"/>
          </p:cNvSpPr>
          <p:nvPr>
            <p:ph type="sldNum" sz="quarter" idx="12"/>
          </p:nvPr>
        </p:nvSpPr>
        <p:spPr/>
        <p:txBody>
          <a:bodyPr/>
          <a:lstStyle>
            <a:lvl1pPr>
              <a:defRPr>
                <a:solidFill>
                  <a:srgbClr val="535659"/>
                </a:solidFill>
              </a:defRPr>
            </a:lvl1pPr>
          </a:lstStyle>
          <a:p>
            <a:fld id="{782385AF-9A25-8240-96E0-9B7F83DBF2E7}" type="slidenum">
              <a:rPr lang="en-US" smtClean="0"/>
              <a:pPr/>
              <a:t>‹#›</a:t>
            </a:fld>
            <a:endParaRPr lang="en-US" dirty="0"/>
          </a:p>
        </p:txBody>
      </p:sp>
      <p:sp>
        <p:nvSpPr>
          <p:cNvPr id="20" name="Picture Placeholder 19">
            <a:extLst>
              <a:ext uri="{FF2B5EF4-FFF2-40B4-BE49-F238E27FC236}">
                <a16:creationId xmlns:a16="http://schemas.microsoft.com/office/drawing/2014/main" id="{6E99621B-2E4C-4A00-38E7-D711EA9CD665}"/>
              </a:ext>
            </a:extLst>
          </p:cNvPr>
          <p:cNvSpPr>
            <a:spLocks noGrp="1"/>
          </p:cNvSpPr>
          <p:nvPr>
            <p:ph type="pic" sz="quarter" idx="14" hasCustomPrompt="1"/>
          </p:nvPr>
        </p:nvSpPr>
        <p:spPr>
          <a:xfrm>
            <a:off x="4470167" y="-1"/>
            <a:ext cx="4673832" cy="5143500"/>
          </a:xfrm>
          <a:custGeom>
            <a:avLst/>
            <a:gdLst>
              <a:gd name="connsiteX0" fmla="*/ 1497085 w 6231776"/>
              <a:gd name="connsiteY0" fmla="*/ 0 h 6858000"/>
              <a:gd name="connsiteX1" fmla="*/ 6231776 w 6231776"/>
              <a:gd name="connsiteY1" fmla="*/ 0 h 6858000"/>
              <a:gd name="connsiteX2" fmla="*/ 6231776 w 6231776"/>
              <a:gd name="connsiteY2" fmla="*/ 6858000 h 6858000"/>
              <a:gd name="connsiteX3" fmla="*/ 1497082 w 6231776"/>
              <a:gd name="connsiteY3" fmla="*/ 6858000 h 6858000"/>
              <a:gd name="connsiteX4" fmla="*/ 1370250 w 6231776"/>
              <a:gd name="connsiteY4" fmla="*/ 6737077 h 6858000"/>
              <a:gd name="connsiteX5" fmla="*/ 0 w 6231776"/>
              <a:gd name="connsiteY5" fmla="*/ 3429001 h 6858000"/>
              <a:gd name="connsiteX6" fmla="*/ 1370250 w 6231776"/>
              <a:gd name="connsiteY6" fmla="*/ 120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1776" h="6858000">
                <a:moveTo>
                  <a:pt x="1497085" y="0"/>
                </a:moveTo>
                <a:lnTo>
                  <a:pt x="6231776" y="0"/>
                </a:lnTo>
                <a:lnTo>
                  <a:pt x="6231776" y="6858000"/>
                </a:lnTo>
                <a:lnTo>
                  <a:pt x="1497082" y="6858000"/>
                </a:lnTo>
                <a:lnTo>
                  <a:pt x="1370250" y="6737077"/>
                </a:lnTo>
                <a:cubicBezTo>
                  <a:pt x="523640" y="5890467"/>
                  <a:pt x="0" y="4720885"/>
                  <a:pt x="0" y="3429001"/>
                </a:cubicBezTo>
                <a:cubicBezTo>
                  <a:pt x="0" y="2137117"/>
                  <a:pt x="523640" y="967536"/>
                  <a:pt x="1370250" y="120925"/>
                </a:cubicBezTo>
                <a:close/>
              </a:path>
            </a:pathLst>
          </a:custGeom>
          <a:solidFill>
            <a:schemeClr val="tx2"/>
          </a:solidFill>
        </p:spPr>
        <p:txBody>
          <a:bodyPr wrap="square">
            <a:noAutofit/>
          </a:bodyPr>
          <a:lstStyle>
            <a:lvl1pPr marL="0" indent="0">
              <a:buNone/>
              <a:defRPr>
                <a:solidFill>
                  <a:schemeClr val="accent2"/>
                </a:solidFill>
              </a:defRPr>
            </a:lvl1pPr>
          </a:lstStyle>
          <a:p>
            <a:r>
              <a:rPr lang="en-US" dirty="0"/>
              <a:t>Insert Image</a:t>
            </a:r>
          </a:p>
        </p:txBody>
      </p:sp>
      <p:sp>
        <p:nvSpPr>
          <p:cNvPr id="21" name="Oval 20">
            <a:extLst>
              <a:ext uri="{FF2B5EF4-FFF2-40B4-BE49-F238E27FC236}">
                <a16:creationId xmlns:a16="http://schemas.microsoft.com/office/drawing/2014/main" id="{5DD27DA0-A182-6DBE-1743-F77C583A116D}"/>
              </a:ext>
            </a:extLst>
          </p:cNvPr>
          <p:cNvSpPr/>
          <p:nvPr userDrawn="1"/>
        </p:nvSpPr>
        <p:spPr>
          <a:xfrm>
            <a:off x="4374679" y="1452588"/>
            <a:ext cx="504999" cy="504998"/>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28649" y="1261525"/>
            <a:ext cx="3186891" cy="688181"/>
          </a:xfrm>
        </p:spPr>
        <p:txBody>
          <a:bodyPr/>
          <a:lstStyle>
            <a:lvl1pPr>
              <a:defRPr>
                <a:solidFill>
                  <a:schemeClr val="tx1"/>
                </a:solidFill>
              </a:defRPr>
            </a:lvl1pPr>
          </a:lstStyle>
          <a:p>
            <a:r>
              <a:rPr lang="en-US"/>
              <a:t>Title</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28651" y="2571842"/>
            <a:ext cx="3186890" cy="218985"/>
          </a:xfrm>
        </p:spPr>
        <p:txBody>
          <a:bodyPr>
            <a:normAutofit/>
          </a:bodyPr>
          <a:lstStyle>
            <a:lvl1pPr marL="0" indent="0">
              <a:buNone/>
              <a:defRPr sz="1050" b="1" i="0">
                <a:solidFill>
                  <a:schemeClr val="accent4"/>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28651" y="2877331"/>
            <a:ext cx="3186890" cy="1208894"/>
          </a:xfrm>
        </p:spPr>
        <p:txBody>
          <a:bodyPr/>
          <a:lstStyle>
            <a:lvl1pPr marL="0" indent="0">
              <a:lnSpc>
                <a:spcPct val="100000"/>
              </a:lnSpc>
              <a:buNone/>
              <a:defRPr sz="1050">
                <a:solidFill>
                  <a:schemeClr val="tx2"/>
                </a:solidFill>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 name="TextBox 1">
            <a:extLst>
              <a:ext uri="{FF2B5EF4-FFF2-40B4-BE49-F238E27FC236}">
                <a16:creationId xmlns:a16="http://schemas.microsoft.com/office/drawing/2014/main" id="{8C41C68A-1D9B-8349-B4B4-5A0D9E088F75}"/>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810246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Image 04">
    <p:bg>
      <p:bgPr>
        <a:solidFill>
          <a:srgbClr val="F6F9F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F32F62-5899-4120-E115-FB75D4EF7556}"/>
              </a:ext>
            </a:extLst>
          </p:cNvPr>
          <p:cNvSpPr>
            <a:spLocks noGrp="1"/>
          </p:cNvSpPr>
          <p:nvPr>
            <p:ph type="sldNum" sz="quarter" idx="12"/>
          </p:nvPr>
        </p:nvSpPr>
        <p:spPr/>
        <p:txBody>
          <a:bodyPr/>
          <a:lstStyle>
            <a:lvl1pPr>
              <a:defRPr>
                <a:solidFill>
                  <a:srgbClr val="535659"/>
                </a:solidFill>
              </a:defRPr>
            </a:lvl1pPr>
          </a:lstStyle>
          <a:p>
            <a:fld id="{782385AF-9A25-8240-96E0-9B7F83DBF2E7}" type="slidenum">
              <a:rPr lang="en-US" smtClean="0"/>
              <a:pPr/>
              <a:t>‹#›</a:t>
            </a:fld>
            <a:endParaRPr lang="en-US" dirty="0"/>
          </a:p>
        </p:txBody>
      </p:sp>
      <p:sp>
        <p:nvSpPr>
          <p:cNvPr id="20" name="Picture Placeholder 19">
            <a:extLst>
              <a:ext uri="{FF2B5EF4-FFF2-40B4-BE49-F238E27FC236}">
                <a16:creationId xmlns:a16="http://schemas.microsoft.com/office/drawing/2014/main" id="{6E99621B-2E4C-4A00-38E7-D711EA9CD665}"/>
              </a:ext>
            </a:extLst>
          </p:cNvPr>
          <p:cNvSpPr>
            <a:spLocks noGrp="1"/>
          </p:cNvSpPr>
          <p:nvPr>
            <p:ph type="pic" sz="quarter" idx="14" hasCustomPrompt="1"/>
          </p:nvPr>
        </p:nvSpPr>
        <p:spPr>
          <a:xfrm>
            <a:off x="4470167" y="-1"/>
            <a:ext cx="4673832" cy="5143500"/>
          </a:xfrm>
          <a:custGeom>
            <a:avLst/>
            <a:gdLst>
              <a:gd name="connsiteX0" fmla="*/ 1497085 w 6231776"/>
              <a:gd name="connsiteY0" fmla="*/ 0 h 6858000"/>
              <a:gd name="connsiteX1" fmla="*/ 6231776 w 6231776"/>
              <a:gd name="connsiteY1" fmla="*/ 0 h 6858000"/>
              <a:gd name="connsiteX2" fmla="*/ 6231776 w 6231776"/>
              <a:gd name="connsiteY2" fmla="*/ 6858000 h 6858000"/>
              <a:gd name="connsiteX3" fmla="*/ 1497082 w 6231776"/>
              <a:gd name="connsiteY3" fmla="*/ 6858000 h 6858000"/>
              <a:gd name="connsiteX4" fmla="*/ 1370250 w 6231776"/>
              <a:gd name="connsiteY4" fmla="*/ 6737077 h 6858000"/>
              <a:gd name="connsiteX5" fmla="*/ 0 w 6231776"/>
              <a:gd name="connsiteY5" fmla="*/ 3429001 h 6858000"/>
              <a:gd name="connsiteX6" fmla="*/ 1370250 w 6231776"/>
              <a:gd name="connsiteY6" fmla="*/ 120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1776" h="6858000">
                <a:moveTo>
                  <a:pt x="1497085" y="0"/>
                </a:moveTo>
                <a:lnTo>
                  <a:pt x="6231776" y="0"/>
                </a:lnTo>
                <a:lnTo>
                  <a:pt x="6231776" y="6858000"/>
                </a:lnTo>
                <a:lnTo>
                  <a:pt x="1497082" y="6858000"/>
                </a:lnTo>
                <a:lnTo>
                  <a:pt x="1370250" y="6737077"/>
                </a:lnTo>
                <a:cubicBezTo>
                  <a:pt x="523640" y="5890467"/>
                  <a:pt x="0" y="4720885"/>
                  <a:pt x="0" y="3429001"/>
                </a:cubicBezTo>
                <a:cubicBezTo>
                  <a:pt x="0" y="2137117"/>
                  <a:pt x="523640" y="967536"/>
                  <a:pt x="1370250" y="120925"/>
                </a:cubicBezTo>
                <a:close/>
              </a:path>
            </a:pathLst>
          </a:custGeom>
          <a:solidFill>
            <a:schemeClr val="tx2"/>
          </a:solidFill>
        </p:spPr>
        <p:txBody>
          <a:bodyPr wrap="square">
            <a:noAutofit/>
          </a:bodyPr>
          <a:lstStyle>
            <a:lvl1pPr marL="0" indent="0">
              <a:buNone/>
              <a:defRPr>
                <a:solidFill>
                  <a:schemeClr val="accent5"/>
                </a:solidFill>
              </a:defRPr>
            </a:lvl1pPr>
          </a:lstStyle>
          <a:p>
            <a:r>
              <a:rPr lang="en-US" dirty="0"/>
              <a:t>Insert Image</a:t>
            </a:r>
          </a:p>
        </p:txBody>
      </p:sp>
      <p:sp>
        <p:nvSpPr>
          <p:cNvPr id="21" name="Oval 20">
            <a:extLst>
              <a:ext uri="{FF2B5EF4-FFF2-40B4-BE49-F238E27FC236}">
                <a16:creationId xmlns:a16="http://schemas.microsoft.com/office/drawing/2014/main" id="{5DD27DA0-A182-6DBE-1743-F77C583A116D}"/>
              </a:ext>
            </a:extLst>
          </p:cNvPr>
          <p:cNvSpPr/>
          <p:nvPr userDrawn="1"/>
        </p:nvSpPr>
        <p:spPr>
          <a:xfrm>
            <a:off x="4374679" y="1452588"/>
            <a:ext cx="504999" cy="504998"/>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5"/>
              </a:solidFill>
              <a:effectLst/>
              <a:uLnTx/>
              <a:uFillTx/>
              <a:latin typeface="Rockwell" panose="02060603020205020403"/>
              <a:ea typeface="+mn-ea"/>
              <a:cs typeface="+mn-cs"/>
            </a:endParaRPr>
          </a:p>
        </p:txBody>
      </p:sp>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28649" y="1261525"/>
            <a:ext cx="3186891" cy="688181"/>
          </a:xfrm>
        </p:spPr>
        <p:txBody>
          <a:bodyPr/>
          <a:lstStyle>
            <a:lvl1pPr>
              <a:defRPr>
                <a:solidFill>
                  <a:schemeClr val="tx1"/>
                </a:solidFill>
              </a:defRPr>
            </a:lvl1pPr>
          </a:lstStyle>
          <a:p>
            <a:r>
              <a:rPr lang="en-US"/>
              <a:t>Title</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28651" y="2571842"/>
            <a:ext cx="3186890" cy="218985"/>
          </a:xfrm>
        </p:spPr>
        <p:txBody>
          <a:bodyPr>
            <a:normAutofit/>
          </a:bodyPr>
          <a:lstStyle>
            <a:lvl1pPr marL="0" indent="0">
              <a:buNone/>
              <a:defRPr sz="1050" b="1" i="0">
                <a:solidFill>
                  <a:schemeClr val="accent5"/>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28651" y="2877331"/>
            <a:ext cx="3186890" cy="1208894"/>
          </a:xfrm>
        </p:spPr>
        <p:txBody>
          <a:bodyPr/>
          <a:lstStyle>
            <a:lvl1pPr marL="0" indent="0">
              <a:lnSpc>
                <a:spcPct val="100000"/>
              </a:lnSpc>
              <a:buNone/>
              <a:defRPr sz="1050">
                <a:solidFill>
                  <a:schemeClr val="tx2"/>
                </a:solidFill>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2" name="TextBox 1">
            <a:extLst>
              <a:ext uri="{FF2B5EF4-FFF2-40B4-BE49-F238E27FC236}">
                <a16:creationId xmlns:a16="http://schemas.microsoft.com/office/drawing/2014/main" id="{4A12B7A0-B0D8-4523-A54C-735CB7F133D3}"/>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058986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Image 05">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50113" y="1038227"/>
            <a:ext cx="3195920" cy="1247603"/>
          </a:xfrm>
        </p:spPr>
        <p:txBody>
          <a:bodyPr/>
          <a:lstStyle>
            <a:lvl1pPr>
              <a:defRPr>
                <a:solidFill>
                  <a:schemeClr val="bg1"/>
                </a:solidFill>
              </a:defRPr>
            </a:lvl1pPr>
          </a:lstStyle>
          <a:p>
            <a:r>
              <a:rPr lang="en-US"/>
              <a:t>Highlights of</a:t>
            </a:r>
            <a:br>
              <a:rPr lang="en-US"/>
            </a:br>
            <a:r>
              <a:rPr lang="en-US"/>
              <a:t>our Services</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54628" y="3162392"/>
            <a:ext cx="3195920" cy="218985"/>
          </a:xfrm>
        </p:spPr>
        <p:txBody>
          <a:bodyPr>
            <a:normAutofit/>
          </a:bodyPr>
          <a:lstStyle>
            <a:lvl1pPr marL="0" indent="0">
              <a:buNone/>
              <a:defRPr sz="105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54628" y="3467882"/>
            <a:ext cx="3195920" cy="896472"/>
          </a:xfrm>
        </p:spPr>
        <p:txBody>
          <a:bodyPr/>
          <a:lstStyle>
            <a:lvl1pPr marL="0" indent="0">
              <a:lnSpc>
                <a:spcPct val="100000"/>
              </a:lnSpc>
              <a:buNone/>
              <a:defRPr sz="105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0"/>
            <a:endParaRPr lang="en-US"/>
          </a:p>
          <a:p>
            <a:pPr lvl="0"/>
            <a:endParaRPr lang="en-US"/>
          </a:p>
        </p:txBody>
      </p:sp>
      <p:pic>
        <p:nvPicPr>
          <p:cNvPr id="2" name="Picture 1" descr="A black circle with a black background&#10;&#10;Description automatically generated">
            <a:extLst>
              <a:ext uri="{FF2B5EF4-FFF2-40B4-BE49-F238E27FC236}">
                <a16:creationId xmlns:a16="http://schemas.microsoft.com/office/drawing/2014/main" id="{C5BC4821-66E4-21D6-67FA-39DD5D200B5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63313" y="3565250"/>
            <a:ext cx="1583126" cy="1578251"/>
          </a:xfrm>
          <a:prstGeom prst="rect">
            <a:avLst/>
          </a:prstGeom>
        </p:spPr>
      </p:pic>
      <p:pic>
        <p:nvPicPr>
          <p:cNvPr id="3" name="Picture 2">
            <a:extLst>
              <a:ext uri="{FF2B5EF4-FFF2-40B4-BE49-F238E27FC236}">
                <a16:creationId xmlns:a16="http://schemas.microsoft.com/office/drawing/2014/main" id="{78A14AA8-544E-6944-9E3B-854AB22C91A3}"/>
              </a:ext>
            </a:extLst>
          </p:cNvPr>
          <p:cNvPicPr>
            <a:picLocks noChangeAspect="1"/>
          </p:cNvPicPr>
          <p:nvPr userDrawn="1"/>
        </p:nvPicPr>
        <p:blipFill rotWithShape="1">
          <a:blip r:embed="rId3"/>
          <a:srcRect t="10881" r="19086"/>
          <a:stretch/>
        </p:blipFill>
        <p:spPr>
          <a:xfrm>
            <a:off x="8118961" y="1"/>
            <a:ext cx="1025041" cy="1128977"/>
          </a:xfrm>
          <a:prstGeom prst="rect">
            <a:avLst/>
          </a:prstGeom>
        </p:spPr>
      </p:pic>
      <p:sp>
        <p:nvSpPr>
          <p:cNvPr id="12" name="Picture Placeholder 11">
            <a:extLst>
              <a:ext uri="{FF2B5EF4-FFF2-40B4-BE49-F238E27FC236}">
                <a16:creationId xmlns:a16="http://schemas.microsoft.com/office/drawing/2014/main" id="{084AEAC7-F502-61FF-C055-757688B9EEF2}"/>
              </a:ext>
            </a:extLst>
          </p:cNvPr>
          <p:cNvSpPr>
            <a:spLocks noGrp="1"/>
          </p:cNvSpPr>
          <p:nvPr>
            <p:ph type="pic" sz="quarter" idx="17" hasCustomPrompt="1"/>
          </p:nvPr>
        </p:nvSpPr>
        <p:spPr>
          <a:xfrm>
            <a:off x="4871546" y="672474"/>
            <a:ext cx="3728187" cy="3691880"/>
          </a:xfrm>
          <a:custGeom>
            <a:avLst/>
            <a:gdLst>
              <a:gd name="connsiteX0" fmla="*/ 121930 w 4970916"/>
              <a:gd name="connsiteY0" fmla="*/ 0 h 4922506"/>
              <a:gd name="connsiteX1" fmla="*/ 4848986 w 4970916"/>
              <a:gd name="connsiteY1" fmla="*/ 0 h 4922506"/>
              <a:gd name="connsiteX2" fmla="*/ 4970916 w 4970916"/>
              <a:gd name="connsiteY2" fmla="*/ 121930 h 4922506"/>
              <a:gd name="connsiteX3" fmla="*/ 4970916 w 4970916"/>
              <a:gd name="connsiteY3" fmla="*/ 4800576 h 4922506"/>
              <a:gd name="connsiteX4" fmla="*/ 4848986 w 4970916"/>
              <a:gd name="connsiteY4" fmla="*/ 4922506 h 4922506"/>
              <a:gd name="connsiteX5" fmla="*/ 121930 w 4970916"/>
              <a:gd name="connsiteY5" fmla="*/ 4922506 h 4922506"/>
              <a:gd name="connsiteX6" fmla="*/ 0 w 4970916"/>
              <a:gd name="connsiteY6" fmla="*/ 4800576 h 4922506"/>
              <a:gd name="connsiteX7" fmla="*/ 0 w 4970916"/>
              <a:gd name="connsiteY7" fmla="*/ 121930 h 4922506"/>
              <a:gd name="connsiteX8" fmla="*/ 121930 w 4970916"/>
              <a:gd name="connsiteY8" fmla="*/ 0 h 49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16" h="4922506">
                <a:moveTo>
                  <a:pt x="121930" y="0"/>
                </a:moveTo>
                <a:lnTo>
                  <a:pt x="4848986" y="0"/>
                </a:lnTo>
                <a:cubicBezTo>
                  <a:pt x="4916326" y="0"/>
                  <a:pt x="4970916" y="54590"/>
                  <a:pt x="4970916" y="121930"/>
                </a:cubicBezTo>
                <a:lnTo>
                  <a:pt x="4970916" y="4800576"/>
                </a:lnTo>
                <a:cubicBezTo>
                  <a:pt x="4970916" y="4867916"/>
                  <a:pt x="4916326" y="4922506"/>
                  <a:pt x="4848986" y="4922506"/>
                </a:cubicBezTo>
                <a:lnTo>
                  <a:pt x="121930" y="4922506"/>
                </a:lnTo>
                <a:cubicBezTo>
                  <a:pt x="54590" y="4922506"/>
                  <a:pt x="0" y="4867916"/>
                  <a:pt x="0" y="4800576"/>
                </a:cubicBezTo>
                <a:lnTo>
                  <a:pt x="0" y="121930"/>
                </a:lnTo>
                <a:cubicBezTo>
                  <a:pt x="0" y="54590"/>
                  <a:pt x="54590" y="0"/>
                  <a:pt x="121930"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17" name="Text Placeholder 13">
            <a:extLst>
              <a:ext uri="{FF2B5EF4-FFF2-40B4-BE49-F238E27FC236}">
                <a16:creationId xmlns:a16="http://schemas.microsoft.com/office/drawing/2014/main" id="{EBBD32D8-8F84-C1BD-119F-DCD5D6089DA2}"/>
              </a:ext>
            </a:extLst>
          </p:cNvPr>
          <p:cNvSpPr>
            <a:spLocks noGrp="1"/>
          </p:cNvSpPr>
          <p:nvPr>
            <p:ph type="body" sz="quarter" idx="18" hasCustomPrompt="1"/>
          </p:nvPr>
        </p:nvSpPr>
        <p:spPr>
          <a:xfrm>
            <a:off x="650113" y="717935"/>
            <a:ext cx="3195920" cy="218985"/>
          </a:xfrm>
        </p:spPr>
        <p:txBody>
          <a:bodyPr>
            <a:normAutofit/>
          </a:bodyPr>
          <a:lstStyle>
            <a:lvl1pPr marL="0" indent="0">
              <a:buNone/>
              <a:defRPr sz="900" b="0" i="0">
                <a:solidFill>
                  <a:schemeClr val="accent5">
                    <a:lumMod val="60000"/>
                    <a:lumOff val="4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PROCESS</a:t>
            </a:r>
          </a:p>
        </p:txBody>
      </p:sp>
      <p:sp>
        <p:nvSpPr>
          <p:cNvPr id="5" name="TextBox 4">
            <a:extLst>
              <a:ext uri="{FF2B5EF4-FFF2-40B4-BE49-F238E27FC236}">
                <a16:creationId xmlns:a16="http://schemas.microsoft.com/office/drawing/2014/main" id="{3591BFE5-05D5-006D-936F-B2873028F4C8}"/>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6" name="TextBox 5">
            <a:extLst>
              <a:ext uri="{FF2B5EF4-FFF2-40B4-BE49-F238E27FC236}">
                <a16:creationId xmlns:a16="http://schemas.microsoft.com/office/drawing/2014/main" id="{6B9FBDD1-534C-CC73-11EA-B9EF91224489}"/>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432630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Image 06">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F58BE2C5-925A-7E17-808B-7F9D7A114489}"/>
              </a:ext>
            </a:extLst>
          </p:cNvPr>
          <p:cNvSpPr>
            <a:spLocks noGrp="1"/>
          </p:cNvSpPr>
          <p:nvPr>
            <p:ph type="title" hasCustomPrompt="1"/>
          </p:nvPr>
        </p:nvSpPr>
        <p:spPr>
          <a:xfrm>
            <a:off x="650113" y="1038227"/>
            <a:ext cx="3195920" cy="1247603"/>
          </a:xfrm>
        </p:spPr>
        <p:txBody>
          <a:bodyPr anchor="t"/>
          <a:lstStyle>
            <a:lvl1pPr>
              <a:defRPr>
                <a:solidFill>
                  <a:schemeClr val="bg1"/>
                </a:solidFill>
              </a:defRPr>
            </a:lvl1pPr>
          </a:lstStyle>
          <a:p>
            <a:r>
              <a:rPr lang="en-US"/>
              <a:t>Solutions</a:t>
            </a:r>
          </a:p>
        </p:txBody>
      </p:sp>
      <p:sp>
        <p:nvSpPr>
          <p:cNvPr id="29" name="Text Placeholder 13">
            <a:extLst>
              <a:ext uri="{FF2B5EF4-FFF2-40B4-BE49-F238E27FC236}">
                <a16:creationId xmlns:a16="http://schemas.microsoft.com/office/drawing/2014/main" id="{E8AE57C4-84B5-2B65-EACA-163B467C7D22}"/>
              </a:ext>
            </a:extLst>
          </p:cNvPr>
          <p:cNvSpPr>
            <a:spLocks noGrp="1"/>
          </p:cNvSpPr>
          <p:nvPr>
            <p:ph type="body" sz="quarter" idx="15" hasCustomPrompt="1"/>
          </p:nvPr>
        </p:nvSpPr>
        <p:spPr>
          <a:xfrm>
            <a:off x="654628" y="3162392"/>
            <a:ext cx="3195920" cy="218985"/>
          </a:xfrm>
        </p:spPr>
        <p:txBody>
          <a:bodyPr>
            <a:normAutofit/>
          </a:bodyPr>
          <a:lstStyle>
            <a:lvl1pPr marL="0" indent="0">
              <a:buNone/>
              <a:defRPr sz="105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31" name="Text Placeholder 30">
            <a:extLst>
              <a:ext uri="{FF2B5EF4-FFF2-40B4-BE49-F238E27FC236}">
                <a16:creationId xmlns:a16="http://schemas.microsoft.com/office/drawing/2014/main" id="{531E67D5-6981-151C-4ABE-48265480A373}"/>
              </a:ext>
            </a:extLst>
          </p:cNvPr>
          <p:cNvSpPr>
            <a:spLocks noGrp="1"/>
          </p:cNvSpPr>
          <p:nvPr>
            <p:ph type="body" sz="quarter" idx="16" hasCustomPrompt="1"/>
          </p:nvPr>
        </p:nvSpPr>
        <p:spPr>
          <a:xfrm>
            <a:off x="654628" y="3467882"/>
            <a:ext cx="3195920" cy="896472"/>
          </a:xfrm>
        </p:spPr>
        <p:txBody>
          <a:bodyPr/>
          <a:lstStyle>
            <a:lvl1pPr marL="0" indent="0">
              <a:lnSpc>
                <a:spcPct val="100000"/>
              </a:lnSpc>
              <a:buNone/>
              <a:defRPr sz="105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0"/>
            <a:endParaRPr lang="en-US"/>
          </a:p>
          <a:p>
            <a:pPr lvl="0"/>
            <a:endParaRPr lang="en-US"/>
          </a:p>
        </p:txBody>
      </p:sp>
      <p:sp>
        <p:nvSpPr>
          <p:cNvPr id="17" name="Text Placeholder 13">
            <a:extLst>
              <a:ext uri="{FF2B5EF4-FFF2-40B4-BE49-F238E27FC236}">
                <a16:creationId xmlns:a16="http://schemas.microsoft.com/office/drawing/2014/main" id="{EBBD32D8-8F84-C1BD-119F-DCD5D6089DA2}"/>
              </a:ext>
            </a:extLst>
          </p:cNvPr>
          <p:cNvSpPr>
            <a:spLocks noGrp="1"/>
          </p:cNvSpPr>
          <p:nvPr>
            <p:ph type="body" sz="quarter" idx="18" hasCustomPrompt="1"/>
          </p:nvPr>
        </p:nvSpPr>
        <p:spPr>
          <a:xfrm>
            <a:off x="650113" y="717935"/>
            <a:ext cx="3195920" cy="218985"/>
          </a:xfrm>
        </p:spPr>
        <p:txBody>
          <a:bodyPr>
            <a:normAutofit/>
          </a:bodyPr>
          <a:lstStyle>
            <a:lvl1pPr marL="0" indent="0">
              <a:buNone/>
              <a:defRPr sz="900" b="0" i="0">
                <a:solidFill>
                  <a:schemeClr val="accent5">
                    <a:lumMod val="60000"/>
                    <a:lumOff val="4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PRODUCT</a:t>
            </a:r>
          </a:p>
        </p:txBody>
      </p:sp>
      <p:sp>
        <p:nvSpPr>
          <p:cNvPr id="18" name="Picture Placeholder 17">
            <a:extLst>
              <a:ext uri="{FF2B5EF4-FFF2-40B4-BE49-F238E27FC236}">
                <a16:creationId xmlns:a16="http://schemas.microsoft.com/office/drawing/2014/main" id="{22DF053D-D8BC-1A01-F1A8-FC21B64D3745}"/>
              </a:ext>
            </a:extLst>
          </p:cNvPr>
          <p:cNvSpPr>
            <a:spLocks noGrp="1"/>
          </p:cNvSpPr>
          <p:nvPr>
            <p:ph type="pic" sz="quarter" idx="19" hasCustomPrompt="1"/>
          </p:nvPr>
        </p:nvSpPr>
        <p:spPr>
          <a:xfrm>
            <a:off x="5115093" y="639914"/>
            <a:ext cx="2030203" cy="2508543"/>
          </a:xfrm>
          <a:custGeom>
            <a:avLst/>
            <a:gdLst>
              <a:gd name="connsiteX0" fmla="*/ 120973 w 2706937"/>
              <a:gd name="connsiteY0" fmla="*/ 0 h 3344724"/>
              <a:gd name="connsiteX1" fmla="*/ 2585964 w 2706937"/>
              <a:gd name="connsiteY1" fmla="*/ 0 h 3344724"/>
              <a:gd name="connsiteX2" fmla="*/ 2706937 w 2706937"/>
              <a:gd name="connsiteY2" fmla="*/ 120973 h 3344724"/>
              <a:gd name="connsiteX3" fmla="*/ 2706937 w 2706937"/>
              <a:gd name="connsiteY3" fmla="*/ 3223751 h 3344724"/>
              <a:gd name="connsiteX4" fmla="*/ 2585964 w 2706937"/>
              <a:gd name="connsiteY4" fmla="*/ 3344724 h 3344724"/>
              <a:gd name="connsiteX5" fmla="*/ 120973 w 2706937"/>
              <a:gd name="connsiteY5" fmla="*/ 3344724 h 3344724"/>
              <a:gd name="connsiteX6" fmla="*/ 0 w 2706937"/>
              <a:gd name="connsiteY6" fmla="*/ 3223751 h 3344724"/>
              <a:gd name="connsiteX7" fmla="*/ 0 w 2706937"/>
              <a:gd name="connsiteY7" fmla="*/ 120973 h 3344724"/>
              <a:gd name="connsiteX8" fmla="*/ 120973 w 2706937"/>
              <a:gd name="connsiteY8" fmla="*/ 0 h 334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6937" h="3344724">
                <a:moveTo>
                  <a:pt x="120973" y="0"/>
                </a:moveTo>
                <a:lnTo>
                  <a:pt x="2585964" y="0"/>
                </a:lnTo>
                <a:cubicBezTo>
                  <a:pt x="2652776" y="0"/>
                  <a:pt x="2706937" y="54161"/>
                  <a:pt x="2706937" y="120973"/>
                </a:cubicBezTo>
                <a:lnTo>
                  <a:pt x="2706937" y="3223751"/>
                </a:lnTo>
                <a:cubicBezTo>
                  <a:pt x="2706937" y="3290563"/>
                  <a:pt x="2652776" y="3344724"/>
                  <a:pt x="2585964" y="3344724"/>
                </a:cubicBezTo>
                <a:lnTo>
                  <a:pt x="120973" y="3344724"/>
                </a:lnTo>
                <a:cubicBezTo>
                  <a:pt x="54161" y="3344724"/>
                  <a:pt x="0" y="3290563"/>
                  <a:pt x="0" y="3223751"/>
                </a:cubicBezTo>
                <a:lnTo>
                  <a:pt x="0" y="120973"/>
                </a:lnTo>
                <a:cubicBezTo>
                  <a:pt x="0" y="54161"/>
                  <a:pt x="54161" y="0"/>
                  <a:pt x="120973"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3" name="Picture Placeholder 22">
            <a:extLst>
              <a:ext uri="{FF2B5EF4-FFF2-40B4-BE49-F238E27FC236}">
                <a16:creationId xmlns:a16="http://schemas.microsoft.com/office/drawing/2014/main" id="{F4CEE8C2-3697-7144-5914-9D3D72980FF5}"/>
              </a:ext>
            </a:extLst>
          </p:cNvPr>
          <p:cNvSpPr>
            <a:spLocks noGrp="1"/>
          </p:cNvSpPr>
          <p:nvPr>
            <p:ph type="pic" sz="quarter" idx="22" hasCustomPrompt="1"/>
          </p:nvPr>
        </p:nvSpPr>
        <p:spPr>
          <a:xfrm>
            <a:off x="5115093" y="3280639"/>
            <a:ext cx="2030203" cy="1862863"/>
          </a:xfrm>
          <a:custGeom>
            <a:avLst/>
            <a:gdLst>
              <a:gd name="connsiteX0" fmla="*/ 120973 w 2706937"/>
              <a:gd name="connsiteY0" fmla="*/ 0 h 2483817"/>
              <a:gd name="connsiteX1" fmla="*/ 2585964 w 2706937"/>
              <a:gd name="connsiteY1" fmla="*/ 0 h 2483817"/>
              <a:gd name="connsiteX2" fmla="*/ 2706937 w 2706937"/>
              <a:gd name="connsiteY2" fmla="*/ 120973 h 2483817"/>
              <a:gd name="connsiteX3" fmla="*/ 2706937 w 2706937"/>
              <a:gd name="connsiteY3" fmla="*/ 2483817 h 2483817"/>
              <a:gd name="connsiteX4" fmla="*/ 0 w 2706937"/>
              <a:gd name="connsiteY4" fmla="*/ 2483817 h 2483817"/>
              <a:gd name="connsiteX5" fmla="*/ 0 w 2706937"/>
              <a:gd name="connsiteY5" fmla="*/ 120973 h 2483817"/>
              <a:gd name="connsiteX6" fmla="*/ 120973 w 2706937"/>
              <a:gd name="connsiteY6" fmla="*/ 0 h 24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937" h="2483817">
                <a:moveTo>
                  <a:pt x="120973" y="0"/>
                </a:moveTo>
                <a:lnTo>
                  <a:pt x="2585964" y="0"/>
                </a:lnTo>
                <a:cubicBezTo>
                  <a:pt x="2652776" y="0"/>
                  <a:pt x="2706937" y="54161"/>
                  <a:pt x="2706937" y="120973"/>
                </a:cubicBezTo>
                <a:lnTo>
                  <a:pt x="2706937" y="2483817"/>
                </a:lnTo>
                <a:lnTo>
                  <a:pt x="0" y="2483817"/>
                </a:lnTo>
                <a:lnTo>
                  <a:pt x="0" y="120973"/>
                </a:lnTo>
                <a:cubicBezTo>
                  <a:pt x="0" y="54161"/>
                  <a:pt x="54161" y="0"/>
                  <a:pt x="120973"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7" name="Picture Placeholder 26">
            <a:extLst>
              <a:ext uri="{FF2B5EF4-FFF2-40B4-BE49-F238E27FC236}">
                <a16:creationId xmlns:a16="http://schemas.microsoft.com/office/drawing/2014/main" id="{F8E3103D-DF25-B50D-5457-319CE23529EF}"/>
              </a:ext>
            </a:extLst>
          </p:cNvPr>
          <p:cNvSpPr>
            <a:spLocks noGrp="1"/>
          </p:cNvSpPr>
          <p:nvPr>
            <p:ph type="pic" sz="quarter" idx="20" hasCustomPrompt="1"/>
          </p:nvPr>
        </p:nvSpPr>
        <p:spPr>
          <a:xfrm>
            <a:off x="7275786" y="1"/>
            <a:ext cx="1868214" cy="1902275"/>
          </a:xfrm>
          <a:custGeom>
            <a:avLst/>
            <a:gdLst>
              <a:gd name="connsiteX0" fmla="*/ 0 w 2490952"/>
              <a:gd name="connsiteY0" fmla="*/ 0 h 2536366"/>
              <a:gd name="connsiteX1" fmla="*/ 2490952 w 2490952"/>
              <a:gd name="connsiteY1" fmla="*/ 0 h 2536366"/>
              <a:gd name="connsiteX2" fmla="*/ 2490952 w 2490952"/>
              <a:gd name="connsiteY2" fmla="*/ 2536366 h 2536366"/>
              <a:gd name="connsiteX3" fmla="*/ 120973 w 2490952"/>
              <a:gd name="connsiteY3" fmla="*/ 2536366 h 2536366"/>
              <a:gd name="connsiteX4" fmla="*/ 0 w 2490952"/>
              <a:gd name="connsiteY4" fmla="*/ 2415393 h 253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952" h="2536366">
                <a:moveTo>
                  <a:pt x="0" y="0"/>
                </a:moveTo>
                <a:lnTo>
                  <a:pt x="2490952" y="0"/>
                </a:lnTo>
                <a:lnTo>
                  <a:pt x="2490952" y="2536366"/>
                </a:lnTo>
                <a:lnTo>
                  <a:pt x="120973" y="2536366"/>
                </a:lnTo>
                <a:cubicBezTo>
                  <a:pt x="54161" y="2536366"/>
                  <a:pt x="0" y="2482205"/>
                  <a:pt x="0" y="2415393"/>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2" name="Picture Placeholder 31">
            <a:extLst>
              <a:ext uri="{FF2B5EF4-FFF2-40B4-BE49-F238E27FC236}">
                <a16:creationId xmlns:a16="http://schemas.microsoft.com/office/drawing/2014/main" id="{964FE206-21DB-28AA-708C-C70041B50314}"/>
              </a:ext>
            </a:extLst>
          </p:cNvPr>
          <p:cNvSpPr>
            <a:spLocks noGrp="1"/>
          </p:cNvSpPr>
          <p:nvPr>
            <p:ph type="pic" sz="quarter" idx="21" hasCustomPrompt="1"/>
          </p:nvPr>
        </p:nvSpPr>
        <p:spPr>
          <a:xfrm>
            <a:off x="7275786" y="2026367"/>
            <a:ext cx="1868214" cy="2508543"/>
          </a:xfrm>
          <a:custGeom>
            <a:avLst/>
            <a:gdLst>
              <a:gd name="connsiteX0" fmla="*/ 120973 w 2490952"/>
              <a:gd name="connsiteY0" fmla="*/ 0 h 3344724"/>
              <a:gd name="connsiteX1" fmla="*/ 2490952 w 2490952"/>
              <a:gd name="connsiteY1" fmla="*/ 0 h 3344724"/>
              <a:gd name="connsiteX2" fmla="*/ 2490952 w 2490952"/>
              <a:gd name="connsiteY2" fmla="*/ 3344724 h 3344724"/>
              <a:gd name="connsiteX3" fmla="*/ 120973 w 2490952"/>
              <a:gd name="connsiteY3" fmla="*/ 3344724 h 3344724"/>
              <a:gd name="connsiteX4" fmla="*/ 0 w 2490952"/>
              <a:gd name="connsiteY4" fmla="*/ 3223751 h 3344724"/>
              <a:gd name="connsiteX5" fmla="*/ 0 w 2490952"/>
              <a:gd name="connsiteY5" fmla="*/ 120973 h 3344724"/>
              <a:gd name="connsiteX6" fmla="*/ 120973 w 2490952"/>
              <a:gd name="connsiteY6" fmla="*/ 0 h 334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952" h="3344724">
                <a:moveTo>
                  <a:pt x="120973" y="0"/>
                </a:moveTo>
                <a:lnTo>
                  <a:pt x="2490952" y="0"/>
                </a:lnTo>
                <a:lnTo>
                  <a:pt x="2490952" y="3344724"/>
                </a:lnTo>
                <a:lnTo>
                  <a:pt x="120973" y="3344724"/>
                </a:lnTo>
                <a:cubicBezTo>
                  <a:pt x="54161" y="3344724"/>
                  <a:pt x="0" y="3290563"/>
                  <a:pt x="0" y="3223751"/>
                </a:cubicBezTo>
                <a:lnTo>
                  <a:pt x="0" y="120973"/>
                </a:lnTo>
                <a:cubicBezTo>
                  <a:pt x="0" y="54161"/>
                  <a:pt x="54161" y="0"/>
                  <a:pt x="120973"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113B59A7-5D84-84A9-C629-49499A464542}"/>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B55407D-D3DF-0B1E-E61B-D75B4E7EF218}"/>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583276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Columns">
    <p:bg>
      <p:bgPr>
        <a:solidFill>
          <a:srgbClr val="F5F8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1" name="Text Placeholder 10">
            <a:extLst>
              <a:ext uri="{FF2B5EF4-FFF2-40B4-BE49-F238E27FC236}">
                <a16:creationId xmlns:a16="http://schemas.microsoft.com/office/drawing/2014/main" id="{F31FB3D2-683F-B073-4408-CF3BE6C32DFB}"/>
              </a:ext>
            </a:extLst>
          </p:cNvPr>
          <p:cNvSpPr>
            <a:spLocks noGrp="1"/>
          </p:cNvSpPr>
          <p:nvPr>
            <p:ph type="body" sz="quarter" idx="13" hasCustomPrompt="1"/>
          </p:nvPr>
        </p:nvSpPr>
        <p:spPr>
          <a:xfrm>
            <a:off x="639581" y="2543176"/>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14" name="Text Placeholder 10">
            <a:extLst>
              <a:ext uri="{FF2B5EF4-FFF2-40B4-BE49-F238E27FC236}">
                <a16:creationId xmlns:a16="http://schemas.microsoft.com/office/drawing/2014/main" id="{4ACD193D-0995-89DA-19D1-F42EAF92AB88}"/>
              </a:ext>
            </a:extLst>
          </p:cNvPr>
          <p:cNvSpPr>
            <a:spLocks noGrp="1"/>
          </p:cNvSpPr>
          <p:nvPr>
            <p:ph type="body" sz="quarter" idx="14" hasCustomPrompt="1"/>
          </p:nvPr>
        </p:nvSpPr>
        <p:spPr>
          <a:xfrm>
            <a:off x="639581" y="3085780"/>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783"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7" name="Oval 6">
            <a:extLst>
              <a:ext uri="{FF2B5EF4-FFF2-40B4-BE49-F238E27FC236}">
                <a16:creationId xmlns:a16="http://schemas.microsoft.com/office/drawing/2014/main" id="{224FBFFA-645F-2AF1-DF4C-E3D3DDC4F0C7}"/>
              </a:ext>
            </a:extLst>
          </p:cNvPr>
          <p:cNvSpPr/>
          <p:nvPr userDrawn="1"/>
        </p:nvSpPr>
        <p:spPr>
          <a:xfrm>
            <a:off x="668156" y="1865785"/>
            <a:ext cx="504999" cy="504998"/>
          </a:xfrm>
          <a:prstGeom prst="ellipse">
            <a:avLst/>
          </a:prstGeom>
          <a:solidFill>
            <a:srgbClr val="5E249F"/>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0" name="Text Placeholder 10">
            <a:extLst>
              <a:ext uri="{FF2B5EF4-FFF2-40B4-BE49-F238E27FC236}">
                <a16:creationId xmlns:a16="http://schemas.microsoft.com/office/drawing/2014/main" id="{890FB44E-8D2A-7EFA-B3C4-374EAC2E045E}"/>
              </a:ext>
            </a:extLst>
          </p:cNvPr>
          <p:cNvSpPr>
            <a:spLocks noGrp="1"/>
          </p:cNvSpPr>
          <p:nvPr>
            <p:ph type="body" sz="quarter" idx="15" hasCustomPrompt="1"/>
          </p:nvPr>
        </p:nvSpPr>
        <p:spPr>
          <a:xfrm>
            <a:off x="6850697" y="2543176"/>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12" name="Text Placeholder 10">
            <a:extLst>
              <a:ext uri="{FF2B5EF4-FFF2-40B4-BE49-F238E27FC236}">
                <a16:creationId xmlns:a16="http://schemas.microsoft.com/office/drawing/2014/main" id="{15EB4EDC-1C78-7B5F-ACA2-141017542A16}"/>
              </a:ext>
            </a:extLst>
          </p:cNvPr>
          <p:cNvSpPr>
            <a:spLocks noGrp="1"/>
          </p:cNvSpPr>
          <p:nvPr>
            <p:ph type="body" sz="quarter" idx="16" hasCustomPrompt="1"/>
          </p:nvPr>
        </p:nvSpPr>
        <p:spPr>
          <a:xfrm>
            <a:off x="6850697" y="3085780"/>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783"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13" name="Oval 12">
            <a:extLst>
              <a:ext uri="{FF2B5EF4-FFF2-40B4-BE49-F238E27FC236}">
                <a16:creationId xmlns:a16="http://schemas.microsoft.com/office/drawing/2014/main" id="{91C8C016-DD6C-4AEF-9642-16BB771E053A}"/>
              </a:ext>
            </a:extLst>
          </p:cNvPr>
          <p:cNvSpPr/>
          <p:nvPr userDrawn="1"/>
        </p:nvSpPr>
        <p:spPr>
          <a:xfrm>
            <a:off x="6879272" y="1865785"/>
            <a:ext cx="504999" cy="504998"/>
          </a:xfrm>
          <a:prstGeom prst="ellipse">
            <a:avLst/>
          </a:prstGeom>
          <a:solidFill>
            <a:schemeClr val="bg2"/>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6" name="Text Placeholder 10">
            <a:extLst>
              <a:ext uri="{FF2B5EF4-FFF2-40B4-BE49-F238E27FC236}">
                <a16:creationId xmlns:a16="http://schemas.microsoft.com/office/drawing/2014/main" id="{E5A4C230-0891-6E2F-80B5-832F7B4E0F6F}"/>
              </a:ext>
            </a:extLst>
          </p:cNvPr>
          <p:cNvSpPr>
            <a:spLocks noGrp="1"/>
          </p:cNvSpPr>
          <p:nvPr>
            <p:ph type="body" sz="quarter" idx="17" hasCustomPrompt="1"/>
          </p:nvPr>
        </p:nvSpPr>
        <p:spPr>
          <a:xfrm>
            <a:off x="4780325" y="2543176"/>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21" name="Text Placeholder 10">
            <a:extLst>
              <a:ext uri="{FF2B5EF4-FFF2-40B4-BE49-F238E27FC236}">
                <a16:creationId xmlns:a16="http://schemas.microsoft.com/office/drawing/2014/main" id="{1D3BC9E3-74B4-A7B8-3D46-8B802C4E6076}"/>
              </a:ext>
            </a:extLst>
          </p:cNvPr>
          <p:cNvSpPr>
            <a:spLocks noGrp="1"/>
          </p:cNvSpPr>
          <p:nvPr>
            <p:ph type="body" sz="quarter" idx="18" hasCustomPrompt="1"/>
          </p:nvPr>
        </p:nvSpPr>
        <p:spPr>
          <a:xfrm>
            <a:off x="4780325" y="3085780"/>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783"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22" name="Oval 21">
            <a:extLst>
              <a:ext uri="{FF2B5EF4-FFF2-40B4-BE49-F238E27FC236}">
                <a16:creationId xmlns:a16="http://schemas.microsoft.com/office/drawing/2014/main" id="{0E66334E-2771-935D-4281-23338F5188DC}"/>
              </a:ext>
            </a:extLst>
          </p:cNvPr>
          <p:cNvSpPr/>
          <p:nvPr userDrawn="1"/>
        </p:nvSpPr>
        <p:spPr>
          <a:xfrm>
            <a:off x="4808900" y="1865785"/>
            <a:ext cx="504999" cy="504998"/>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3" name="Text Placeholder 10">
            <a:extLst>
              <a:ext uri="{FF2B5EF4-FFF2-40B4-BE49-F238E27FC236}">
                <a16:creationId xmlns:a16="http://schemas.microsoft.com/office/drawing/2014/main" id="{3E641515-289D-454A-D6EC-ADB1B1B90516}"/>
              </a:ext>
            </a:extLst>
          </p:cNvPr>
          <p:cNvSpPr>
            <a:spLocks noGrp="1"/>
          </p:cNvSpPr>
          <p:nvPr>
            <p:ph type="body" sz="quarter" idx="19" hasCustomPrompt="1"/>
          </p:nvPr>
        </p:nvSpPr>
        <p:spPr>
          <a:xfrm>
            <a:off x="2709953" y="2543176"/>
            <a:ext cx="1790112" cy="425375"/>
          </a:xfrm>
        </p:spPr>
        <p:txBody>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Lorem ipsum dolor sit </a:t>
            </a:r>
            <a:r>
              <a:rPr lang="en-US" err="1"/>
              <a:t>amet</a:t>
            </a:r>
            <a:r>
              <a:rPr lang="en-US"/>
              <a:t>, </a:t>
            </a:r>
            <a:r>
              <a:rPr lang="en-US" err="1"/>
              <a:t>consectetur</a:t>
            </a:r>
            <a:endParaRPr lang="en-US"/>
          </a:p>
        </p:txBody>
      </p:sp>
      <p:sp>
        <p:nvSpPr>
          <p:cNvPr id="24" name="Text Placeholder 10">
            <a:extLst>
              <a:ext uri="{FF2B5EF4-FFF2-40B4-BE49-F238E27FC236}">
                <a16:creationId xmlns:a16="http://schemas.microsoft.com/office/drawing/2014/main" id="{F69A077E-49C2-5FE6-2471-CE7BE0D4F004}"/>
              </a:ext>
            </a:extLst>
          </p:cNvPr>
          <p:cNvSpPr>
            <a:spLocks noGrp="1"/>
          </p:cNvSpPr>
          <p:nvPr>
            <p:ph type="body" sz="quarter" idx="20" hasCustomPrompt="1"/>
          </p:nvPr>
        </p:nvSpPr>
        <p:spPr>
          <a:xfrm>
            <a:off x="2709953" y="3085780"/>
            <a:ext cx="1790112" cy="990921"/>
          </a:xfrm>
        </p:spPr>
        <p:txBody>
          <a:bodyPr/>
          <a:lstStyle>
            <a:lvl1pPr marL="0" indent="0">
              <a:buFont typeface="Arial" panose="020B0604020202020204" pitchFamily="34" charse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R="0" lvl="0" algn="l" defTabSz="685783" rtl="0" eaLnBrk="1" fontAlgn="auto" latinLnBrk="0" hangingPunct="1">
              <a:lnSpc>
                <a:spcPts val="1463"/>
              </a:lnSpc>
              <a:spcBef>
                <a:spcPct val="0"/>
              </a:spcBef>
              <a:spcAft>
                <a:spcPts val="0"/>
              </a:spcAft>
              <a:buClrTx/>
              <a:buSzTx/>
              <a:tabLst/>
              <a:defRPr/>
            </a:pP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25" name="Oval 24">
            <a:extLst>
              <a:ext uri="{FF2B5EF4-FFF2-40B4-BE49-F238E27FC236}">
                <a16:creationId xmlns:a16="http://schemas.microsoft.com/office/drawing/2014/main" id="{3485C735-8518-1508-A5EB-E0C2D0C53FC9}"/>
              </a:ext>
            </a:extLst>
          </p:cNvPr>
          <p:cNvSpPr/>
          <p:nvPr userDrawn="1"/>
        </p:nvSpPr>
        <p:spPr>
          <a:xfrm>
            <a:off x="2738528" y="1865785"/>
            <a:ext cx="504999" cy="504998"/>
          </a:xfrm>
          <a:prstGeom prst="ellipse">
            <a:avLst/>
          </a:prstGeom>
          <a:solidFill>
            <a:schemeClr val="accent4"/>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4"/>
              </a:solidFill>
              <a:effectLst/>
              <a:uLnTx/>
              <a:uFillTx/>
              <a:latin typeface="Rockwell" panose="02060603020205020403"/>
              <a:ea typeface="+mn-ea"/>
              <a:cs typeface="+mn-cs"/>
            </a:endParaRPr>
          </a:p>
        </p:txBody>
      </p:sp>
      <p:cxnSp>
        <p:nvCxnSpPr>
          <p:cNvPr id="26" name="Straight Connector 25">
            <a:extLst>
              <a:ext uri="{FF2B5EF4-FFF2-40B4-BE49-F238E27FC236}">
                <a16:creationId xmlns:a16="http://schemas.microsoft.com/office/drawing/2014/main" id="{D89D8AAD-91D7-B52B-572E-48D014385728}"/>
              </a:ext>
            </a:extLst>
          </p:cNvPr>
          <p:cNvCxnSpPr>
            <a:cxnSpLocks/>
          </p:cNvCxnSpPr>
          <p:nvPr userDrawn="1"/>
        </p:nvCxnSpPr>
        <p:spPr>
          <a:xfrm>
            <a:off x="2566035" y="1868560"/>
            <a:ext cx="0" cy="22938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F564DFF-9759-31C2-D09D-2333A4D5294E}"/>
              </a:ext>
            </a:extLst>
          </p:cNvPr>
          <p:cNvCxnSpPr>
            <a:cxnSpLocks/>
          </p:cNvCxnSpPr>
          <p:nvPr userDrawn="1"/>
        </p:nvCxnSpPr>
        <p:spPr>
          <a:xfrm>
            <a:off x="4642485" y="1868560"/>
            <a:ext cx="0" cy="22938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6F1BC8E-9CA3-44CB-797B-2AF583C75BBD}"/>
              </a:ext>
            </a:extLst>
          </p:cNvPr>
          <p:cNvCxnSpPr>
            <a:cxnSpLocks/>
          </p:cNvCxnSpPr>
          <p:nvPr userDrawn="1"/>
        </p:nvCxnSpPr>
        <p:spPr>
          <a:xfrm>
            <a:off x="6709410" y="1868560"/>
            <a:ext cx="0" cy="22938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FEDFE8C-8EA3-46E1-EADE-DAF57117B3FB}"/>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27524C81-44BD-B8D5-E332-66B596EB2AA1}"/>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622693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712658-53EE-D60D-BD89-BB1CEBCF3845}"/>
              </a:ext>
            </a:extLst>
          </p:cNvPr>
          <p:cNvPicPr>
            <a:picLocks noChangeAspect="1"/>
          </p:cNvPicPr>
          <p:nvPr userDrawn="1"/>
        </p:nvPicPr>
        <p:blipFill rotWithShape="1">
          <a:blip r:embed="rId2">
            <a:alphaModFix amt="5000"/>
          </a:blip>
          <a:srcRect r="37115" b="12406"/>
          <a:stretch/>
        </p:blipFill>
        <p:spPr>
          <a:xfrm>
            <a:off x="5013284" y="2443666"/>
            <a:ext cx="4130716" cy="2699834"/>
          </a:xfrm>
          <a:prstGeom prst="rect">
            <a:avLst/>
          </a:prstGeom>
          <a:effectLst/>
        </p:spPr>
      </p:pic>
      <p:sp>
        <p:nvSpPr>
          <p:cNvPr id="2" name="Title 1">
            <a:extLst>
              <a:ext uri="{FF2B5EF4-FFF2-40B4-BE49-F238E27FC236}">
                <a16:creationId xmlns:a16="http://schemas.microsoft.com/office/drawing/2014/main" id="{8A467C24-1513-E519-F208-6015D6D1DCF6}"/>
              </a:ext>
            </a:extLst>
          </p:cNvPr>
          <p:cNvSpPr>
            <a:spLocks noGrp="1"/>
          </p:cNvSpPr>
          <p:nvPr>
            <p:ph type="ctrTitle" hasCustomPrompt="1"/>
          </p:nvPr>
        </p:nvSpPr>
        <p:spPr>
          <a:xfrm>
            <a:off x="628650" y="1318055"/>
            <a:ext cx="7886700" cy="1896048"/>
          </a:xfrm>
        </p:spPr>
        <p:txBody>
          <a:bodyPr lIns="90000" anchor="ctr">
            <a:noAutofit/>
          </a:bodyPr>
          <a:lstStyle>
            <a:lvl1pPr algn="l">
              <a:defRPr sz="5400">
                <a:solidFill>
                  <a:schemeClr val="bg1"/>
                </a:solidFill>
              </a:defRPr>
            </a:lvl1pPr>
          </a:lstStyle>
          <a:p>
            <a:r>
              <a:rPr lang="en-US"/>
              <a:t>Section Title</a:t>
            </a:r>
          </a:p>
        </p:txBody>
      </p:sp>
      <p:sp>
        <p:nvSpPr>
          <p:cNvPr id="3" name="TextBox 2">
            <a:extLst>
              <a:ext uri="{FF2B5EF4-FFF2-40B4-BE49-F238E27FC236}">
                <a16:creationId xmlns:a16="http://schemas.microsoft.com/office/drawing/2014/main" id="{BC121421-2862-4B24-5252-2599FD66E78D}"/>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4" name="TextBox 3">
            <a:extLst>
              <a:ext uri="{FF2B5EF4-FFF2-40B4-BE49-F238E27FC236}">
                <a16:creationId xmlns:a16="http://schemas.microsoft.com/office/drawing/2014/main" id="{58D211AD-9EC4-18C4-4417-58A2D7542D25}"/>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486445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acter and Culture Intro">
    <p:bg>
      <p:bgPr>
        <a:solidFill>
          <a:srgbClr val="F5F8FC"/>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2" y="1367845"/>
            <a:ext cx="3096815" cy="1053924"/>
          </a:xfrm>
        </p:spPr>
        <p:txBody>
          <a:bodyPr/>
          <a:lstStyle>
            <a:lvl1pPr>
              <a:lnSpc>
                <a:spcPct val="100000"/>
              </a:lnSpc>
              <a:defRPr/>
            </a:lvl1pPr>
          </a:lstStyle>
          <a:p>
            <a:r>
              <a:rPr lang="en-US"/>
              <a:t>A sense of</a:t>
            </a:r>
            <a:br>
              <a:rPr lang="en-US"/>
            </a:br>
            <a:r>
              <a:rPr lang="en-US"/>
              <a:t>well-being.</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6" y="2802061"/>
            <a:ext cx="3096815" cy="715790"/>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Build and nurture a positive culture school-</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wide, and turn troubling behavior and necessary discipline into lasting learning.</a:t>
            </a:r>
          </a:p>
        </p:txBody>
      </p:sp>
      <p:sp>
        <p:nvSpPr>
          <p:cNvPr id="3" name="Oval 2">
            <a:extLst>
              <a:ext uri="{FF2B5EF4-FFF2-40B4-BE49-F238E27FC236}">
                <a16:creationId xmlns:a16="http://schemas.microsoft.com/office/drawing/2014/main" id="{7BA66E69-6DD0-1232-FC61-3970F6DF6D5C}"/>
              </a:ext>
            </a:extLst>
          </p:cNvPr>
          <p:cNvSpPr/>
          <p:nvPr userDrawn="1"/>
        </p:nvSpPr>
        <p:spPr>
          <a:xfrm>
            <a:off x="4887884" y="911808"/>
            <a:ext cx="2892828" cy="2892821"/>
          </a:xfrm>
          <a:prstGeom prst="ellipse">
            <a:avLst/>
          </a:prstGeom>
          <a:gradFill>
            <a:gsLst>
              <a:gs pos="0">
                <a:srgbClr val="5E249F"/>
              </a:gs>
              <a:gs pos="100000">
                <a:schemeClr val="accent2">
                  <a:lumMod val="40000"/>
                  <a:lumOff val="60000"/>
                </a:schemeClr>
              </a:gs>
            </a:gsLst>
            <a:lin ang="5400000" scaled="0"/>
          </a:gra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10" name="Rounded Rectangle 9">
            <a:extLst>
              <a:ext uri="{FF2B5EF4-FFF2-40B4-BE49-F238E27FC236}">
                <a16:creationId xmlns:a16="http://schemas.microsoft.com/office/drawing/2014/main" id="{C06E2BBC-9A28-9EDA-22E7-969DC8AFE403}"/>
              </a:ext>
            </a:extLst>
          </p:cNvPr>
          <p:cNvSpPr/>
          <p:nvPr userDrawn="1"/>
        </p:nvSpPr>
        <p:spPr>
          <a:xfrm>
            <a:off x="1121413" y="940384"/>
            <a:ext cx="1578383" cy="25231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6" y="940383"/>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CHARACTER &amp; CULTURE</a:t>
            </a:r>
          </a:p>
        </p:txBody>
      </p:sp>
      <p:sp>
        <p:nvSpPr>
          <p:cNvPr id="22" name="Picture Placeholder 21">
            <a:extLst>
              <a:ext uri="{FF2B5EF4-FFF2-40B4-BE49-F238E27FC236}">
                <a16:creationId xmlns:a16="http://schemas.microsoft.com/office/drawing/2014/main" id="{28E1A6D9-DC47-8D2C-CE17-4DFBB81B2F0A}"/>
              </a:ext>
            </a:extLst>
          </p:cNvPr>
          <p:cNvSpPr>
            <a:spLocks noGrp="1"/>
          </p:cNvSpPr>
          <p:nvPr>
            <p:ph type="pic" sz="quarter" idx="15" hasCustomPrompt="1"/>
          </p:nvPr>
        </p:nvSpPr>
        <p:spPr>
          <a:xfrm>
            <a:off x="5163263" y="1198587"/>
            <a:ext cx="2342070" cy="2319263"/>
          </a:xfrm>
          <a:custGeom>
            <a:avLst/>
            <a:gdLst>
              <a:gd name="connsiteX0" fmla="*/ 121715 w 3122760"/>
              <a:gd name="connsiteY0" fmla="*/ 0 h 3092350"/>
              <a:gd name="connsiteX1" fmla="*/ 3001045 w 3122760"/>
              <a:gd name="connsiteY1" fmla="*/ 0 h 3092350"/>
              <a:gd name="connsiteX2" fmla="*/ 3122760 w 3122760"/>
              <a:gd name="connsiteY2" fmla="*/ 121715 h 3092350"/>
              <a:gd name="connsiteX3" fmla="*/ 3122760 w 3122760"/>
              <a:gd name="connsiteY3" fmla="*/ 2970635 h 3092350"/>
              <a:gd name="connsiteX4" fmla="*/ 3001045 w 3122760"/>
              <a:gd name="connsiteY4" fmla="*/ 3092350 h 3092350"/>
              <a:gd name="connsiteX5" fmla="*/ 121715 w 3122760"/>
              <a:gd name="connsiteY5" fmla="*/ 3092350 h 3092350"/>
              <a:gd name="connsiteX6" fmla="*/ 0 w 3122760"/>
              <a:gd name="connsiteY6" fmla="*/ 2970635 h 3092350"/>
              <a:gd name="connsiteX7" fmla="*/ 0 w 3122760"/>
              <a:gd name="connsiteY7" fmla="*/ 121715 h 3092350"/>
              <a:gd name="connsiteX8" fmla="*/ 121715 w 3122760"/>
              <a:gd name="connsiteY8" fmla="*/ 0 h 30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760" h="3092350">
                <a:moveTo>
                  <a:pt x="121715" y="0"/>
                </a:moveTo>
                <a:lnTo>
                  <a:pt x="3001045" y="0"/>
                </a:lnTo>
                <a:cubicBezTo>
                  <a:pt x="3068266" y="0"/>
                  <a:pt x="3122760" y="54494"/>
                  <a:pt x="3122760" y="121715"/>
                </a:cubicBezTo>
                <a:lnTo>
                  <a:pt x="3122760" y="2970635"/>
                </a:lnTo>
                <a:cubicBezTo>
                  <a:pt x="3122760" y="3037856"/>
                  <a:pt x="3068266" y="3092350"/>
                  <a:pt x="3001045" y="3092350"/>
                </a:cubicBezTo>
                <a:lnTo>
                  <a:pt x="121715" y="3092350"/>
                </a:lnTo>
                <a:cubicBezTo>
                  <a:pt x="54494" y="3092350"/>
                  <a:pt x="0" y="3037856"/>
                  <a:pt x="0" y="2970635"/>
                </a:cubicBezTo>
                <a:lnTo>
                  <a:pt x="0" y="121715"/>
                </a:lnTo>
                <a:cubicBezTo>
                  <a:pt x="0" y="54494"/>
                  <a:pt x="54494" y="0"/>
                  <a:pt x="121715"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5" name="TextBox 4">
            <a:extLst>
              <a:ext uri="{FF2B5EF4-FFF2-40B4-BE49-F238E27FC236}">
                <a16:creationId xmlns:a16="http://schemas.microsoft.com/office/drawing/2014/main" id="{94FE25CF-DED2-D986-93C0-D7C22539CD73}"/>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91C85341-B095-7768-6C47-ADC0061201A1}"/>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508164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acter and Culture Pyramid">
    <p:bg>
      <p:bgPr>
        <a:gradFill>
          <a:gsLst>
            <a:gs pos="0">
              <a:schemeClr val="accent2">
                <a:lumMod val="20000"/>
                <a:lumOff val="80000"/>
                <a:alpha val="50311"/>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06E2BBC-9A28-9EDA-22E7-969DC8AFE403}"/>
              </a:ext>
            </a:extLst>
          </p:cNvPr>
          <p:cNvSpPr/>
          <p:nvPr userDrawn="1"/>
        </p:nvSpPr>
        <p:spPr>
          <a:xfrm>
            <a:off x="1121413" y="940384"/>
            <a:ext cx="1578383" cy="25231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6" y="940383"/>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CHARACTER &amp; CULTURE</a:t>
            </a:r>
          </a:p>
        </p:txBody>
      </p:sp>
      <p:pic>
        <p:nvPicPr>
          <p:cNvPr id="5" name="Picture 4">
            <a:extLst>
              <a:ext uri="{FF2B5EF4-FFF2-40B4-BE49-F238E27FC236}">
                <a16:creationId xmlns:a16="http://schemas.microsoft.com/office/drawing/2014/main" id="{F0C2CE14-CD42-20D7-35B0-10AFCEC8F5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16119" y="1"/>
            <a:ext cx="4762565" cy="4927334"/>
          </a:xfrm>
          <a:prstGeom prst="rect">
            <a:avLst/>
          </a:prstGeom>
        </p:spPr>
      </p:pic>
      <p:sp>
        <p:nvSpPr>
          <p:cNvPr id="12" name="Title 1">
            <a:extLst>
              <a:ext uri="{FF2B5EF4-FFF2-40B4-BE49-F238E27FC236}">
                <a16:creationId xmlns:a16="http://schemas.microsoft.com/office/drawing/2014/main" id="{6AD0225B-08E8-BF39-C6F1-A49A57280702}"/>
              </a:ext>
            </a:extLst>
          </p:cNvPr>
          <p:cNvSpPr>
            <a:spLocks noGrp="1"/>
          </p:cNvSpPr>
          <p:nvPr>
            <p:ph type="title" hasCustomPrompt="1"/>
          </p:nvPr>
        </p:nvSpPr>
        <p:spPr>
          <a:xfrm>
            <a:off x="1114862" y="1491671"/>
            <a:ext cx="3096815" cy="1320443"/>
          </a:xfrm>
        </p:spPr>
        <p:txBody>
          <a:bodyPr/>
          <a:lstStyle>
            <a:lvl1pPr>
              <a:lnSpc>
                <a:spcPct val="100000"/>
              </a:lnSpc>
              <a:defRPr/>
            </a:lvl1pPr>
          </a:lstStyle>
          <a:p>
            <a:pPr marL="0" marR="0" lvl="0" indent="0" algn="l" defTabSz="685783"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Nurture mental </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&amp; emotional </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well-being</a:t>
            </a:r>
          </a:p>
        </p:txBody>
      </p:sp>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1115056" y="3087811"/>
            <a:ext cx="309681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Build character, address areas of need, and teach students the skills that are necessary to ensure success in the classroom and beyond with Navigate360’s Character &amp; Culture solutions.</a:t>
            </a:r>
          </a:p>
        </p:txBody>
      </p:sp>
      <p:sp>
        <p:nvSpPr>
          <p:cNvPr id="2" name="TextBox 1">
            <a:extLst>
              <a:ext uri="{FF2B5EF4-FFF2-40B4-BE49-F238E27FC236}">
                <a16:creationId xmlns:a16="http://schemas.microsoft.com/office/drawing/2014/main" id="{34246484-72C6-C6C1-C808-88462764ECD4}"/>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4C3A407D-A33D-E6B7-2ECB-358B21ED8B03}"/>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763856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acter and Culture Pyramid Tabs">
    <p:bg>
      <p:bgPr>
        <a:gradFill>
          <a:gsLst>
            <a:gs pos="0">
              <a:schemeClr val="accent2">
                <a:lumMod val="20000"/>
                <a:lumOff val="80000"/>
                <a:alpha val="50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658296" y="3108653"/>
            <a:ext cx="2913580"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Build character, address concerns, and give students the sense of well-being at the foundation of a positive and productive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school culture.</a:t>
            </a:r>
          </a:p>
        </p:txBody>
      </p:sp>
      <p:pic>
        <p:nvPicPr>
          <p:cNvPr id="9" name="Picture 8">
            <a:extLst>
              <a:ext uri="{FF2B5EF4-FFF2-40B4-BE49-F238E27FC236}">
                <a16:creationId xmlns:a16="http://schemas.microsoft.com/office/drawing/2014/main" id="{CCB4169B-56C6-E385-BDF1-2238B00E58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0652" y="234612"/>
            <a:ext cx="2414156" cy="2497678"/>
          </a:xfrm>
          <a:prstGeom prst="rect">
            <a:avLst/>
          </a:prstGeom>
        </p:spPr>
      </p:pic>
      <p:sp>
        <p:nvSpPr>
          <p:cNvPr id="15" name="Text Placeholder 14">
            <a:extLst>
              <a:ext uri="{FF2B5EF4-FFF2-40B4-BE49-F238E27FC236}">
                <a16:creationId xmlns:a16="http://schemas.microsoft.com/office/drawing/2014/main" id="{AD18D97E-6FF6-ABE8-8F43-FAF71BDA81E5}"/>
              </a:ext>
            </a:extLst>
          </p:cNvPr>
          <p:cNvSpPr>
            <a:spLocks noGrp="1"/>
          </p:cNvSpPr>
          <p:nvPr>
            <p:ph type="body" sz="quarter" idx="14" hasCustomPrompt="1"/>
          </p:nvPr>
        </p:nvSpPr>
        <p:spPr>
          <a:xfrm>
            <a:off x="658296" y="2703726"/>
            <a:ext cx="2913580" cy="361950"/>
          </a:xfrm>
        </p:spPr>
        <p:txBody>
          <a:bodyPr/>
          <a:lstStyle>
            <a:lvl1pPr marL="0" indent="0">
              <a:buNone/>
              <a:defRPr sz="2250" b="0" i="0">
                <a:solidFill>
                  <a:schemeClr val="tx1"/>
                </a:solidFill>
                <a:latin typeface="Rockwell" panose="02060603020205020403" pitchFamily="18" charset="77"/>
              </a:defRPr>
            </a:lvl1pPr>
          </a:lstStyle>
          <a:p>
            <a:pPr lvl="0"/>
            <a:r>
              <a:rPr lang="en-US"/>
              <a:t>Character &amp; Culture</a:t>
            </a:r>
          </a:p>
        </p:txBody>
      </p:sp>
      <p:sp>
        <p:nvSpPr>
          <p:cNvPr id="16" name="Rounded Rectangle 15">
            <a:extLst>
              <a:ext uri="{FF2B5EF4-FFF2-40B4-BE49-F238E27FC236}">
                <a16:creationId xmlns:a16="http://schemas.microsoft.com/office/drawing/2014/main" id="{4E53FE1D-3043-64DE-41DE-523A99B1ED7B}"/>
              </a:ext>
            </a:extLst>
          </p:cNvPr>
          <p:cNvSpPr/>
          <p:nvPr userDrawn="1"/>
        </p:nvSpPr>
        <p:spPr>
          <a:xfrm>
            <a:off x="4572001" y="62804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ounded Rectangle 17">
            <a:extLst>
              <a:ext uri="{FF2B5EF4-FFF2-40B4-BE49-F238E27FC236}">
                <a16:creationId xmlns:a16="http://schemas.microsoft.com/office/drawing/2014/main" id="{87609ADD-0016-7235-255C-55750EA4B2EE}"/>
              </a:ext>
            </a:extLst>
          </p:cNvPr>
          <p:cNvSpPr/>
          <p:nvPr userDrawn="1"/>
        </p:nvSpPr>
        <p:spPr>
          <a:xfrm>
            <a:off x="4572001" y="152319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Rounded Rectangle 18">
            <a:extLst>
              <a:ext uri="{FF2B5EF4-FFF2-40B4-BE49-F238E27FC236}">
                <a16:creationId xmlns:a16="http://schemas.microsoft.com/office/drawing/2014/main" id="{C0AE29CA-256D-2985-53FF-13235EC2A092}"/>
              </a:ext>
            </a:extLst>
          </p:cNvPr>
          <p:cNvSpPr/>
          <p:nvPr userDrawn="1"/>
        </p:nvSpPr>
        <p:spPr>
          <a:xfrm>
            <a:off x="4572001" y="241834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Rounded Rectangle 19">
            <a:extLst>
              <a:ext uri="{FF2B5EF4-FFF2-40B4-BE49-F238E27FC236}">
                <a16:creationId xmlns:a16="http://schemas.microsoft.com/office/drawing/2014/main" id="{7772E75E-B27B-8619-1F94-4A505032EE16}"/>
              </a:ext>
            </a:extLst>
          </p:cNvPr>
          <p:cNvSpPr/>
          <p:nvPr userDrawn="1"/>
        </p:nvSpPr>
        <p:spPr>
          <a:xfrm>
            <a:off x="4572001" y="331349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 name="Rounded Rectangle 20">
            <a:extLst>
              <a:ext uri="{FF2B5EF4-FFF2-40B4-BE49-F238E27FC236}">
                <a16:creationId xmlns:a16="http://schemas.microsoft.com/office/drawing/2014/main" id="{BCC7149D-47C0-D633-378D-44E9AADF31B6}"/>
              </a:ext>
            </a:extLst>
          </p:cNvPr>
          <p:cNvSpPr/>
          <p:nvPr userDrawn="1"/>
        </p:nvSpPr>
        <p:spPr>
          <a:xfrm>
            <a:off x="6578867" y="62804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Rounded Rectangle 21">
            <a:extLst>
              <a:ext uri="{FF2B5EF4-FFF2-40B4-BE49-F238E27FC236}">
                <a16:creationId xmlns:a16="http://schemas.microsoft.com/office/drawing/2014/main" id="{1BE17A15-7913-9CD8-9BE6-5F77F9F0CF57}"/>
              </a:ext>
            </a:extLst>
          </p:cNvPr>
          <p:cNvSpPr/>
          <p:nvPr userDrawn="1"/>
        </p:nvSpPr>
        <p:spPr>
          <a:xfrm>
            <a:off x="6578867" y="152319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Rounded Rectangle 22">
            <a:extLst>
              <a:ext uri="{FF2B5EF4-FFF2-40B4-BE49-F238E27FC236}">
                <a16:creationId xmlns:a16="http://schemas.microsoft.com/office/drawing/2014/main" id="{9A7EE26C-2D9E-925B-51C5-8F2DF0678709}"/>
              </a:ext>
            </a:extLst>
          </p:cNvPr>
          <p:cNvSpPr/>
          <p:nvPr userDrawn="1"/>
        </p:nvSpPr>
        <p:spPr>
          <a:xfrm>
            <a:off x="6578867" y="241834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4" name="Rounded Rectangle 23">
            <a:extLst>
              <a:ext uri="{FF2B5EF4-FFF2-40B4-BE49-F238E27FC236}">
                <a16:creationId xmlns:a16="http://schemas.microsoft.com/office/drawing/2014/main" id="{C4647EA3-081F-F9D1-5590-12D5122DC55D}"/>
              </a:ext>
            </a:extLst>
          </p:cNvPr>
          <p:cNvSpPr/>
          <p:nvPr userDrawn="1"/>
        </p:nvSpPr>
        <p:spPr>
          <a:xfrm>
            <a:off x="6578867" y="331349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Text Placeholder 25">
            <a:extLst>
              <a:ext uri="{FF2B5EF4-FFF2-40B4-BE49-F238E27FC236}">
                <a16:creationId xmlns:a16="http://schemas.microsoft.com/office/drawing/2014/main" id="{3B2AEF9E-8EFF-F07E-A5DD-B7393EF833B5}"/>
              </a:ext>
            </a:extLst>
          </p:cNvPr>
          <p:cNvSpPr>
            <a:spLocks noGrp="1"/>
          </p:cNvSpPr>
          <p:nvPr>
            <p:ph type="body" sz="quarter" idx="15" hasCustomPrompt="1"/>
          </p:nvPr>
        </p:nvSpPr>
        <p:spPr>
          <a:xfrm>
            <a:off x="4639432"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PBIS Rewards</a:t>
            </a:r>
          </a:p>
        </p:txBody>
      </p:sp>
      <p:sp>
        <p:nvSpPr>
          <p:cNvPr id="27" name="Text Placeholder 25">
            <a:extLst>
              <a:ext uri="{FF2B5EF4-FFF2-40B4-BE49-F238E27FC236}">
                <a16:creationId xmlns:a16="http://schemas.microsoft.com/office/drawing/2014/main" id="{CA533246-4345-D91B-A32F-40E35D6AFBD5}"/>
              </a:ext>
            </a:extLst>
          </p:cNvPr>
          <p:cNvSpPr>
            <a:spLocks noGrp="1"/>
          </p:cNvSpPr>
          <p:nvPr>
            <p:ph type="body" sz="quarter" idx="16" hasCustomPrompt="1"/>
          </p:nvPr>
        </p:nvSpPr>
        <p:spPr>
          <a:xfrm>
            <a:off x="6646298"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Behavior Intervention</a:t>
            </a:r>
          </a:p>
        </p:txBody>
      </p:sp>
      <p:sp>
        <p:nvSpPr>
          <p:cNvPr id="28" name="Text Placeholder 25">
            <a:extLst>
              <a:ext uri="{FF2B5EF4-FFF2-40B4-BE49-F238E27FC236}">
                <a16:creationId xmlns:a16="http://schemas.microsoft.com/office/drawing/2014/main" id="{AFE4E3C5-4CBC-8CDA-4A14-6C1CF1D77331}"/>
              </a:ext>
            </a:extLst>
          </p:cNvPr>
          <p:cNvSpPr>
            <a:spLocks noGrp="1"/>
          </p:cNvSpPr>
          <p:nvPr>
            <p:ph type="body" sz="quarter" idx="17" hasCustomPrompt="1"/>
          </p:nvPr>
        </p:nvSpPr>
        <p:spPr>
          <a:xfrm>
            <a:off x="4639432"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Behavior Referral System</a:t>
            </a:r>
          </a:p>
        </p:txBody>
      </p:sp>
      <p:sp>
        <p:nvSpPr>
          <p:cNvPr id="29" name="Text Placeholder 25">
            <a:extLst>
              <a:ext uri="{FF2B5EF4-FFF2-40B4-BE49-F238E27FC236}">
                <a16:creationId xmlns:a16="http://schemas.microsoft.com/office/drawing/2014/main" id="{0EDF5A1E-23F0-24B4-A973-FFEBC2D58492}"/>
              </a:ext>
            </a:extLst>
          </p:cNvPr>
          <p:cNvSpPr>
            <a:spLocks noGrp="1"/>
          </p:cNvSpPr>
          <p:nvPr>
            <p:ph type="body" sz="quarter" idx="18" hasCustomPrompt="1"/>
          </p:nvPr>
        </p:nvSpPr>
        <p:spPr>
          <a:xfrm>
            <a:off x="6646298"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Mental Health &amp; Prevention</a:t>
            </a:r>
          </a:p>
        </p:txBody>
      </p:sp>
      <p:sp>
        <p:nvSpPr>
          <p:cNvPr id="30" name="Text Placeholder 25">
            <a:extLst>
              <a:ext uri="{FF2B5EF4-FFF2-40B4-BE49-F238E27FC236}">
                <a16:creationId xmlns:a16="http://schemas.microsoft.com/office/drawing/2014/main" id="{D4750170-8BD0-872E-54E8-367A0E6EC75D}"/>
              </a:ext>
            </a:extLst>
          </p:cNvPr>
          <p:cNvSpPr>
            <a:spLocks noGrp="1"/>
          </p:cNvSpPr>
          <p:nvPr>
            <p:ph type="body" sz="quarter" idx="19" hasCustomPrompt="1"/>
          </p:nvPr>
        </p:nvSpPr>
        <p:spPr>
          <a:xfrm>
            <a:off x="4639432"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Compass Curriculum:</a:t>
            </a:r>
            <a:br>
              <a:rPr lang="en-US"/>
            </a:br>
            <a:r>
              <a:rPr lang="en-US"/>
              <a:t>Social Emotional Learning</a:t>
            </a:r>
          </a:p>
        </p:txBody>
      </p:sp>
      <p:sp>
        <p:nvSpPr>
          <p:cNvPr id="31" name="Text Placeholder 25">
            <a:extLst>
              <a:ext uri="{FF2B5EF4-FFF2-40B4-BE49-F238E27FC236}">
                <a16:creationId xmlns:a16="http://schemas.microsoft.com/office/drawing/2014/main" id="{7F2B82F7-4FF6-E7F4-4DCA-9807CE92A9EB}"/>
              </a:ext>
            </a:extLst>
          </p:cNvPr>
          <p:cNvSpPr>
            <a:spLocks noGrp="1"/>
          </p:cNvSpPr>
          <p:nvPr>
            <p:ph type="body" sz="quarter" idx="20" hasCustomPrompt="1"/>
          </p:nvPr>
        </p:nvSpPr>
        <p:spPr>
          <a:xfrm>
            <a:off x="6646298"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Character Education</a:t>
            </a:r>
          </a:p>
        </p:txBody>
      </p:sp>
      <p:sp>
        <p:nvSpPr>
          <p:cNvPr id="32" name="Text Placeholder 25">
            <a:extLst>
              <a:ext uri="{FF2B5EF4-FFF2-40B4-BE49-F238E27FC236}">
                <a16:creationId xmlns:a16="http://schemas.microsoft.com/office/drawing/2014/main" id="{114B258E-CF44-BAFB-F221-F00D635AD3A5}"/>
              </a:ext>
            </a:extLst>
          </p:cNvPr>
          <p:cNvSpPr>
            <a:spLocks noGrp="1"/>
          </p:cNvSpPr>
          <p:nvPr>
            <p:ph type="body" sz="quarter" idx="21" hasCustomPrompt="1"/>
          </p:nvPr>
        </p:nvSpPr>
        <p:spPr>
          <a:xfrm>
            <a:off x="4639432"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Professional Development</a:t>
            </a:r>
          </a:p>
        </p:txBody>
      </p:sp>
      <p:sp>
        <p:nvSpPr>
          <p:cNvPr id="33" name="Text Placeholder 25">
            <a:extLst>
              <a:ext uri="{FF2B5EF4-FFF2-40B4-BE49-F238E27FC236}">
                <a16:creationId xmlns:a16="http://schemas.microsoft.com/office/drawing/2014/main" id="{2962F1DE-06DB-B9B0-D128-56D74A6E6CB6}"/>
              </a:ext>
            </a:extLst>
          </p:cNvPr>
          <p:cNvSpPr>
            <a:spLocks noGrp="1"/>
          </p:cNvSpPr>
          <p:nvPr>
            <p:ph type="body" sz="quarter" idx="22" hasCustomPrompt="1"/>
          </p:nvPr>
        </p:nvSpPr>
        <p:spPr>
          <a:xfrm>
            <a:off x="6646298"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Resiliency</a:t>
            </a:r>
          </a:p>
        </p:txBody>
      </p:sp>
      <p:sp>
        <p:nvSpPr>
          <p:cNvPr id="2" name="TextBox 1">
            <a:extLst>
              <a:ext uri="{FF2B5EF4-FFF2-40B4-BE49-F238E27FC236}">
                <a16:creationId xmlns:a16="http://schemas.microsoft.com/office/drawing/2014/main" id="{FBB50AE7-407E-A75C-3A20-D543D38ECA6E}"/>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AEA8518-079C-1709-F316-477CA1C91DC9}"/>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9040723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tection and Prevention Intro">
    <p:bg>
      <p:bgPr>
        <a:solidFill>
          <a:srgbClr val="F5F8FC"/>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Oval 4">
            <a:extLst>
              <a:ext uri="{FF2B5EF4-FFF2-40B4-BE49-F238E27FC236}">
                <a16:creationId xmlns:a16="http://schemas.microsoft.com/office/drawing/2014/main" id="{96BCB4E8-BD57-ABFE-71E4-F20ED9BF53B7}"/>
              </a:ext>
            </a:extLst>
          </p:cNvPr>
          <p:cNvSpPr/>
          <p:nvPr userDrawn="1"/>
        </p:nvSpPr>
        <p:spPr>
          <a:xfrm>
            <a:off x="4887884" y="911808"/>
            <a:ext cx="2892828" cy="2892821"/>
          </a:xfrm>
          <a:prstGeom prst="ellipse">
            <a:avLst/>
          </a:prstGeom>
          <a:gradFill>
            <a:gsLst>
              <a:gs pos="0">
                <a:schemeClr val="accent4">
                  <a:lumMod val="75000"/>
                </a:schemeClr>
              </a:gs>
              <a:gs pos="100000">
                <a:schemeClr val="accent4">
                  <a:lumMod val="20000"/>
                  <a:lumOff val="80000"/>
                </a:schemeClr>
              </a:gs>
            </a:gsLst>
            <a:lin ang="5400000" scaled="0"/>
          </a:gra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2" y="1367845"/>
            <a:ext cx="3096815" cy="1053924"/>
          </a:xfrm>
        </p:spPr>
        <p:txBody>
          <a:bodyPr/>
          <a:lstStyle>
            <a:lvl1pPr>
              <a:lnSpc>
                <a:spcPct val="100000"/>
              </a:lnSpc>
              <a:defRPr/>
            </a:lvl1pPr>
          </a:lstStyle>
          <a:p>
            <a:r>
              <a:rPr lang="en-US"/>
              <a:t>A helping</a:t>
            </a:r>
            <a:br>
              <a:rPr lang="en-US"/>
            </a:br>
            <a:r>
              <a:rPr lang="en-US"/>
              <a:t>hand.</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6" y="2802061"/>
            <a:ext cx="3096815" cy="715790"/>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Implement the protocols and procedures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that prevent harm, stop bullying, and address emerging threats and violence.</a:t>
            </a:r>
          </a:p>
        </p:txBody>
      </p:sp>
      <p:sp>
        <p:nvSpPr>
          <p:cNvPr id="10" name="Rounded Rectangle 9">
            <a:extLst>
              <a:ext uri="{FF2B5EF4-FFF2-40B4-BE49-F238E27FC236}">
                <a16:creationId xmlns:a16="http://schemas.microsoft.com/office/drawing/2014/main" id="{C06E2BBC-9A28-9EDA-22E7-969DC8AFE403}"/>
              </a:ext>
            </a:extLst>
          </p:cNvPr>
          <p:cNvSpPr/>
          <p:nvPr userDrawn="1"/>
        </p:nvSpPr>
        <p:spPr>
          <a:xfrm>
            <a:off x="1121413" y="940384"/>
            <a:ext cx="1578383" cy="252314"/>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6" y="940383"/>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DETECTION &amp; PREVENTION</a:t>
            </a:r>
          </a:p>
        </p:txBody>
      </p:sp>
      <p:sp>
        <p:nvSpPr>
          <p:cNvPr id="22" name="Picture Placeholder 21">
            <a:extLst>
              <a:ext uri="{FF2B5EF4-FFF2-40B4-BE49-F238E27FC236}">
                <a16:creationId xmlns:a16="http://schemas.microsoft.com/office/drawing/2014/main" id="{28E1A6D9-DC47-8D2C-CE17-4DFBB81B2F0A}"/>
              </a:ext>
            </a:extLst>
          </p:cNvPr>
          <p:cNvSpPr>
            <a:spLocks noGrp="1"/>
          </p:cNvSpPr>
          <p:nvPr>
            <p:ph type="pic" sz="quarter" idx="15" hasCustomPrompt="1"/>
          </p:nvPr>
        </p:nvSpPr>
        <p:spPr>
          <a:xfrm>
            <a:off x="5163263" y="1198587"/>
            <a:ext cx="2342070" cy="2319263"/>
          </a:xfrm>
          <a:custGeom>
            <a:avLst/>
            <a:gdLst>
              <a:gd name="connsiteX0" fmla="*/ 121715 w 3122760"/>
              <a:gd name="connsiteY0" fmla="*/ 0 h 3092350"/>
              <a:gd name="connsiteX1" fmla="*/ 3001045 w 3122760"/>
              <a:gd name="connsiteY1" fmla="*/ 0 h 3092350"/>
              <a:gd name="connsiteX2" fmla="*/ 3122760 w 3122760"/>
              <a:gd name="connsiteY2" fmla="*/ 121715 h 3092350"/>
              <a:gd name="connsiteX3" fmla="*/ 3122760 w 3122760"/>
              <a:gd name="connsiteY3" fmla="*/ 2970635 h 3092350"/>
              <a:gd name="connsiteX4" fmla="*/ 3001045 w 3122760"/>
              <a:gd name="connsiteY4" fmla="*/ 3092350 h 3092350"/>
              <a:gd name="connsiteX5" fmla="*/ 121715 w 3122760"/>
              <a:gd name="connsiteY5" fmla="*/ 3092350 h 3092350"/>
              <a:gd name="connsiteX6" fmla="*/ 0 w 3122760"/>
              <a:gd name="connsiteY6" fmla="*/ 2970635 h 3092350"/>
              <a:gd name="connsiteX7" fmla="*/ 0 w 3122760"/>
              <a:gd name="connsiteY7" fmla="*/ 121715 h 3092350"/>
              <a:gd name="connsiteX8" fmla="*/ 121715 w 3122760"/>
              <a:gd name="connsiteY8" fmla="*/ 0 h 30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760" h="3092350">
                <a:moveTo>
                  <a:pt x="121715" y="0"/>
                </a:moveTo>
                <a:lnTo>
                  <a:pt x="3001045" y="0"/>
                </a:lnTo>
                <a:cubicBezTo>
                  <a:pt x="3068266" y="0"/>
                  <a:pt x="3122760" y="54494"/>
                  <a:pt x="3122760" y="121715"/>
                </a:cubicBezTo>
                <a:lnTo>
                  <a:pt x="3122760" y="2970635"/>
                </a:lnTo>
                <a:cubicBezTo>
                  <a:pt x="3122760" y="3037856"/>
                  <a:pt x="3068266" y="3092350"/>
                  <a:pt x="3001045" y="3092350"/>
                </a:cubicBezTo>
                <a:lnTo>
                  <a:pt x="121715" y="3092350"/>
                </a:lnTo>
                <a:cubicBezTo>
                  <a:pt x="54494" y="3092350"/>
                  <a:pt x="0" y="3037856"/>
                  <a:pt x="0" y="2970635"/>
                </a:cubicBezTo>
                <a:lnTo>
                  <a:pt x="0" y="121715"/>
                </a:lnTo>
                <a:cubicBezTo>
                  <a:pt x="0" y="54494"/>
                  <a:pt x="54494" y="0"/>
                  <a:pt x="121715"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extBox 2">
            <a:extLst>
              <a:ext uri="{FF2B5EF4-FFF2-40B4-BE49-F238E27FC236}">
                <a16:creationId xmlns:a16="http://schemas.microsoft.com/office/drawing/2014/main" id="{88BDD7F1-027B-27B0-AC09-9C97E40BCE8D}"/>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D2C56DC6-46DB-5704-B474-F67D4A8EAC1C}"/>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12799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s 02">
    <p:bg>
      <p:bgPr>
        <a:solidFill>
          <a:srgbClr val="F5F8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09B32-DCB2-5F41-1747-27E013687402}"/>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 y="-4740"/>
            <a:ext cx="9144000" cy="5152980"/>
          </a:xfrm>
          <a:prstGeom prst="rect">
            <a:avLst/>
          </a:prstGeom>
          <a:gradFill>
            <a:gsLst>
              <a:gs pos="75000">
                <a:srgbClr val="3C96BA"/>
              </a:gs>
              <a:gs pos="50000">
                <a:srgbClr val="4D5CAC"/>
              </a:gs>
              <a:gs pos="0">
                <a:srgbClr val="5E249F"/>
              </a:gs>
              <a:gs pos="100000">
                <a:srgbClr val="2AD2C8"/>
              </a:gs>
            </a:gsLst>
            <a:lin ang="19200000" scaled="0"/>
          </a:gradFill>
        </p:spPr>
      </p:pic>
      <p:sp>
        <p:nvSpPr>
          <p:cNvPr id="5" name="Rounded Rectangle 4">
            <a:extLst>
              <a:ext uri="{FF2B5EF4-FFF2-40B4-BE49-F238E27FC236}">
                <a16:creationId xmlns:a16="http://schemas.microsoft.com/office/drawing/2014/main" id="{C04A5F95-3B46-70A7-508A-FED13C0922AF}"/>
              </a:ext>
            </a:extLst>
          </p:cNvPr>
          <p:cNvSpPr/>
          <p:nvPr userDrawn="1"/>
        </p:nvSpPr>
        <p:spPr>
          <a:xfrm>
            <a:off x="697230" y="3007723"/>
            <a:ext cx="7749540" cy="1223969"/>
          </a:xfrm>
          <a:prstGeom prst="roundRect">
            <a:avLst>
              <a:gd name="adj" fmla="val 9469"/>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Round Same Side Corner Rectangle 6">
            <a:extLst>
              <a:ext uri="{FF2B5EF4-FFF2-40B4-BE49-F238E27FC236}">
                <a16:creationId xmlns:a16="http://schemas.microsoft.com/office/drawing/2014/main" id="{BE2FC1AD-9FEC-62CE-C06A-7863FBCA3023}"/>
              </a:ext>
            </a:extLst>
          </p:cNvPr>
          <p:cNvSpPr/>
          <p:nvPr userDrawn="1"/>
        </p:nvSpPr>
        <p:spPr>
          <a:xfrm>
            <a:off x="697231" y="3007723"/>
            <a:ext cx="7749539" cy="125689"/>
          </a:xfrm>
          <a:prstGeom prst="round2SameRect">
            <a:avLst>
              <a:gd name="adj1" fmla="val 50000"/>
              <a:gd name="adj2" fmla="val 0"/>
            </a:avLst>
          </a:prstGeom>
          <a:gradFill>
            <a:gsLst>
              <a:gs pos="75000">
                <a:srgbClr val="3C96BA"/>
              </a:gs>
              <a:gs pos="50000">
                <a:srgbClr val="4D5CAC"/>
              </a:gs>
              <a:gs pos="0">
                <a:srgbClr val="5E249F"/>
              </a:gs>
              <a:gs pos="100000">
                <a:srgbClr val="2AD2C8"/>
              </a:gs>
            </a:gsLst>
            <a:lin ang="19200000" scaled="0"/>
          </a:gra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Text Placeholder 10">
            <a:extLst>
              <a:ext uri="{FF2B5EF4-FFF2-40B4-BE49-F238E27FC236}">
                <a16:creationId xmlns:a16="http://schemas.microsoft.com/office/drawing/2014/main" id="{4C5F1A15-39BA-212B-729A-1B8F805F2DCA}"/>
              </a:ext>
            </a:extLst>
          </p:cNvPr>
          <p:cNvSpPr>
            <a:spLocks noGrp="1"/>
          </p:cNvSpPr>
          <p:nvPr>
            <p:ph type="body" sz="quarter" idx="10" hasCustomPrompt="1"/>
          </p:nvPr>
        </p:nvSpPr>
        <p:spPr>
          <a:xfrm>
            <a:off x="1002506" y="3230533"/>
            <a:ext cx="1696641" cy="537709"/>
          </a:xfrm>
        </p:spPr>
        <p:txBody>
          <a:bodyPr/>
          <a:lstStyle>
            <a:lvl1pPr marL="0" indent="0" algn="ctr">
              <a:buNone/>
              <a:defRPr sz="330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18" name="Text Placeholder 17">
            <a:extLst>
              <a:ext uri="{FF2B5EF4-FFF2-40B4-BE49-F238E27FC236}">
                <a16:creationId xmlns:a16="http://schemas.microsoft.com/office/drawing/2014/main" id="{9771C375-B9D8-547A-5F6A-F9B0411D4B6C}"/>
              </a:ext>
            </a:extLst>
          </p:cNvPr>
          <p:cNvSpPr>
            <a:spLocks noGrp="1"/>
          </p:cNvSpPr>
          <p:nvPr>
            <p:ph type="body" sz="quarter" idx="11" hasCustomPrompt="1"/>
          </p:nvPr>
        </p:nvSpPr>
        <p:spPr>
          <a:xfrm>
            <a:off x="1002507" y="3787110"/>
            <a:ext cx="1696641" cy="260362"/>
          </a:xfrm>
        </p:spPr>
        <p:txBody>
          <a:bodyPr/>
          <a:lstStyle>
            <a:lvl1pPr marL="0" indent="0" algn="ctr">
              <a:buNone/>
              <a:defRPr sz="1050"/>
            </a:lvl1pPr>
          </a:lstStyle>
          <a:p>
            <a:pPr lvl="0"/>
            <a:r>
              <a:rPr lang="en-US"/>
              <a:t>XX Ipsum</a:t>
            </a:r>
          </a:p>
        </p:txBody>
      </p:sp>
      <p:sp>
        <p:nvSpPr>
          <p:cNvPr id="24" name="Text Placeholder 10">
            <a:extLst>
              <a:ext uri="{FF2B5EF4-FFF2-40B4-BE49-F238E27FC236}">
                <a16:creationId xmlns:a16="http://schemas.microsoft.com/office/drawing/2014/main" id="{DB7F0D9E-D2CF-F3F6-E071-83B459375D52}"/>
              </a:ext>
            </a:extLst>
          </p:cNvPr>
          <p:cNvSpPr>
            <a:spLocks noGrp="1"/>
          </p:cNvSpPr>
          <p:nvPr>
            <p:ph type="body" sz="quarter" idx="12" hasCustomPrompt="1"/>
          </p:nvPr>
        </p:nvSpPr>
        <p:spPr>
          <a:xfrm>
            <a:off x="6510424" y="3230533"/>
            <a:ext cx="1696641" cy="537709"/>
          </a:xfrm>
        </p:spPr>
        <p:txBody>
          <a:bodyPr/>
          <a:lstStyle>
            <a:lvl1pPr marL="0" indent="0" algn="ctr">
              <a:buNone/>
              <a:defRPr sz="3300" b="1" i="0">
                <a:solidFill>
                  <a:schemeClr val="accent1"/>
                </a:solidFill>
                <a:latin typeface="Malgun Gothic" panose="020B0503020000020004" pitchFamily="34" charset="-127"/>
                <a:ea typeface="Malgun Gothic" panose="020B0503020000020004" pitchFamily="34" charset="-127"/>
              </a:defRPr>
            </a:lvl1pPr>
          </a:lstStyle>
          <a:p>
            <a:pPr lvl="0"/>
            <a:r>
              <a:rPr lang="en-US"/>
              <a:t>##</a:t>
            </a:r>
          </a:p>
        </p:txBody>
      </p:sp>
      <p:sp>
        <p:nvSpPr>
          <p:cNvPr id="25" name="Text Placeholder 17">
            <a:extLst>
              <a:ext uri="{FF2B5EF4-FFF2-40B4-BE49-F238E27FC236}">
                <a16:creationId xmlns:a16="http://schemas.microsoft.com/office/drawing/2014/main" id="{14ED5767-16F6-F42E-78D3-9A8595680C11}"/>
              </a:ext>
            </a:extLst>
          </p:cNvPr>
          <p:cNvSpPr>
            <a:spLocks noGrp="1"/>
          </p:cNvSpPr>
          <p:nvPr>
            <p:ph type="body" sz="quarter" idx="13" hasCustomPrompt="1"/>
          </p:nvPr>
        </p:nvSpPr>
        <p:spPr>
          <a:xfrm>
            <a:off x="6510425" y="3787110"/>
            <a:ext cx="1696641" cy="260362"/>
          </a:xfrm>
        </p:spPr>
        <p:txBody>
          <a:bodyPr/>
          <a:lstStyle>
            <a:lvl1pPr marL="0" indent="0" algn="ctr">
              <a:buNone/>
              <a:defRPr sz="1050"/>
            </a:lvl1pPr>
          </a:lstStyle>
          <a:p>
            <a:pPr lvl="0"/>
            <a:r>
              <a:rPr lang="en-US"/>
              <a:t>XX Ipsum</a:t>
            </a:r>
          </a:p>
        </p:txBody>
      </p:sp>
      <p:sp>
        <p:nvSpPr>
          <p:cNvPr id="32" name="Text Placeholder 10">
            <a:extLst>
              <a:ext uri="{FF2B5EF4-FFF2-40B4-BE49-F238E27FC236}">
                <a16:creationId xmlns:a16="http://schemas.microsoft.com/office/drawing/2014/main" id="{9F50841C-7C98-A8AA-7465-ADD84A67E9C1}"/>
              </a:ext>
            </a:extLst>
          </p:cNvPr>
          <p:cNvSpPr>
            <a:spLocks noGrp="1"/>
          </p:cNvSpPr>
          <p:nvPr>
            <p:ph type="body" sz="quarter" idx="14" hasCustomPrompt="1"/>
          </p:nvPr>
        </p:nvSpPr>
        <p:spPr>
          <a:xfrm>
            <a:off x="2838479" y="3230533"/>
            <a:ext cx="1696641" cy="537709"/>
          </a:xfrm>
        </p:spPr>
        <p:txBody>
          <a:bodyPr/>
          <a:lstStyle>
            <a:lvl1pPr marL="0" indent="0" algn="ctr">
              <a:buNone/>
              <a:defRPr sz="3300" b="1" i="0">
                <a:solidFill>
                  <a:schemeClr val="tx1"/>
                </a:solidFill>
                <a:latin typeface="Malgun Gothic" panose="020B0503020000020004" pitchFamily="34" charset="-127"/>
                <a:ea typeface="Malgun Gothic" panose="020B0503020000020004" pitchFamily="34" charset="-127"/>
              </a:defRPr>
            </a:lvl1pPr>
          </a:lstStyle>
          <a:p>
            <a:pPr lvl="0"/>
            <a:r>
              <a:rPr lang="en-US"/>
              <a:t>##</a:t>
            </a:r>
          </a:p>
        </p:txBody>
      </p:sp>
      <p:sp>
        <p:nvSpPr>
          <p:cNvPr id="33" name="Text Placeholder 17">
            <a:extLst>
              <a:ext uri="{FF2B5EF4-FFF2-40B4-BE49-F238E27FC236}">
                <a16:creationId xmlns:a16="http://schemas.microsoft.com/office/drawing/2014/main" id="{BF94859E-DAB1-35A0-849E-52F903A5375E}"/>
              </a:ext>
            </a:extLst>
          </p:cNvPr>
          <p:cNvSpPr>
            <a:spLocks noGrp="1"/>
          </p:cNvSpPr>
          <p:nvPr>
            <p:ph type="body" sz="quarter" idx="15" hasCustomPrompt="1"/>
          </p:nvPr>
        </p:nvSpPr>
        <p:spPr>
          <a:xfrm>
            <a:off x="2838479" y="3787110"/>
            <a:ext cx="1696641" cy="260362"/>
          </a:xfrm>
        </p:spPr>
        <p:txBody>
          <a:bodyPr/>
          <a:lstStyle>
            <a:lvl1pPr marL="0" indent="0" algn="ctr">
              <a:buNone/>
              <a:defRPr sz="1050"/>
            </a:lvl1pPr>
          </a:lstStyle>
          <a:p>
            <a:pPr lvl="0"/>
            <a:r>
              <a:rPr lang="en-US"/>
              <a:t>XX Ipsum</a:t>
            </a:r>
          </a:p>
        </p:txBody>
      </p:sp>
      <p:sp>
        <p:nvSpPr>
          <p:cNvPr id="34" name="Text Placeholder 10">
            <a:extLst>
              <a:ext uri="{FF2B5EF4-FFF2-40B4-BE49-F238E27FC236}">
                <a16:creationId xmlns:a16="http://schemas.microsoft.com/office/drawing/2014/main" id="{4D326DC9-8A23-CB33-654F-EE072A572EFD}"/>
              </a:ext>
            </a:extLst>
          </p:cNvPr>
          <p:cNvSpPr>
            <a:spLocks noGrp="1"/>
          </p:cNvSpPr>
          <p:nvPr>
            <p:ph type="body" sz="quarter" idx="16" hasCustomPrompt="1"/>
          </p:nvPr>
        </p:nvSpPr>
        <p:spPr>
          <a:xfrm>
            <a:off x="4674451" y="3230533"/>
            <a:ext cx="1696641" cy="537709"/>
          </a:xfrm>
        </p:spPr>
        <p:txBody>
          <a:bodyPr/>
          <a:lstStyle>
            <a:lvl1pPr marL="0" indent="0" algn="ctr">
              <a:buNone/>
              <a:defRPr sz="3300" b="1" i="0">
                <a:solidFill>
                  <a:schemeClr val="tx1"/>
                </a:solidFill>
                <a:latin typeface="Malgun Gothic" panose="020B0503020000020004" pitchFamily="34" charset="-127"/>
                <a:ea typeface="Malgun Gothic" panose="020B0503020000020004" pitchFamily="34" charset="-127"/>
              </a:defRPr>
            </a:lvl1pPr>
          </a:lstStyle>
          <a:p>
            <a:pPr lvl="0"/>
            <a:r>
              <a:rPr lang="en-US"/>
              <a:t>##</a:t>
            </a:r>
          </a:p>
        </p:txBody>
      </p:sp>
      <p:sp>
        <p:nvSpPr>
          <p:cNvPr id="35" name="Text Placeholder 17">
            <a:extLst>
              <a:ext uri="{FF2B5EF4-FFF2-40B4-BE49-F238E27FC236}">
                <a16:creationId xmlns:a16="http://schemas.microsoft.com/office/drawing/2014/main" id="{0462EF8F-5D29-23FE-5773-8BC5F9FBFB6C}"/>
              </a:ext>
            </a:extLst>
          </p:cNvPr>
          <p:cNvSpPr>
            <a:spLocks noGrp="1"/>
          </p:cNvSpPr>
          <p:nvPr>
            <p:ph type="body" sz="quarter" idx="17" hasCustomPrompt="1"/>
          </p:nvPr>
        </p:nvSpPr>
        <p:spPr>
          <a:xfrm>
            <a:off x="4674452" y="3787110"/>
            <a:ext cx="1696641" cy="260362"/>
          </a:xfrm>
        </p:spPr>
        <p:txBody>
          <a:bodyPr/>
          <a:lstStyle>
            <a:lvl1pPr marL="0" indent="0" algn="ctr">
              <a:buNone/>
              <a:defRPr sz="1050"/>
            </a:lvl1pPr>
          </a:lstStyle>
          <a:p>
            <a:pPr lvl="0"/>
            <a:r>
              <a:rPr lang="en-US"/>
              <a:t>XX Ipsum</a:t>
            </a:r>
          </a:p>
        </p:txBody>
      </p:sp>
      <p:sp>
        <p:nvSpPr>
          <p:cNvPr id="36" name="TextBox 35">
            <a:extLst>
              <a:ext uri="{FF2B5EF4-FFF2-40B4-BE49-F238E27FC236}">
                <a16:creationId xmlns:a16="http://schemas.microsoft.com/office/drawing/2014/main" id="{C6F3890C-E5E0-F2CD-672E-E1D59ABAC113}"/>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7" name="TextBox 36">
            <a:extLst>
              <a:ext uri="{FF2B5EF4-FFF2-40B4-BE49-F238E27FC236}">
                <a16:creationId xmlns:a16="http://schemas.microsoft.com/office/drawing/2014/main" id="{C14D13D2-65AF-65C8-ECE8-F18B0BAEF11E}"/>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3814140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tection and Prevention Pyramid">
    <p:bg>
      <p:bgPr>
        <a:gradFill>
          <a:gsLst>
            <a:gs pos="18000">
              <a:srgbClr val="F8FDFD"/>
            </a:gs>
            <a:gs pos="0">
              <a:srgbClr val="EEFAFA"/>
            </a:gs>
            <a:gs pos="100000">
              <a:schemeClr val="bg1"/>
            </a:gs>
          </a:gsLst>
          <a:lin ang="5400000" scaled="0"/>
        </a:gra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AD0225B-08E8-BF39-C6F1-A49A57280702}"/>
              </a:ext>
            </a:extLst>
          </p:cNvPr>
          <p:cNvSpPr>
            <a:spLocks noGrp="1"/>
          </p:cNvSpPr>
          <p:nvPr>
            <p:ph type="title" hasCustomPrompt="1"/>
          </p:nvPr>
        </p:nvSpPr>
        <p:spPr>
          <a:xfrm>
            <a:off x="1114862" y="1491671"/>
            <a:ext cx="3096815" cy="1320443"/>
          </a:xfrm>
        </p:spPr>
        <p:txBody>
          <a:bodyPr/>
          <a:lstStyle>
            <a:lvl1pPr>
              <a:lnSpc>
                <a:spcPct val="100000"/>
              </a:lnSpc>
              <a:defRPr/>
            </a:lvl1pPr>
          </a:lstStyle>
          <a:p>
            <a:pPr marL="0" marR="0" lvl="0" indent="0" algn="l" defTabSz="685783"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Offer a</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helping hand.</a:t>
            </a:r>
          </a:p>
        </p:txBody>
      </p:sp>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1115056" y="3087811"/>
            <a:ext cx="309681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Provide students support to prevent self-harm, put an end to bullying, and stop emerging threats from escalating with Navigate360’s Detection &amp; Prevention solutions.</a:t>
            </a:r>
          </a:p>
        </p:txBody>
      </p:sp>
      <p:sp>
        <p:nvSpPr>
          <p:cNvPr id="2" name="Rounded Rectangle 1">
            <a:extLst>
              <a:ext uri="{FF2B5EF4-FFF2-40B4-BE49-F238E27FC236}">
                <a16:creationId xmlns:a16="http://schemas.microsoft.com/office/drawing/2014/main" id="{D53F3982-E0FB-1B45-5FE1-CCC908C9E45F}"/>
              </a:ext>
            </a:extLst>
          </p:cNvPr>
          <p:cNvSpPr/>
          <p:nvPr userDrawn="1"/>
        </p:nvSpPr>
        <p:spPr>
          <a:xfrm>
            <a:off x="1121413" y="940384"/>
            <a:ext cx="1578383" cy="252314"/>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 Placeholder 16">
            <a:extLst>
              <a:ext uri="{FF2B5EF4-FFF2-40B4-BE49-F238E27FC236}">
                <a16:creationId xmlns:a16="http://schemas.microsoft.com/office/drawing/2014/main" id="{35B47B89-C73F-8AB6-2EA5-806767C48906}"/>
              </a:ext>
            </a:extLst>
          </p:cNvPr>
          <p:cNvSpPr>
            <a:spLocks noGrp="1"/>
          </p:cNvSpPr>
          <p:nvPr>
            <p:ph type="body" sz="quarter" idx="14" hasCustomPrompt="1"/>
          </p:nvPr>
        </p:nvSpPr>
        <p:spPr>
          <a:xfrm>
            <a:off x="1114426" y="940383"/>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DETECTION &amp; PREVENTION</a:t>
            </a:r>
          </a:p>
        </p:txBody>
      </p:sp>
      <p:pic>
        <p:nvPicPr>
          <p:cNvPr id="7" name="Picture 6">
            <a:extLst>
              <a:ext uri="{FF2B5EF4-FFF2-40B4-BE49-F238E27FC236}">
                <a16:creationId xmlns:a16="http://schemas.microsoft.com/office/drawing/2014/main" id="{E0DC884D-B590-C743-ACA7-1D425A7CDE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16119" y="1"/>
            <a:ext cx="4762565" cy="4927334"/>
          </a:xfrm>
          <a:prstGeom prst="rect">
            <a:avLst/>
          </a:prstGeom>
        </p:spPr>
      </p:pic>
      <p:sp>
        <p:nvSpPr>
          <p:cNvPr id="5" name="TextBox 4">
            <a:extLst>
              <a:ext uri="{FF2B5EF4-FFF2-40B4-BE49-F238E27FC236}">
                <a16:creationId xmlns:a16="http://schemas.microsoft.com/office/drawing/2014/main" id="{52FF7E4F-5A85-FA3C-14C8-AAB66D2A768C}"/>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8" name="TextBox 7">
            <a:extLst>
              <a:ext uri="{FF2B5EF4-FFF2-40B4-BE49-F238E27FC236}">
                <a16:creationId xmlns:a16="http://schemas.microsoft.com/office/drawing/2014/main" id="{F9C3FE44-3A5E-FF8E-E628-CA72651CFC0E}"/>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294745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tection and Prevention Pyramid Tabs">
    <p:bg>
      <p:bgPr>
        <a:gradFill>
          <a:gsLst>
            <a:gs pos="18000">
              <a:srgbClr val="F8FDFD"/>
            </a:gs>
            <a:gs pos="0">
              <a:srgbClr val="EEFAFA"/>
            </a:gs>
            <a:gs pos="100000">
              <a:schemeClr val="bg1"/>
            </a:gs>
          </a:gsLst>
          <a:lin ang="5400000" scaled="0"/>
        </a:gra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7AAD1E92-8D1E-CD83-8159-85EEA6B3ED0B}"/>
              </a:ext>
            </a:extLst>
          </p:cNvPr>
          <p:cNvSpPr>
            <a:spLocks noGrp="1"/>
          </p:cNvSpPr>
          <p:nvPr>
            <p:ph type="body" sz="quarter" idx="13" hasCustomPrompt="1"/>
          </p:nvPr>
        </p:nvSpPr>
        <p:spPr>
          <a:xfrm>
            <a:off x="658297" y="3108653"/>
            <a:ext cx="317075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Extend a helping hand to prevent harm to self,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stop bullying, and prevent emerging threats and violence against others.</a:t>
            </a:r>
          </a:p>
        </p:txBody>
      </p:sp>
      <p:sp>
        <p:nvSpPr>
          <p:cNvPr id="9" name="Text Placeholder 14">
            <a:extLst>
              <a:ext uri="{FF2B5EF4-FFF2-40B4-BE49-F238E27FC236}">
                <a16:creationId xmlns:a16="http://schemas.microsoft.com/office/drawing/2014/main" id="{DFBC7A2B-F159-BFC9-D0D1-D53358CC6D4A}"/>
              </a:ext>
            </a:extLst>
          </p:cNvPr>
          <p:cNvSpPr>
            <a:spLocks noGrp="1"/>
          </p:cNvSpPr>
          <p:nvPr>
            <p:ph type="body" sz="quarter" idx="14" hasCustomPrompt="1"/>
          </p:nvPr>
        </p:nvSpPr>
        <p:spPr>
          <a:xfrm>
            <a:off x="658297" y="2703726"/>
            <a:ext cx="3170755" cy="361950"/>
          </a:xfrm>
        </p:spPr>
        <p:txBody>
          <a:bodyPr/>
          <a:lstStyle>
            <a:lvl1pPr marL="0" indent="0">
              <a:buNone/>
              <a:defRPr sz="2250" b="0" i="0">
                <a:solidFill>
                  <a:schemeClr val="tx1"/>
                </a:solidFill>
                <a:latin typeface="Rockwell" panose="02060603020205020403" pitchFamily="18" charset="77"/>
              </a:defRPr>
            </a:lvl1pPr>
          </a:lstStyle>
          <a:p>
            <a:pPr lvl="0"/>
            <a:r>
              <a:rPr lang="en-US"/>
              <a:t>Detection &amp; Prevention</a:t>
            </a:r>
          </a:p>
        </p:txBody>
      </p:sp>
      <p:sp>
        <p:nvSpPr>
          <p:cNvPr id="10" name="Rounded Rectangle 9">
            <a:extLst>
              <a:ext uri="{FF2B5EF4-FFF2-40B4-BE49-F238E27FC236}">
                <a16:creationId xmlns:a16="http://schemas.microsoft.com/office/drawing/2014/main" id="{D3CD5BD5-4880-CC98-D73A-234B635CBB17}"/>
              </a:ext>
            </a:extLst>
          </p:cNvPr>
          <p:cNvSpPr/>
          <p:nvPr userDrawn="1"/>
        </p:nvSpPr>
        <p:spPr>
          <a:xfrm>
            <a:off x="4572001" y="62804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ounded Rectangle 10">
            <a:extLst>
              <a:ext uri="{FF2B5EF4-FFF2-40B4-BE49-F238E27FC236}">
                <a16:creationId xmlns:a16="http://schemas.microsoft.com/office/drawing/2014/main" id="{0E875549-1FBD-3054-5574-3B7092AFA390}"/>
              </a:ext>
            </a:extLst>
          </p:cNvPr>
          <p:cNvSpPr/>
          <p:nvPr userDrawn="1"/>
        </p:nvSpPr>
        <p:spPr>
          <a:xfrm>
            <a:off x="4572001" y="152319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ounded Rectangle 13">
            <a:extLst>
              <a:ext uri="{FF2B5EF4-FFF2-40B4-BE49-F238E27FC236}">
                <a16:creationId xmlns:a16="http://schemas.microsoft.com/office/drawing/2014/main" id="{9E098F3E-B703-5DCD-4DFB-747C07132646}"/>
              </a:ext>
            </a:extLst>
          </p:cNvPr>
          <p:cNvSpPr/>
          <p:nvPr userDrawn="1"/>
        </p:nvSpPr>
        <p:spPr>
          <a:xfrm>
            <a:off x="4572001" y="241834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Rounded Rectangle 15">
            <a:extLst>
              <a:ext uri="{FF2B5EF4-FFF2-40B4-BE49-F238E27FC236}">
                <a16:creationId xmlns:a16="http://schemas.microsoft.com/office/drawing/2014/main" id="{3E9D17EE-F18C-0C50-6EAD-A2A85C89CA1D}"/>
              </a:ext>
            </a:extLst>
          </p:cNvPr>
          <p:cNvSpPr/>
          <p:nvPr userDrawn="1"/>
        </p:nvSpPr>
        <p:spPr>
          <a:xfrm>
            <a:off x="6578867" y="62804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Rounded Rectangle 16">
            <a:extLst>
              <a:ext uri="{FF2B5EF4-FFF2-40B4-BE49-F238E27FC236}">
                <a16:creationId xmlns:a16="http://schemas.microsoft.com/office/drawing/2014/main" id="{01E36F5F-FB06-4405-6FA2-8FDB1D846D31}"/>
              </a:ext>
            </a:extLst>
          </p:cNvPr>
          <p:cNvSpPr/>
          <p:nvPr userDrawn="1"/>
        </p:nvSpPr>
        <p:spPr>
          <a:xfrm>
            <a:off x="6578867" y="152319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ounded Rectangle 17">
            <a:extLst>
              <a:ext uri="{FF2B5EF4-FFF2-40B4-BE49-F238E27FC236}">
                <a16:creationId xmlns:a16="http://schemas.microsoft.com/office/drawing/2014/main" id="{30082C50-8186-DB8B-0FBE-CD2A1DE4FED6}"/>
              </a:ext>
            </a:extLst>
          </p:cNvPr>
          <p:cNvSpPr/>
          <p:nvPr userDrawn="1"/>
        </p:nvSpPr>
        <p:spPr>
          <a:xfrm>
            <a:off x="6578867" y="241834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Text Placeholder 25">
            <a:extLst>
              <a:ext uri="{FF2B5EF4-FFF2-40B4-BE49-F238E27FC236}">
                <a16:creationId xmlns:a16="http://schemas.microsoft.com/office/drawing/2014/main" id="{E4425338-7FC9-A1C0-F3C0-2FFEEC19007B}"/>
              </a:ext>
            </a:extLst>
          </p:cNvPr>
          <p:cNvSpPr>
            <a:spLocks noGrp="1"/>
          </p:cNvSpPr>
          <p:nvPr>
            <p:ph type="body" sz="quarter" idx="15" hasCustomPrompt="1"/>
          </p:nvPr>
        </p:nvSpPr>
        <p:spPr>
          <a:xfrm>
            <a:off x="4639432"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Behavior Case Manager</a:t>
            </a:r>
          </a:p>
        </p:txBody>
      </p:sp>
      <p:sp>
        <p:nvSpPr>
          <p:cNvPr id="21" name="Text Placeholder 25">
            <a:extLst>
              <a:ext uri="{FF2B5EF4-FFF2-40B4-BE49-F238E27FC236}">
                <a16:creationId xmlns:a16="http://schemas.microsoft.com/office/drawing/2014/main" id="{2A99132B-BEDB-40D1-879D-93ACE6F74C38}"/>
              </a:ext>
            </a:extLst>
          </p:cNvPr>
          <p:cNvSpPr>
            <a:spLocks noGrp="1"/>
          </p:cNvSpPr>
          <p:nvPr>
            <p:ph type="body" sz="quarter" idx="16" hasCustomPrompt="1"/>
          </p:nvPr>
        </p:nvSpPr>
        <p:spPr>
          <a:xfrm>
            <a:off x="6646298"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Threat Assessment Training</a:t>
            </a:r>
          </a:p>
        </p:txBody>
      </p:sp>
      <p:sp>
        <p:nvSpPr>
          <p:cNvPr id="22" name="Text Placeholder 25">
            <a:extLst>
              <a:ext uri="{FF2B5EF4-FFF2-40B4-BE49-F238E27FC236}">
                <a16:creationId xmlns:a16="http://schemas.microsoft.com/office/drawing/2014/main" id="{E09400ED-6479-8996-E655-1CD245359185}"/>
              </a:ext>
            </a:extLst>
          </p:cNvPr>
          <p:cNvSpPr>
            <a:spLocks noGrp="1"/>
          </p:cNvSpPr>
          <p:nvPr>
            <p:ph type="body" sz="quarter" idx="17" hasCustomPrompt="1"/>
          </p:nvPr>
        </p:nvSpPr>
        <p:spPr>
          <a:xfrm>
            <a:off x="4639432"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Program Development &amp; Operation</a:t>
            </a:r>
          </a:p>
        </p:txBody>
      </p:sp>
      <p:sp>
        <p:nvSpPr>
          <p:cNvPr id="23" name="Text Placeholder 25">
            <a:extLst>
              <a:ext uri="{FF2B5EF4-FFF2-40B4-BE49-F238E27FC236}">
                <a16:creationId xmlns:a16="http://schemas.microsoft.com/office/drawing/2014/main" id="{FAF9857C-3747-8641-5832-F561ED8514FE}"/>
              </a:ext>
            </a:extLst>
          </p:cNvPr>
          <p:cNvSpPr>
            <a:spLocks noGrp="1"/>
          </p:cNvSpPr>
          <p:nvPr>
            <p:ph type="body" sz="quarter" idx="18" hasCustomPrompt="1"/>
          </p:nvPr>
        </p:nvSpPr>
        <p:spPr>
          <a:xfrm>
            <a:off x="6646298"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Digital Threat Detection</a:t>
            </a:r>
          </a:p>
        </p:txBody>
      </p:sp>
      <p:sp>
        <p:nvSpPr>
          <p:cNvPr id="24" name="Text Placeholder 25">
            <a:extLst>
              <a:ext uri="{FF2B5EF4-FFF2-40B4-BE49-F238E27FC236}">
                <a16:creationId xmlns:a16="http://schemas.microsoft.com/office/drawing/2014/main" id="{702F4D59-271E-4133-7A2C-D8730BC02AC8}"/>
              </a:ext>
            </a:extLst>
          </p:cNvPr>
          <p:cNvSpPr>
            <a:spLocks noGrp="1"/>
          </p:cNvSpPr>
          <p:nvPr>
            <p:ph type="body" sz="quarter" idx="19" hasCustomPrompt="1"/>
          </p:nvPr>
        </p:nvSpPr>
        <p:spPr>
          <a:xfrm>
            <a:off x="4639432"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Suicide Awareness &amp; Prevention Training</a:t>
            </a:r>
          </a:p>
        </p:txBody>
      </p:sp>
      <p:sp>
        <p:nvSpPr>
          <p:cNvPr id="25" name="Text Placeholder 25">
            <a:extLst>
              <a:ext uri="{FF2B5EF4-FFF2-40B4-BE49-F238E27FC236}">
                <a16:creationId xmlns:a16="http://schemas.microsoft.com/office/drawing/2014/main" id="{33585F0A-730E-CE77-AD62-4997B361E6FD}"/>
              </a:ext>
            </a:extLst>
          </p:cNvPr>
          <p:cNvSpPr>
            <a:spLocks noGrp="1"/>
          </p:cNvSpPr>
          <p:nvPr>
            <p:ph type="body" sz="quarter" idx="20" hasCustomPrompt="1"/>
          </p:nvPr>
        </p:nvSpPr>
        <p:spPr>
          <a:xfrm>
            <a:off x="6646298"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Anonymous Tipline &amp; Reporting</a:t>
            </a:r>
          </a:p>
        </p:txBody>
      </p:sp>
      <p:pic>
        <p:nvPicPr>
          <p:cNvPr id="28" name="Picture 27">
            <a:extLst>
              <a:ext uri="{FF2B5EF4-FFF2-40B4-BE49-F238E27FC236}">
                <a16:creationId xmlns:a16="http://schemas.microsoft.com/office/drawing/2014/main" id="{778265A7-E624-1744-303F-CDC85E0F04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6340" y="180065"/>
            <a:ext cx="2522778" cy="2610058"/>
          </a:xfrm>
          <a:prstGeom prst="rect">
            <a:avLst/>
          </a:prstGeom>
        </p:spPr>
      </p:pic>
      <p:sp>
        <p:nvSpPr>
          <p:cNvPr id="2" name="TextBox 1">
            <a:extLst>
              <a:ext uri="{FF2B5EF4-FFF2-40B4-BE49-F238E27FC236}">
                <a16:creationId xmlns:a16="http://schemas.microsoft.com/office/drawing/2014/main" id="{FBE9B313-ECD5-9E01-64C6-8F4F79BCE64B}"/>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5F6F01C-833B-72D8-BBD2-BE3FD374785B}"/>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9642314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eparation and Response Intro">
    <p:bg>
      <p:bgPr>
        <a:solidFill>
          <a:srgbClr val="F5F8FC"/>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B6CAB1F2-8F8B-0053-BBDD-39FA62365ED0}"/>
              </a:ext>
            </a:extLst>
          </p:cNvPr>
          <p:cNvSpPr/>
          <p:nvPr userDrawn="1"/>
        </p:nvSpPr>
        <p:spPr>
          <a:xfrm>
            <a:off x="4887884" y="911808"/>
            <a:ext cx="2892828" cy="2892821"/>
          </a:xfrm>
          <a:prstGeom prst="ellipse">
            <a:avLst/>
          </a:prstGeom>
          <a:gradFill>
            <a:gsLst>
              <a:gs pos="0">
                <a:schemeClr val="accent5"/>
              </a:gs>
              <a:gs pos="100000">
                <a:schemeClr val="accent5">
                  <a:lumMod val="20000"/>
                  <a:lumOff val="80000"/>
                </a:schemeClr>
              </a:gs>
            </a:gsLst>
            <a:lin ang="5400000" scaled="0"/>
          </a:gra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2" y="1367845"/>
            <a:ext cx="3096815" cy="1053924"/>
          </a:xfrm>
        </p:spPr>
        <p:txBody>
          <a:bodyPr/>
          <a:lstStyle>
            <a:lvl1pPr>
              <a:lnSpc>
                <a:spcPct val="100000"/>
              </a:lnSpc>
              <a:defRPr/>
            </a:lvl1pPr>
          </a:lstStyle>
          <a:p>
            <a:r>
              <a:rPr lang="en-US"/>
              <a:t>A readiness</a:t>
            </a:r>
            <a:br>
              <a:rPr lang="en-US"/>
            </a:br>
            <a:r>
              <a:rPr lang="en-US"/>
              <a:t>to act.</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6" y="2802061"/>
            <a:ext cx="3096815" cy="715790"/>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Create proven programs to prepare for, respond to, and recover from incidents and emergencies.</a:t>
            </a:r>
          </a:p>
        </p:txBody>
      </p:sp>
      <p:sp>
        <p:nvSpPr>
          <p:cNvPr id="22" name="Picture Placeholder 21">
            <a:extLst>
              <a:ext uri="{FF2B5EF4-FFF2-40B4-BE49-F238E27FC236}">
                <a16:creationId xmlns:a16="http://schemas.microsoft.com/office/drawing/2014/main" id="{28E1A6D9-DC47-8D2C-CE17-4DFBB81B2F0A}"/>
              </a:ext>
            </a:extLst>
          </p:cNvPr>
          <p:cNvSpPr>
            <a:spLocks noGrp="1"/>
          </p:cNvSpPr>
          <p:nvPr>
            <p:ph type="pic" sz="quarter" idx="15" hasCustomPrompt="1"/>
          </p:nvPr>
        </p:nvSpPr>
        <p:spPr>
          <a:xfrm>
            <a:off x="5163263" y="1198587"/>
            <a:ext cx="2342070" cy="2319263"/>
          </a:xfrm>
          <a:custGeom>
            <a:avLst/>
            <a:gdLst>
              <a:gd name="connsiteX0" fmla="*/ 121715 w 3122760"/>
              <a:gd name="connsiteY0" fmla="*/ 0 h 3092350"/>
              <a:gd name="connsiteX1" fmla="*/ 3001045 w 3122760"/>
              <a:gd name="connsiteY1" fmla="*/ 0 h 3092350"/>
              <a:gd name="connsiteX2" fmla="*/ 3122760 w 3122760"/>
              <a:gd name="connsiteY2" fmla="*/ 121715 h 3092350"/>
              <a:gd name="connsiteX3" fmla="*/ 3122760 w 3122760"/>
              <a:gd name="connsiteY3" fmla="*/ 2970635 h 3092350"/>
              <a:gd name="connsiteX4" fmla="*/ 3001045 w 3122760"/>
              <a:gd name="connsiteY4" fmla="*/ 3092350 h 3092350"/>
              <a:gd name="connsiteX5" fmla="*/ 121715 w 3122760"/>
              <a:gd name="connsiteY5" fmla="*/ 3092350 h 3092350"/>
              <a:gd name="connsiteX6" fmla="*/ 0 w 3122760"/>
              <a:gd name="connsiteY6" fmla="*/ 2970635 h 3092350"/>
              <a:gd name="connsiteX7" fmla="*/ 0 w 3122760"/>
              <a:gd name="connsiteY7" fmla="*/ 121715 h 3092350"/>
              <a:gd name="connsiteX8" fmla="*/ 121715 w 3122760"/>
              <a:gd name="connsiteY8" fmla="*/ 0 h 30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760" h="3092350">
                <a:moveTo>
                  <a:pt x="121715" y="0"/>
                </a:moveTo>
                <a:lnTo>
                  <a:pt x="3001045" y="0"/>
                </a:lnTo>
                <a:cubicBezTo>
                  <a:pt x="3068266" y="0"/>
                  <a:pt x="3122760" y="54494"/>
                  <a:pt x="3122760" y="121715"/>
                </a:cubicBezTo>
                <a:lnTo>
                  <a:pt x="3122760" y="2970635"/>
                </a:lnTo>
                <a:cubicBezTo>
                  <a:pt x="3122760" y="3037856"/>
                  <a:pt x="3068266" y="3092350"/>
                  <a:pt x="3001045" y="3092350"/>
                </a:cubicBezTo>
                <a:lnTo>
                  <a:pt x="121715" y="3092350"/>
                </a:lnTo>
                <a:cubicBezTo>
                  <a:pt x="54494" y="3092350"/>
                  <a:pt x="0" y="3037856"/>
                  <a:pt x="0" y="2970635"/>
                </a:cubicBezTo>
                <a:lnTo>
                  <a:pt x="0" y="121715"/>
                </a:lnTo>
                <a:cubicBezTo>
                  <a:pt x="0" y="54494"/>
                  <a:pt x="54494" y="0"/>
                  <a:pt x="121715"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5" name="Rounded Rectangle 4">
            <a:extLst>
              <a:ext uri="{FF2B5EF4-FFF2-40B4-BE49-F238E27FC236}">
                <a16:creationId xmlns:a16="http://schemas.microsoft.com/office/drawing/2014/main" id="{FB4E39D5-5C6D-D338-65D9-5FC0F639DC62}"/>
              </a:ext>
            </a:extLst>
          </p:cNvPr>
          <p:cNvSpPr/>
          <p:nvPr userDrawn="1"/>
        </p:nvSpPr>
        <p:spPr>
          <a:xfrm>
            <a:off x="1121413" y="940384"/>
            <a:ext cx="1578383" cy="252314"/>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Text Placeholder 16">
            <a:extLst>
              <a:ext uri="{FF2B5EF4-FFF2-40B4-BE49-F238E27FC236}">
                <a16:creationId xmlns:a16="http://schemas.microsoft.com/office/drawing/2014/main" id="{5DD624A8-1450-0FDB-4E8B-E1D8C6ED56E1}"/>
              </a:ext>
            </a:extLst>
          </p:cNvPr>
          <p:cNvSpPr>
            <a:spLocks noGrp="1"/>
          </p:cNvSpPr>
          <p:nvPr>
            <p:ph type="body" sz="quarter" idx="14" hasCustomPrompt="1"/>
          </p:nvPr>
        </p:nvSpPr>
        <p:spPr>
          <a:xfrm>
            <a:off x="1114426" y="940383"/>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PREPARATION &amp; RESPONSE</a:t>
            </a:r>
          </a:p>
        </p:txBody>
      </p:sp>
      <p:sp>
        <p:nvSpPr>
          <p:cNvPr id="3" name="TextBox 2">
            <a:extLst>
              <a:ext uri="{FF2B5EF4-FFF2-40B4-BE49-F238E27FC236}">
                <a16:creationId xmlns:a16="http://schemas.microsoft.com/office/drawing/2014/main" id="{4E05552B-4515-7240-B71B-3215FBCA9916}"/>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10" name="TextBox 9">
            <a:extLst>
              <a:ext uri="{FF2B5EF4-FFF2-40B4-BE49-F238E27FC236}">
                <a16:creationId xmlns:a16="http://schemas.microsoft.com/office/drawing/2014/main" id="{7A926B7D-FD3D-6059-030A-686677D612E9}"/>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995457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paration and Response Pyramid">
    <p:bg>
      <p:bgPr>
        <a:gradFill>
          <a:gsLst>
            <a:gs pos="0">
              <a:srgbClr val="FEF0EC"/>
            </a:gs>
            <a:gs pos="100000">
              <a:schemeClr val="bg1"/>
            </a:gs>
          </a:gsLst>
          <a:lin ang="5400000" scaled="0"/>
        </a:gra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06E2BBC-9A28-9EDA-22E7-969DC8AFE403}"/>
              </a:ext>
            </a:extLst>
          </p:cNvPr>
          <p:cNvSpPr/>
          <p:nvPr userDrawn="1"/>
        </p:nvSpPr>
        <p:spPr>
          <a:xfrm>
            <a:off x="1121413" y="940384"/>
            <a:ext cx="1578383" cy="252314"/>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 Placeholder 16">
            <a:extLst>
              <a:ext uri="{FF2B5EF4-FFF2-40B4-BE49-F238E27FC236}">
                <a16:creationId xmlns:a16="http://schemas.microsoft.com/office/drawing/2014/main" id="{EAD5905D-2D74-38E1-B66B-50F15E62E46F}"/>
              </a:ext>
            </a:extLst>
          </p:cNvPr>
          <p:cNvSpPr>
            <a:spLocks noGrp="1"/>
          </p:cNvSpPr>
          <p:nvPr>
            <p:ph type="body" sz="quarter" idx="14" hasCustomPrompt="1"/>
          </p:nvPr>
        </p:nvSpPr>
        <p:spPr>
          <a:xfrm>
            <a:off x="1114426" y="940383"/>
            <a:ext cx="1571625" cy="252314"/>
          </a:xfrm>
        </p:spPr>
        <p:txBody>
          <a:bodyPr anchor="ctr"/>
          <a:lstStyle>
            <a:lvl1pPr marL="0" indent="0" algn="ctr">
              <a:buNone/>
              <a:defRPr sz="675" b="1" i="0">
                <a:solidFill>
                  <a:schemeClr val="tx1"/>
                </a:solidFill>
                <a:latin typeface="Malgun Gothic" panose="020B0503020000020004" pitchFamily="34" charset="-127"/>
                <a:ea typeface="Malgun Gothic" panose="020B0503020000020004" pitchFamily="34" charset="-127"/>
              </a:defRPr>
            </a:lvl1pPr>
          </a:lstStyle>
          <a:p>
            <a:pPr lvl="0"/>
            <a:r>
              <a:rPr lang="en-US"/>
              <a:t>PREPARATION &amp; RESPONSE</a:t>
            </a:r>
          </a:p>
        </p:txBody>
      </p:sp>
      <p:sp>
        <p:nvSpPr>
          <p:cNvPr id="12" name="Title 1">
            <a:extLst>
              <a:ext uri="{FF2B5EF4-FFF2-40B4-BE49-F238E27FC236}">
                <a16:creationId xmlns:a16="http://schemas.microsoft.com/office/drawing/2014/main" id="{6AD0225B-08E8-BF39-C6F1-A49A57280702}"/>
              </a:ext>
            </a:extLst>
          </p:cNvPr>
          <p:cNvSpPr>
            <a:spLocks noGrp="1"/>
          </p:cNvSpPr>
          <p:nvPr>
            <p:ph type="title" hasCustomPrompt="1"/>
          </p:nvPr>
        </p:nvSpPr>
        <p:spPr>
          <a:xfrm>
            <a:off x="1114862" y="1491671"/>
            <a:ext cx="3096815" cy="1320443"/>
          </a:xfrm>
        </p:spPr>
        <p:txBody>
          <a:bodyPr/>
          <a:lstStyle>
            <a:lvl1pPr>
              <a:lnSpc>
                <a:spcPct val="100000"/>
              </a:lnSpc>
              <a:defRPr/>
            </a:lvl1pPr>
          </a:lstStyle>
          <a:p>
            <a:pPr marL="0" marR="0" lvl="0" indent="0" algn="l" defTabSz="685783"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Be ready</a:t>
            </a:r>
            <a:b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br>
            <a:r>
              <a:rPr kumimoji="0" lang="en-US" sz="3300" b="0" i="0" u="none" strike="noStrike" kern="1200" cap="none" spc="0" normalizeH="0" baseline="0" noProof="0">
                <a:ln>
                  <a:noFill/>
                </a:ln>
                <a:solidFill>
                  <a:schemeClr val="tx1"/>
                </a:solidFill>
                <a:effectLst/>
                <a:uLnTx/>
                <a:uFillTx/>
                <a:latin typeface="Rockwell" panose="02060603020205020403" pitchFamily="18" charset="77"/>
                <a:ea typeface="+mj-ea"/>
                <a:cs typeface="+mj-cs"/>
              </a:rPr>
              <a:t>to act.</a:t>
            </a:r>
          </a:p>
        </p:txBody>
      </p:sp>
      <p:sp>
        <p:nvSpPr>
          <p:cNvPr id="13" name="Text Placeholder 15">
            <a:extLst>
              <a:ext uri="{FF2B5EF4-FFF2-40B4-BE49-F238E27FC236}">
                <a16:creationId xmlns:a16="http://schemas.microsoft.com/office/drawing/2014/main" id="{B8649AF2-5533-EF15-AB13-9268AA147E9F}"/>
              </a:ext>
            </a:extLst>
          </p:cNvPr>
          <p:cNvSpPr>
            <a:spLocks noGrp="1"/>
          </p:cNvSpPr>
          <p:nvPr>
            <p:ph type="body" sz="quarter" idx="13" hasCustomPrompt="1"/>
          </p:nvPr>
        </p:nvSpPr>
        <p:spPr>
          <a:xfrm>
            <a:off x="1115056" y="3087811"/>
            <a:ext cx="309681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Emergencies and violence can happen at any school. Do everything you can to ensure a positive outcome with Navigate360 Preparation &amp; Response solutions.</a:t>
            </a:r>
          </a:p>
        </p:txBody>
      </p:sp>
      <p:pic>
        <p:nvPicPr>
          <p:cNvPr id="2" name="Picture 1">
            <a:extLst>
              <a:ext uri="{FF2B5EF4-FFF2-40B4-BE49-F238E27FC236}">
                <a16:creationId xmlns:a16="http://schemas.microsoft.com/office/drawing/2014/main" id="{708ABF78-72E8-0157-6947-78423A33B7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16119" y="1"/>
            <a:ext cx="4762565" cy="4927334"/>
          </a:xfrm>
          <a:prstGeom prst="rect">
            <a:avLst/>
          </a:prstGeom>
        </p:spPr>
      </p:pic>
      <p:sp>
        <p:nvSpPr>
          <p:cNvPr id="3" name="TextBox 2">
            <a:extLst>
              <a:ext uri="{FF2B5EF4-FFF2-40B4-BE49-F238E27FC236}">
                <a16:creationId xmlns:a16="http://schemas.microsoft.com/office/drawing/2014/main" id="{1B4664A7-5C98-0683-0CF5-7C3C82182867}"/>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49A62A7C-018A-A5BC-4CA1-26087B5C57F5}"/>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253512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paration and Response Pyramid Tabs">
    <p:bg>
      <p:bgPr>
        <a:gradFill>
          <a:gsLst>
            <a:gs pos="0">
              <a:srgbClr val="FEF0EC"/>
            </a:gs>
            <a:gs pos="100000">
              <a:schemeClr val="bg1"/>
            </a:gs>
          </a:gsLst>
          <a:lin ang="5400000" scaled="0"/>
        </a:gradFill>
        <a:effectLst/>
      </p:bgPr>
    </p:bg>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7F4C391-4D31-7434-B6D8-C2B65D4F2A38}"/>
              </a:ext>
            </a:extLst>
          </p:cNvPr>
          <p:cNvSpPr>
            <a:spLocks noGrp="1"/>
          </p:cNvSpPr>
          <p:nvPr>
            <p:ph type="body" sz="quarter" idx="13" hasCustomPrompt="1"/>
          </p:nvPr>
        </p:nvSpPr>
        <p:spPr>
          <a:xfrm>
            <a:off x="658297" y="3108653"/>
            <a:ext cx="3304105" cy="903165"/>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Demonstrate your readiness to act: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Prepare, practice, respond, and recover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from incidents and emergencies.</a:t>
            </a:r>
          </a:p>
        </p:txBody>
      </p:sp>
      <p:sp>
        <p:nvSpPr>
          <p:cNvPr id="7" name="Text Placeholder 14">
            <a:extLst>
              <a:ext uri="{FF2B5EF4-FFF2-40B4-BE49-F238E27FC236}">
                <a16:creationId xmlns:a16="http://schemas.microsoft.com/office/drawing/2014/main" id="{46D14903-B61F-917C-0C90-1A01D9D447F9}"/>
              </a:ext>
            </a:extLst>
          </p:cNvPr>
          <p:cNvSpPr>
            <a:spLocks noGrp="1"/>
          </p:cNvSpPr>
          <p:nvPr>
            <p:ph type="body" sz="quarter" idx="14" hasCustomPrompt="1"/>
          </p:nvPr>
        </p:nvSpPr>
        <p:spPr>
          <a:xfrm>
            <a:off x="658297" y="2703726"/>
            <a:ext cx="3304105" cy="361950"/>
          </a:xfrm>
        </p:spPr>
        <p:txBody>
          <a:bodyPr/>
          <a:lstStyle>
            <a:lvl1pPr marL="0" indent="0">
              <a:buNone/>
              <a:defRPr sz="2250" b="0" i="0">
                <a:solidFill>
                  <a:schemeClr val="tx1"/>
                </a:solidFill>
                <a:latin typeface="Rockwell" panose="02060603020205020403" pitchFamily="18" charset="77"/>
              </a:defRPr>
            </a:lvl1pPr>
          </a:lstStyle>
          <a:p>
            <a:pPr lvl="0"/>
            <a:r>
              <a:rPr lang="en-US"/>
              <a:t>Preparation &amp; Response</a:t>
            </a:r>
          </a:p>
        </p:txBody>
      </p:sp>
      <p:sp>
        <p:nvSpPr>
          <p:cNvPr id="8" name="Rounded Rectangle 7">
            <a:extLst>
              <a:ext uri="{FF2B5EF4-FFF2-40B4-BE49-F238E27FC236}">
                <a16:creationId xmlns:a16="http://schemas.microsoft.com/office/drawing/2014/main" id="{1C0AC3A7-0E52-446F-980D-AEB8B9D3FE8A}"/>
              </a:ext>
            </a:extLst>
          </p:cNvPr>
          <p:cNvSpPr/>
          <p:nvPr userDrawn="1"/>
        </p:nvSpPr>
        <p:spPr>
          <a:xfrm>
            <a:off x="4572001" y="62804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ounded Rectangle 8">
            <a:extLst>
              <a:ext uri="{FF2B5EF4-FFF2-40B4-BE49-F238E27FC236}">
                <a16:creationId xmlns:a16="http://schemas.microsoft.com/office/drawing/2014/main" id="{E2519C4E-96E8-7477-FA30-0703F2A7254E}"/>
              </a:ext>
            </a:extLst>
          </p:cNvPr>
          <p:cNvSpPr/>
          <p:nvPr userDrawn="1"/>
        </p:nvSpPr>
        <p:spPr>
          <a:xfrm>
            <a:off x="4572001" y="152319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ounded Rectangle 10">
            <a:extLst>
              <a:ext uri="{FF2B5EF4-FFF2-40B4-BE49-F238E27FC236}">
                <a16:creationId xmlns:a16="http://schemas.microsoft.com/office/drawing/2014/main" id="{B895D427-1F3F-A4AA-01F9-A4180E303F6C}"/>
              </a:ext>
            </a:extLst>
          </p:cNvPr>
          <p:cNvSpPr/>
          <p:nvPr userDrawn="1"/>
        </p:nvSpPr>
        <p:spPr>
          <a:xfrm>
            <a:off x="4572001" y="241834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ounded Rectangle 13">
            <a:extLst>
              <a:ext uri="{FF2B5EF4-FFF2-40B4-BE49-F238E27FC236}">
                <a16:creationId xmlns:a16="http://schemas.microsoft.com/office/drawing/2014/main" id="{1B852F9C-E247-707F-74E3-A55CD064B605}"/>
              </a:ext>
            </a:extLst>
          </p:cNvPr>
          <p:cNvSpPr/>
          <p:nvPr userDrawn="1"/>
        </p:nvSpPr>
        <p:spPr>
          <a:xfrm>
            <a:off x="4572001" y="331349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Rounded Rectangle 14">
            <a:extLst>
              <a:ext uri="{FF2B5EF4-FFF2-40B4-BE49-F238E27FC236}">
                <a16:creationId xmlns:a16="http://schemas.microsoft.com/office/drawing/2014/main" id="{6587FA07-8FB7-D9E3-D42B-79B312917364}"/>
              </a:ext>
            </a:extLst>
          </p:cNvPr>
          <p:cNvSpPr/>
          <p:nvPr userDrawn="1"/>
        </p:nvSpPr>
        <p:spPr>
          <a:xfrm>
            <a:off x="6578867" y="62804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Rounded Rectangle 15">
            <a:extLst>
              <a:ext uri="{FF2B5EF4-FFF2-40B4-BE49-F238E27FC236}">
                <a16:creationId xmlns:a16="http://schemas.microsoft.com/office/drawing/2014/main" id="{99CFA0B5-67A5-06F7-9450-255F183153B0}"/>
              </a:ext>
            </a:extLst>
          </p:cNvPr>
          <p:cNvSpPr/>
          <p:nvPr userDrawn="1"/>
        </p:nvSpPr>
        <p:spPr>
          <a:xfrm>
            <a:off x="6578867" y="1523197"/>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ounded Rectangle 17">
            <a:extLst>
              <a:ext uri="{FF2B5EF4-FFF2-40B4-BE49-F238E27FC236}">
                <a16:creationId xmlns:a16="http://schemas.microsoft.com/office/drawing/2014/main" id="{FD5142E4-88DF-7295-D7E4-959FBEFE86FA}"/>
              </a:ext>
            </a:extLst>
          </p:cNvPr>
          <p:cNvSpPr/>
          <p:nvPr userDrawn="1"/>
        </p:nvSpPr>
        <p:spPr>
          <a:xfrm>
            <a:off x="6578867" y="241834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Rounded Rectangle 18">
            <a:extLst>
              <a:ext uri="{FF2B5EF4-FFF2-40B4-BE49-F238E27FC236}">
                <a16:creationId xmlns:a16="http://schemas.microsoft.com/office/drawing/2014/main" id="{9770ADE2-6A22-6232-123E-89FA62A27FE2}"/>
              </a:ext>
            </a:extLst>
          </p:cNvPr>
          <p:cNvSpPr/>
          <p:nvPr userDrawn="1"/>
        </p:nvSpPr>
        <p:spPr>
          <a:xfrm>
            <a:off x="6578867" y="3313495"/>
            <a:ext cx="1858887" cy="743555"/>
          </a:xfrm>
          <a:prstGeom prst="roundRect">
            <a:avLst>
              <a:gd name="adj" fmla="val 6611"/>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Text Placeholder 25">
            <a:extLst>
              <a:ext uri="{FF2B5EF4-FFF2-40B4-BE49-F238E27FC236}">
                <a16:creationId xmlns:a16="http://schemas.microsoft.com/office/drawing/2014/main" id="{11046D25-545A-04E8-DD45-1FD7D3C2D5B6}"/>
              </a:ext>
            </a:extLst>
          </p:cNvPr>
          <p:cNvSpPr>
            <a:spLocks noGrp="1"/>
          </p:cNvSpPr>
          <p:nvPr>
            <p:ph type="body" sz="quarter" idx="15" hasCustomPrompt="1"/>
          </p:nvPr>
        </p:nvSpPr>
        <p:spPr>
          <a:xfrm>
            <a:off x="4639432"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Emergency Management</a:t>
            </a:r>
          </a:p>
        </p:txBody>
      </p:sp>
      <p:sp>
        <p:nvSpPr>
          <p:cNvPr id="21" name="Text Placeholder 25">
            <a:extLst>
              <a:ext uri="{FF2B5EF4-FFF2-40B4-BE49-F238E27FC236}">
                <a16:creationId xmlns:a16="http://schemas.microsoft.com/office/drawing/2014/main" id="{0B31896C-746C-3F2E-42BA-5DFA1C4AFDEE}"/>
              </a:ext>
            </a:extLst>
          </p:cNvPr>
          <p:cNvSpPr>
            <a:spLocks noGrp="1"/>
          </p:cNvSpPr>
          <p:nvPr>
            <p:ph type="body" sz="quarter" idx="16" hasCustomPrompt="1"/>
          </p:nvPr>
        </p:nvSpPr>
        <p:spPr>
          <a:xfrm>
            <a:off x="6646298" y="80932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Risk Assessment</a:t>
            </a:r>
          </a:p>
        </p:txBody>
      </p:sp>
      <p:sp>
        <p:nvSpPr>
          <p:cNvPr id="22" name="Text Placeholder 25">
            <a:extLst>
              <a:ext uri="{FF2B5EF4-FFF2-40B4-BE49-F238E27FC236}">
                <a16:creationId xmlns:a16="http://schemas.microsoft.com/office/drawing/2014/main" id="{8D0033D5-4BB3-06F7-CAFC-CA8EC7562CCC}"/>
              </a:ext>
            </a:extLst>
          </p:cNvPr>
          <p:cNvSpPr>
            <a:spLocks noGrp="1"/>
          </p:cNvSpPr>
          <p:nvPr>
            <p:ph type="body" sz="quarter" idx="17" hasCustomPrompt="1"/>
          </p:nvPr>
        </p:nvSpPr>
        <p:spPr>
          <a:xfrm>
            <a:off x="4639432"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Panic Alarm</a:t>
            </a:r>
          </a:p>
        </p:txBody>
      </p:sp>
      <p:sp>
        <p:nvSpPr>
          <p:cNvPr id="23" name="Text Placeholder 25">
            <a:extLst>
              <a:ext uri="{FF2B5EF4-FFF2-40B4-BE49-F238E27FC236}">
                <a16:creationId xmlns:a16="http://schemas.microsoft.com/office/drawing/2014/main" id="{F037B5A9-71AE-4E2B-E8BF-9E84ED3B848E}"/>
              </a:ext>
            </a:extLst>
          </p:cNvPr>
          <p:cNvSpPr>
            <a:spLocks noGrp="1"/>
          </p:cNvSpPr>
          <p:nvPr>
            <p:ph type="body" sz="quarter" idx="18" hasCustomPrompt="1"/>
          </p:nvPr>
        </p:nvSpPr>
        <p:spPr>
          <a:xfrm>
            <a:off x="6646298" y="1710038"/>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Security Audit</a:t>
            </a:r>
          </a:p>
        </p:txBody>
      </p:sp>
      <p:sp>
        <p:nvSpPr>
          <p:cNvPr id="24" name="Text Placeholder 25">
            <a:extLst>
              <a:ext uri="{FF2B5EF4-FFF2-40B4-BE49-F238E27FC236}">
                <a16:creationId xmlns:a16="http://schemas.microsoft.com/office/drawing/2014/main" id="{A661CAC0-9FA5-C87D-0042-FB4E63AD441B}"/>
              </a:ext>
            </a:extLst>
          </p:cNvPr>
          <p:cNvSpPr>
            <a:spLocks noGrp="1"/>
          </p:cNvSpPr>
          <p:nvPr>
            <p:ph type="body" sz="quarter" idx="19" hasCustomPrompt="1"/>
          </p:nvPr>
        </p:nvSpPr>
        <p:spPr>
          <a:xfrm>
            <a:off x="4639432"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Site Mapping</a:t>
            </a:r>
          </a:p>
        </p:txBody>
      </p:sp>
      <p:sp>
        <p:nvSpPr>
          <p:cNvPr id="25" name="Text Placeholder 25">
            <a:extLst>
              <a:ext uri="{FF2B5EF4-FFF2-40B4-BE49-F238E27FC236}">
                <a16:creationId xmlns:a16="http://schemas.microsoft.com/office/drawing/2014/main" id="{51AD9A61-5607-6E7E-E654-1A5DA669EB2C}"/>
              </a:ext>
            </a:extLst>
          </p:cNvPr>
          <p:cNvSpPr>
            <a:spLocks noGrp="1"/>
          </p:cNvSpPr>
          <p:nvPr>
            <p:ph type="body" sz="quarter" idx="20" hasCustomPrompt="1"/>
          </p:nvPr>
        </p:nvSpPr>
        <p:spPr>
          <a:xfrm>
            <a:off x="6646298" y="2605187"/>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Preparation &amp; Response Training</a:t>
            </a:r>
          </a:p>
        </p:txBody>
      </p:sp>
      <p:sp>
        <p:nvSpPr>
          <p:cNvPr id="26" name="Text Placeholder 25">
            <a:extLst>
              <a:ext uri="{FF2B5EF4-FFF2-40B4-BE49-F238E27FC236}">
                <a16:creationId xmlns:a16="http://schemas.microsoft.com/office/drawing/2014/main" id="{D4B78D13-5C7B-C290-8BDC-1CC086C20460}"/>
              </a:ext>
            </a:extLst>
          </p:cNvPr>
          <p:cNvSpPr>
            <a:spLocks noGrp="1"/>
          </p:cNvSpPr>
          <p:nvPr>
            <p:ph type="body" sz="quarter" idx="21" hasCustomPrompt="1"/>
          </p:nvPr>
        </p:nvSpPr>
        <p:spPr>
          <a:xfrm>
            <a:off x="4639432"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Visitor Management</a:t>
            </a:r>
          </a:p>
        </p:txBody>
      </p:sp>
      <p:sp>
        <p:nvSpPr>
          <p:cNvPr id="27" name="Text Placeholder 25">
            <a:extLst>
              <a:ext uri="{FF2B5EF4-FFF2-40B4-BE49-F238E27FC236}">
                <a16:creationId xmlns:a16="http://schemas.microsoft.com/office/drawing/2014/main" id="{E9EBB5C4-B233-EDF5-7BBD-7EFC3C8A0228}"/>
              </a:ext>
            </a:extLst>
          </p:cNvPr>
          <p:cNvSpPr>
            <a:spLocks noGrp="1"/>
          </p:cNvSpPr>
          <p:nvPr>
            <p:ph type="body" sz="quarter" idx="22" hasCustomPrompt="1"/>
          </p:nvPr>
        </p:nvSpPr>
        <p:spPr>
          <a:xfrm>
            <a:off x="6646298" y="3491113"/>
            <a:ext cx="1724025" cy="381000"/>
          </a:xfrm>
        </p:spPr>
        <p:txBody>
          <a:bodyPr anchor="ct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ALICE Active Shooter Response Training</a:t>
            </a:r>
          </a:p>
        </p:txBody>
      </p:sp>
      <p:pic>
        <p:nvPicPr>
          <p:cNvPr id="28" name="Picture 27">
            <a:extLst>
              <a:ext uri="{FF2B5EF4-FFF2-40B4-BE49-F238E27FC236}">
                <a16:creationId xmlns:a16="http://schemas.microsoft.com/office/drawing/2014/main" id="{C016CCA6-FDA9-FEA3-48EC-BC47F4097C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19" y="151600"/>
            <a:ext cx="2571422" cy="2660384"/>
          </a:xfrm>
          <a:prstGeom prst="rect">
            <a:avLst/>
          </a:prstGeom>
        </p:spPr>
      </p:pic>
      <p:sp>
        <p:nvSpPr>
          <p:cNvPr id="2" name="TextBox 1">
            <a:extLst>
              <a:ext uri="{FF2B5EF4-FFF2-40B4-BE49-F238E27FC236}">
                <a16:creationId xmlns:a16="http://schemas.microsoft.com/office/drawing/2014/main" id="{1F8FAADB-C2EA-19A0-22BA-FBC46EE5C744}"/>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09664A7D-C30F-5567-D372-284806CFBB4B}"/>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6885309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01">
    <p:bg>
      <p:bgPr>
        <a:solidFill>
          <a:srgbClr val="FAF7FA"/>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0141F67-E516-6235-0B77-296E283E7F05}"/>
              </a:ext>
            </a:extLst>
          </p:cNvPr>
          <p:cNvSpPr>
            <a:spLocks noGrp="1"/>
          </p:cNvSpPr>
          <p:nvPr>
            <p:ph type="pic" sz="quarter" idx="13" hasCustomPrompt="1"/>
          </p:nvPr>
        </p:nvSpPr>
        <p:spPr>
          <a:xfrm>
            <a:off x="672293" y="3316778"/>
            <a:ext cx="635933" cy="635933"/>
          </a:xfrm>
          <a:custGeom>
            <a:avLst/>
            <a:gdLst>
              <a:gd name="connsiteX0" fmla="*/ 423955 w 847910"/>
              <a:gd name="connsiteY0" fmla="*/ 0 h 847910"/>
              <a:gd name="connsiteX1" fmla="*/ 847910 w 847910"/>
              <a:gd name="connsiteY1" fmla="*/ 423955 h 847910"/>
              <a:gd name="connsiteX2" fmla="*/ 423955 w 847910"/>
              <a:gd name="connsiteY2" fmla="*/ 847910 h 847910"/>
              <a:gd name="connsiteX3" fmla="*/ 0 w 847910"/>
              <a:gd name="connsiteY3" fmla="*/ 423955 h 847910"/>
              <a:gd name="connsiteX4" fmla="*/ 423955 w 847910"/>
              <a:gd name="connsiteY4" fmla="*/ 0 h 84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0" h="847910">
                <a:moveTo>
                  <a:pt x="423955" y="0"/>
                </a:moveTo>
                <a:cubicBezTo>
                  <a:pt x="658099" y="0"/>
                  <a:pt x="847910" y="189811"/>
                  <a:pt x="847910" y="423955"/>
                </a:cubicBezTo>
                <a:cubicBezTo>
                  <a:pt x="847910" y="658099"/>
                  <a:pt x="658099" y="847910"/>
                  <a:pt x="423955" y="847910"/>
                </a:cubicBezTo>
                <a:cubicBezTo>
                  <a:pt x="189811" y="847910"/>
                  <a:pt x="0" y="658099"/>
                  <a:pt x="0" y="423955"/>
                </a:cubicBezTo>
                <a:cubicBezTo>
                  <a:pt x="0" y="189811"/>
                  <a:pt x="189811" y="0"/>
                  <a:pt x="423955" y="0"/>
                </a:cubicBezTo>
                <a:close/>
              </a:path>
            </a:pathLst>
          </a:custGeom>
          <a:solidFill>
            <a:schemeClr val="tx2"/>
          </a:solidFill>
        </p:spPr>
        <p:txBody>
          <a:bodyPr wrap="square">
            <a:noAutofit/>
          </a:bodyPr>
          <a:lstStyle>
            <a:lvl1pPr marL="0" indent="0">
              <a:buNone/>
              <a:defRPr sz="900">
                <a:solidFill>
                  <a:schemeClr val="bg1"/>
                </a:solidFill>
              </a:defRPr>
            </a:lvl1pPr>
          </a:lstStyle>
          <a:p>
            <a:r>
              <a:rPr lang="en-US" dirty="0"/>
              <a:t>Insert Image</a:t>
            </a:r>
          </a:p>
        </p:txBody>
      </p:sp>
      <p:sp>
        <p:nvSpPr>
          <p:cNvPr id="32" name="Text Placeholder 31">
            <a:extLst>
              <a:ext uri="{FF2B5EF4-FFF2-40B4-BE49-F238E27FC236}">
                <a16:creationId xmlns:a16="http://schemas.microsoft.com/office/drawing/2014/main" id="{16F35665-E16D-9480-608A-31C99B3A6FE6}"/>
              </a:ext>
            </a:extLst>
          </p:cNvPr>
          <p:cNvSpPr>
            <a:spLocks noGrp="1"/>
          </p:cNvSpPr>
          <p:nvPr>
            <p:ph type="body" sz="quarter" idx="14" hasCustomPrompt="1"/>
          </p:nvPr>
        </p:nvSpPr>
        <p:spPr>
          <a:xfrm>
            <a:off x="1422517" y="3411865"/>
            <a:ext cx="2522677" cy="200409"/>
          </a:xfrm>
        </p:spPr>
        <p:txBody>
          <a:bodyPr/>
          <a:lstStyle>
            <a:lvl1pPr marL="0" indent="0">
              <a:buNone/>
              <a:defRPr sz="1050"/>
            </a:lvl1pPr>
          </a:lstStyle>
          <a:p>
            <a:pPr lvl="0"/>
            <a:r>
              <a:rPr lang="en-US" err="1"/>
              <a:t>Firstname</a:t>
            </a:r>
            <a:r>
              <a:rPr lang="en-US"/>
              <a:t> </a:t>
            </a:r>
            <a:r>
              <a:rPr lang="en-US" err="1"/>
              <a:t>Lastname</a:t>
            </a:r>
            <a:endParaRPr lang="en-US"/>
          </a:p>
        </p:txBody>
      </p:sp>
      <p:sp>
        <p:nvSpPr>
          <p:cNvPr id="33" name="Text Placeholder 31">
            <a:extLst>
              <a:ext uri="{FF2B5EF4-FFF2-40B4-BE49-F238E27FC236}">
                <a16:creationId xmlns:a16="http://schemas.microsoft.com/office/drawing/2014/main" id="{365682F4-88A0-EEBD-0A42-CC6BB1E2D200}"/>
              </a:ext>
            </a:extLst>
          </p:cNvPr>
          <p:cNvSpPr>
            <a:spLocks noGrp="1"/>
          </p:cNvSpPr>
          <p:nvPr>
            <p:ph type="body" sz="quarter" idx="15" hasCustomPrompt="1"/>
          </p:nvPr>
        </p:nvSpPr>
        <p:spPr>
          <a:xfrm>
            <a:off x="1422517" y="3620582"/>
            <a:ext cx="2522677" cy="20040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Job Title</a:t>
            </a:r>
          </a:p>
        </p:txBody>
      </p:sp>
      <p:sp>
        <p:nvSpPr>
          <p:cNvPr id="35" name="Text Placeholder 34">
            <a:extLst>
              <a:ext uri="{FF2B5EF4-FFF2-40B4-BE49-F238E27FC236}">
                <a16:creationId xmlns:a16="http://schemas.microsoft.com/office/drawing/2014/main" id="{5FB88A92-4444-1AAB-8AA9-2F919DD53AAB}"/>
              </a:ext>
            </a:extLst>
          </p:cNvPr>
          <p:cNvSpPr>
            <a:spLocks noGrp="1"/>
          </p:cNvSpPr>
          <p:nvPr>
            <p:ph type="body" sz="quarter" idx="16" hasCustomPrompt="1"/>
          </p:nvPr>
        </p:nvSpPr>
        <p:spPr>
          <a:xfrm>
            <a:off x="628650" y="737420"/>
            <a:ext cx="7886700" cy="2300748"/>
          </a:xfrm>
        </p:spPr>
        <p:txBody>
          <a:bodyPr anchor="ctr"/>
          <a:lstStyle>
            <a:lvl1pPr marL="0" indent="0">
              <a:buNone/>
              <a:defRPr sz="3000" b="0" i="0">
                <a:solidFill>
                  <a:schemeClr val="accent1"/>
                </a:solidFill>
                <a:latin typeface="Rockwell" panose="02060603020205020403" pitchFamily="18" charset="77"/>
              </a:defRPr>
            </a:lvl1pPr>
          </a:lstStyle>
          <a:p>
            <a:pPr lvl="0"/>
            <a:r>
              <a:rPr lang="en-US"/>
              <a:t>Quote goes here… 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sed </a:t>
            </a:r>
            <a:br>
              <a:rPr lang="en-US"/>
            </a:br>
            <a:r>
              <a:rPr lang="en-US"/>
              <a:t>do </a:t>
            </a:r>
            <a:r>
              <a:rPr lang="en-US" err="1"/>
              <a:t>eiusmod</a:t>
            </a:r>
            <a:r>
              <a:rPr lang="en-US"/>
              <a:t> </a:t>
            </a:r>
            <a:r>
              <a:rPr lang="en-US" err="1"/>
              <a:t>tempor</a:t>
            </a:r>
            <a:r>
              <a:rPr lang="en-US"/>
              <a:t> </a:t>
            </a:r>
            <a:r>
              <a:rPr lang="en-US" err="1"/>
              <a:t>incididunt</a:t>
            </a:r>
            <a:r>
              <a:rPr lang="en-US"/>
              <a:t> </a:t>
            </a:r>
            <a:r>
              <a:rPr lang="en-US" err="1"/>
              <a:t>ut</a:t>
            </a:r>
            <a:r>
              <a:rPr lang="en-US"/>
              <a:t> labore </a:t>
            </a:r>
            <a:br>
              <a:rPr lang="en-US"/>
            </a:br>
            <a:r>
              <a:rPr lang="en-US"/>
              <a:t>et dolore magna </a:t>
            </a:r>
            <a:r>
              <a:rPr lang="en-US" err="1"/>
              <a:t>aliqua</a:t>
            </a:r>
            <a:r>
              <a:rPr lang="en-US"/>
              <a:t>. </a:t>
            </a:r>
          </a:p>
        </p:txBody>
      </p:sp>
      <p:sp>
        <p:nvSpPr>
          <p:cNvPr id="2" name="TextBox 1">
            <a:extLst>
              <a:ext uri="{FF2B5EF4-FFF2-40B4-BE49-F238E27FC236}">
                <a16:creationId xmlns:a16="http://schemas.microsoft.com/office/drawing/2014/main" id="{8A5E9041-2BDE-ED0D-2995-206E446BFCB7}"/>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21E9B46-FD7C-036B-8EE9-07CA07E28727}"/>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001539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02">
    <p:bg>
      <p:bgPr>
        <a:solidFill>
          <a:srgbClr val="FAFEFE"/>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0141F67-E516-6235-0B77-296E283E7F05}"/>
              </a:ext>
            </a:extLst>
          </p:cNvPr>
          <p:cNvSpPr>
            <a:spLocks noGrp="1"/>
          </p:cNvSpPr>
          <p:nvPr>
            <p:ph type="pic" sz="quarter" idx="13" hasCustomPrompt="1"/>
          </p:nvPr>
        </p:nvSpPr>
        <p:spPr>
          <a:xfrm>
            <a:off x="672293" y="3316778"/>
            <a:ext cx="635933" cy="635933"/>
          </a:xfrm>
          <a:custGeom>
            <a:avLst/>
            <a:gdLst>
              <a:gd name="connsiteX0" fmla="*/ 423955 w 847910"/>
              <a:gd name="connsiteY0" fmla="*/ 0 h 847910"/>
              <a:gd name="connsiteX1" fmla="*/ 847910 w 847910"/>
              <a:gd name="connsiteY1" fmla="*/ 423955 h 847910"/>
              <a:gd name="connsiteX2" fmla="*/ 423955 w 847910"/>
              <a:gd name="connsiteY2" fmla="*/ 847910 h 847910"/>
              <a:gd name="connsiteX3" fmla="*/ 0 w 847910"/>
              <a:gd name="connsiteY3" fmla="*/ 423955 h 847910"/>
              <a:gd name="connsiteX4" fmla="*/ 423955 w 847910"/>
              <a:gd name="connsiteY4" fmla="*/ 0 h 84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0" h="847910">
                <a:moveTo>
                  <a:pt x="423955" y="0"/>
                </a:moveTo>
                <a:cubicBezTo>
                  <a:pt x="658099" y="0"/>
                  <a:pt x="847910" y="189811"/>
                  <a:pt x="847910" y="423955"/>
                </a:cubicBezTo>
                <a:cubicBezTo>
                  <a:pt x="847910" y="658099"/>
                  <a:pt x="658099" y="847910"/>
                  <a:pt x="423955" y="847910"/>
                </a:cubicBezTo>
                <a:cubicBezTo>
                  <a:pt x="189811" y="847910"/>
                  <a:pt x="0" y="658099"/>
                  <a:pt x="0" y="423955"/>
                </a:cubicBezTo>
                <a:cubicBezTo>
                  <a:pt x="0" y="189811"/>
                  <a:pt x="189811" y="0"/>
                  <a:pt x="423955" y="0"/>
                </a:cubicBezTo>
                <a:close/>
              </a:path>
            </a:pathLst>
          </a:custGeom>
          <a:solidFill>
            <a:schemeClr val="tx2"/>
          </a:solidFill>
        </p:spPr>
        <p:txBody>
          <a:bodyPr wrap="square">
            <a:noAutofit/>
          </a:bodyPr>
          <a:lstStyle>
            <a:lvl1pPr marL="0" indent="0">
              <a:buNone/>
              <a:defRPr sz="900">
                <a:solidFill>
                  <a:schemeClr val="bg1"/>
                </a:solidFill>
              </a:defRPr>
            </a:lvl1pPr>
          </a:lstStyle>
          <a:p>
            <a:r>
              <a:rPr lang="en-US" dirty="0"/>
              <a:t>Insert Image</a:t>
            </a:r>
          </a:p>
        </p:txBody>
      </p:sp>
      <p:sp>
        <p:nvSpPr>
          <p:cNvPr id="32" name="Text Placeholder 31">
            <a:extLst>
              <a:ext uri="{FF2B5EF4-FFF2-40B4-BE49-F238E27FC236}">
                <a16:creationId xmlns:a16="http://schemas.microsoft.com/office/drawing/2014/main" id="{16F35665-E16D-9480-608A-31C99B3A6FE6}"/>
              </a:ext>
            </a:extLst>
          </p:cNvPr>
          <p:cNvSpPr>
            <a:spLocks noGrp="1"/>
          </p:cNvSpPr>
          <p:nvPr>
            <p:ph type="body" sz="quarter" idx="14" hasCustomPrompt="1"/>
          </p:nvPr>
        </p:nvSpPr>
        <p:spPr>
          <a:xfrm>
            <a:off x="1422517" y="3411865"/>
            <a:ext cx="2522677" cy="200409"/>
          </a:xfrm>
        </p:spPr>
        <p:txBody>
          <a:bodyPr/>
          <a:lstStyle>
            <a:lvl1pPr marL="0" indent="0">
              <a:buNone/>
              <a:defRPr sz="1050"/>
            </a:lvl1pPr>
          </a:lstStyle>
          <a:p>
            <a:pPr lvl="0"/>
            <a:r>
              <a:rPr lang="en-US" err="1"/>
              <a:t>Firstname</a:t>
            </a:r>
            <a:r>
              <a:rPr lang="en-US"/>
              <a:t> </a:t>
            </a:r>
            <a:r>
              <a:rPr lang="en-US" err="1"/>
              <a:t>Lastname</a:t>
            </a:r>
            <a:endParaRPr lang="en-US"/>
          </a:p>
        </p:txBody>
      </p:sp>
      <p:sp>
        <p:nvSpPr>
          <p:cNvPr id="33" name="Text Placeholder 31">
            <a:extLst>
              <a:ext uri="{FF2B5EF4-FFF2-40B4-BE49-F238E27FC236}">
                <a16:creationId xmlns:a16="http://schemas.microsoft.com/office/drawing/2014/main" id="{365682F4-88A0-EEBD-0A42-CC6BB1E2D200}"/>
              </a:ext>
            </a:extLst>
          </p:cNvPr>
          <p:cNvSpPr>
            <a:spLocks noGrp="1"/>
          </p:cNvSpPr>
          <p:nvPr>
            <p:ph type="body" sz="quarter" idx="15" hasCustomPrompt="1"/>
          </p:nvPr>
        </p:nvSpPr>
        <p:spPr>
          <a:xfrm>
            <a:off x="1422517" y="3620582"/>
            <a:ext cx="2522677" cy="20040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Job Title</a:t>
            </a:r>
          </a:p>
        </p:txBody>
      </p:sp>
      <p:sp>
        <p:nvSpPr>
          <p:cNvPr id="35" name="Text Placeholder 34">
            <a:extLst>
              <a:ext uri="{FF2B5EF4-FFF2-40B4-BE49-F238E27FC236}">
                <a16:creationId xmlns:a16="http://schemas.microsoft.com/office/drawing/2014/main" id="{5FB88A92-4444-1AAB-8AA9-2F919DD53AAB}"/>
              </a:ext>
            </a:extLst>
          </p:cNvPr>
          <p:cNvSpPr>
            <a:spLocks noGrp="1"/>
          </p:cNvSpPr>
          <p:nvPr>
            <p:ph type="body" sz="quarter" idx="16" hasCustomPrompt="1"/>
          </p:nvPr>
        </p:nvSpPr>
        <p:spPr>
          <a:xfrm>
            <a:off x="628650" y="737420"/>
            <a:ext cx="7886700" cy="2300748"/>
          </a:xfrm>
        </p:spPr>
        <p:txBody>
          <a:bodyPr anchor="ctr"/>
          <a:lstStyle>
            <a:lvl1pPr marL="0" indent="0">
              <a:buNone/>
              <a:defRPr sz="3000" b="0" i="0">
                <a:solidFill>
                  <a:schemeClr val="accent1"/>
                </a:solidFill>
                <a:latin typeface="Rockwell" panose="02060603020205020403" pitchFamily="18" charset="77"/>
              </a:defRPr>
            </a:lvl1pPr>
          </a:lstStyle>
          <a:p>
            <a:pPr lvl="0"/>
            <a:r>
              <a:rPr lang="en-US"/>
              <a:t>Quote goes here… 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sed </a:t>
            </a:r>
            <a:br>
              <a:rPr lang="en-US"/>
            </a:br>
            <a:r>
              <a:rPr lang="en-US"/>
              <a:t>do </a:t>
            </a:r>
            <a:r>
              <a:rPr lang="en-US" err="1"/>
              <a:t>eiusmod</a:t>
            </a:r>
            <a:r>
              <a:rPr lang="en-US"/>
              <a:t> </a:t>
            </a:r>
            <a:r>
              <a:rPr lang="en-US" err="1"/>
              <a:t>tempor</a:t>
            </a:r>
            <a:r>
              <a:rPr lang="en-US"/>
              <a:t> </a:t>
            </a:r>
            <a:r>
              <a:rPr lang="en-US" err="1"/>
              <a:t>incididunt</a:t>
            </a:r>
            <a:r>
              <a:rPr lang="en-US"/>
              <a:t> </a:t>
            </a:r>
            <a:r>
              <a:rPr lang="en-US" err="1"/>
              <a:t>ut</a:t>
            </a:r>
            <a:r>
              <a:rPr lang="en-US"/>
              <a:t> labore </a:t>
            </a:r>
            <a:br>
              <a:rPr lang="en-US"/>
            </a:br>
            <a:r>
              <a:rPr lang="en-US"/>
              <a:t>et dolore magna </a:t>
            </a:r>
            <a:r>
              <a:rPr lang="en-US" err="1"/>
              <a:t>aliqua</a:t>
            </a:r>
            <a:r>
              <a:rPr lang="en-US"/>
              <a:t>. </a:t>
            </a:r>
          </a:p>
        </p:txBody>
      </p:sp>
      <p:sp>
        <p:nvSpPr>
          <p:cNvPr id="2" name="TextBox 1">
            <a:extLst>
              <a:ext uri="{FF2B5EF4-FFF2-40B4-BE49-F238E27FC236}">
                <a16:creationId xmlns:a16="http://schemas.microsoft.com/office/drawing/2014/main" id="{5F074221-A58C-71EF-8BF5-8A5F7EAC3F7D}"/>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3C168B49-F9BD-0A86-B9F7-5783EA1FEF89}"/>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19556059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03">
    <p:bg>
      <p:bgPr>
        <a:solidFill>
          <a:srgbClr val="FDF9F8"/>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0141F67-E516-6235-0B77-296E283E7F05}"/>
              </a:ext>
            </a:extLst>
          </p:cNvPr>
          <p:cNvSpPr>
            <a:spLocks noGrp="1"/>
          </p:cNvSpPr>
          <p:nvPr>
            <p:ph type="pic" sz="quarter" idx="13" hasCustomPrompt="1"/>
          </p:nvPr>
        </p:nvSpPr>
        <p:spPr>
          <a:xfrm>
            <a:off x="672293" y="3316778"/>
            <a:ext cx="635933" cy="635933"/>
          </a:xfrm>
          <a:custGeom>
            <a:avLst/>
            <a:gdLst>
              <a:gd name="connsiteX0" fmla="*/ 423955 w 847910"/>
              <a:gd name="connsiteY0" fmla="*/ 0 h 847910"/>
              <a:gd name="connsiteX1" fmla="*/ 847910 w 847910"/>
              <a:gd name="connsiteY1" fmla="*/ 423955 h 847910"/>
              <a:gd name="connsiteX2" fmla="*/ 423955 w 847910"/>
              <a:gd name="connsiteY2" fmla="*/ 847910 h 847910"/>
              <a:gd name="connsiteX3" fmla="*/ 0 w 847910"/>
              <a:gd name="connsiteY3" fmla="*/ 423955 h 847910"/>
              <a:gd name="connsiteX4" fmla="*/ 423955 w 847910"/>
              <a:gd name="connsiteY4" fmla="*/ 0 h 84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0" h="847910">
                <a:moveTo>
                  <a:pt x="423955" y="0"/>
                </a:moveTo>
                <a:cubicBezTo>
                  <a:pt x="658099" y="0"/>
                  <a:pt x="847910" y="189811"/>
                  <a:pt x="847910" y="423955"/>
                </a:cubicBezTo>
                <a:cubicBezTo>
                  <a:pt x="847910" y="658099"/>
                  <a:pt x="658099" y="847910"/>
                  <a:pt x="423955" y="847910"/>
                </a:cubicBezTo>
                <a:cubicBezTo>
                  <a:pt x="189811" y="847910"/>
                  <a:pt x="0" y="658099"/>
                  <a:pt x="0" y="423955"/>
                </a:cubicBezTo>
                <a:cubicBezTo>
                  <a:pt x="0" y="189811"/>
                  <a:pt x="189811" y="0"/>
                  <a:pt x="423955" y="0"/>
                </a:cubicBezTo>
                <a:close/>
              </a:path>
            </a:pathLst>
          </a:custGeom>
          <a:solidFill>
            <a:schemeClr val="tx2"/>
          </a:solidFill>
        </p:spPr>
        <p:txBody>
          <a:bodyPr wrap="square">
            <a:noAutofit/>
          </a:bodyPr>
          <a:lstStyle>
            <a:lvl1pPr marL="0" indent="0">
              <a:buNone/>
              <a:defRPr sz="900">
                <a:solidFill>
                  <a:schemeClr val="bg1"/>
                </a:solidFill>
              </a:defRPr>
            </a:lvl1pPr>
          </a:lstStyle>
          <a:p>
            <a:r>
              <a:rPr lang="en-US" dirty="0"/>
              <a:t>Insert Image</a:t>
            </a:r>
          </a:p>
        </p:txBody>
      </p:sp>
      <p:sp>
        <p:nvSpPr>
          <p:cNvPr id="32" name="Text Placeholder 31">
            <a:extLst>
              <a:ext uri="{FF2B5EF4-FFF2-40B4-BE49-F238E27FC236}">
                <a16:creationId xmlns:a16="http://schemas.microsoft.com/office/drawing/2014/main" id="{16F35665-E16D-9480-608A-31C99B3A6FE6}"/>
              </a:ext>
            </a:extLst>
          </p:cNvPr>
          <p:cNvSpPr>
            <a:spLocks noGrp="1"/>
          </p:cNvSpPr>
          <p:nvPr>
            <p:ph type="body" sz="quarter" idx="14" hasCustomPrompt="1"/>
          </p:nvPr>
        </p:nvSpPr>
        <p:spPr>
          <a:xfrm>
            <a:off x="1422517" y="3411865"/>
            <a:ext cx="2522677" cy="200409"/>
          </a:xfrm>
        </p:spPr>
        <p:txBody>
          <a:bodyPr/>
          <a:lstStyle>
            <a:lvl1pPr marL="0" indent="0">
              <a:buNone/>
              <a:defRPr sz="1050"/>
            </a:lvl1pPr>
          </a:lstStyle>
          <a:p>
            <a:pPr lvl="0"/>
            <a:r>
              <a:rPr lang="en-US" err="1"/>
              <a:t>Firstname</a:t>
            </a:r>
            <a:r>
              <a:rPr lang="en-US"/>
              <a:t> </a:t>
            </a:r>
            <a:r>
              <a:rPr lang="en-US" err="1"/>
              <a:t>Lastname</a:t>
            </a:r>
            <a:endParaRPr lang="en-US"/>
          </a:p>
        </p:txBody>
      </p:sp>
      <p:sp>
        <p:nvSpPr>
          <p:cNvPr id="33" name="Text Placeholder 31">
            <a:extLst>
              <a:ext uri="{FF2B5EF4-FFF2-40B4-BE49-F238E27FC236}">
                <a16:creationId xmlns:a16="http://schemas.microsoft.com/office/drawing/2014/main" id="{365682F4-88A0-EEBD-0A42-CC6BB1E2D200}"/>
              </a:ext>
            </a:extLst>
          </p:cNvPr>
          <p:cNvSpPr>
            <a:spLocks noGrp="1"/>
          </p:cNvSpPr>
          <p:nvPr>
            <p:ph type="body" sz="quarter" idx="15" hasCustomPrompt="1"/>
          </p:nvPr>
        </p:nvSpPr>
        <p:spPr>
          <a:xfrm>
            <a:off x="1422517" y="3620582"/>
            <a:ext cx="2522677" cy="200409"/>
          </a:xfrm>
        </p:spPr>
        <p:txBody>
          <a:bodyPr/>
          <a:lstStyle>
            <a:lvl1pPr marL="0" indent="0">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Job Title</a:t>
            </a:r>
          </a:p>
        </p:txBody>
      </p:sp>
      <p:sp>
        <p:nvSpPr>
          <p:cNvPr id="35" name="Text Placeholder 34">
            <a:extLst>
              <a:ext uri="{FF2B5EF4-FFF2-40B4-BE49-F238E27FC236}">
                <a16:creationId xmlns:a16="http://schemas.microsoft.com/office/drawing/2014/main" id="{5FB88A92-4444-1AAB-8AA9-2F919DD53AAB}"/>
              </a:ext>
            </a:extLst>
          </p:cNvPr>
          <p:cNvSpPr>
            <a:spLocks noGrp="1"/>
          </p:cNvSpPr>
          <p:nvPr>
            <p:ph type="body" sz="quarter" idx="16" hasCustomPrompt="1"/>
          </p:nvPr>
        </p:nvSpPr>
        <p:spPr>
          <a:xfrm>
            <a:off x="628650" y="737420"/>
            <a:ext cx="7886700" cy="2300748"/>
          </a:xfrm>
        </p:spPr>
        <p:txBody>
          <a:bodyPr anchor="ctr"/>
          <a:lstStyle>
            <a:lvl1pPr marL="0" indent="0">
              <a:buNone/>
              <a:defRPr sz="3000" b="0" i="0">
                <a:solidFill>
                  <a:schemeClr val="accent1"/>
                </a:solidFill>
                <a:latin typeface="Rockwell" panose="02060603020205020403" pitchFamily="18" charset="77"/>
              </a:defRPr>
            </a:lvl1pPr>
          </a:lstStyle>
          <a:p>
            <a:pPr lvl="0"/>
            <a:r>
              <a:rPr lang="en-US"/>
              <a:t>Quote goes here… 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sed </a:t>
            </a:r>
            <a:br>
              <a:rPr lang="en-US"/>
            </a:br>
            <a:r>
              <a:rPr lang="en-US"/>
              <a:t>do </a:t>
            </a:r>
            <a:r>
              <a:rPr lang="en-US" err="1"/>
              <a:t>eiusmod</a:t>
            </a:r>
            <a:r>
              <a:rPr lang="en-US"/>
              <a:t> </a:t>
            </a:r>
            <a:r>
              <a:rPr lang="en-US" err="1"/>
              <a:t>tempor</a:t>
            </a:r>
            <a:r>
              <a:rPr lang="en-US"/>
              <a:t> </a:t>
            </a:r>
            <a:r>
              <a:rPr lang="en-US" err="1"/>
              <a:t>incididunt</a:t>
            </a:r>
            <a:r>
              <a:rPr lang="en-US"/>
              <a:t> </a:t>
            </a:r>
            <a:r>
              <a:rPr lang="en-US" err="1"/>
              <a:t>ut</a:t>
            </a:r>
            <a:r>
              <a:rPr lang="en-US"/>
              <a:t> labore </a:t>
            </a:r>
            <a:br>
              <a:rPr lang="en-US"/>
            </a:br>
            <a:r>
              <a:rPr lang="en-US"/>
              <a:t>et dolore magna </a:t>
            </a:r>
            <a:r>
              <a:rPr lang="en-US" err="1"/>
              <a:t>aliqua</a:t>
            </a:r>
            <a:r>
              <a:rPr lang="en-US"/>
              <a:t>. </a:t>
            </a:r>
          </a:p>
        </p:txBody>
      </p:sp>
      <p:sp>
        <p:nvSpPr>
          <p:cNvPr id="2" name="TextBox 1">
            <a:extLst>
              <a:ext uri="{FF2B5EF4-FFF2-40B4-BE49-F238E27FC236}">
                <a16:creationId xmlns:a16="http://schemas.microsoft.com/office/drawing/2014/main" id="{C591982B-F476-C166-DE5D-4B66AAB3EB48}"/>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CD4BE0D-FD48-9173-8FED-E57D388AF90B}"/>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904321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p:bg>
      <p:bgPr>
        <a:solidFill>
          <a:srgbClr val="F5F8F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29892-0C07-69A4-31A0-65021CE0F18B}"/>
              </a:ext>
            </a:extLst>
          </p:cNvPr>
          <p:cNvPicPr>
            <a:picLocks noChangeAspect="1"/>
          </p:cNvPicPr>
          <p:nvPr userDrawn="1"/>
        </p:nvPicPr>
        <p:blipFill>
          <a:blip r:embed="rId2"/>
          <a:stretch>
            <a:fillRect/>
          </a:stretch>
        </p:blipFill>
        <p:spPr>
          <a:xfrm>
            <a:off x="412954" y="3474373"/>
            <a:ext cx="1266825" cy="1266825"/>
          </a:xfrm>
          <a:prstGeom prst="rect">
            <a:avLst/>
          </a:prstGeom>
        </p:spPr>
      </p:pic>
      <p:pic>
        <p:nvPicPr>
          <p:cNvPr id="7" name="Picture 6" descr="A black circle with a black background&#10;&#10;Description automatically generated">
            <a:extLst>
              <a:ext uri="{FF2B5EF4-FFF2-40B4-BE49-F238E27FC236}">
                <a16:creationId xmlns:a16="http://schemas.microsoft.com/office/drawing/2014/main" id="{326DDB68-2A10-565B-5D52-D87035716E1B}"/>
              </a:ext>
            </a:extLst>
          </p:cNvPr>
          <p:cNvPicPr>
            <a:picLocks noChangeAspect="1"/>
          </p:cNvPicPr>
          <p:nvPr userDrawn="1"/>
        </p:nvPicPr>
        <p:blipFill rotWithShape="1">
          <a:blip r:embed="rId3" cstate="screen">
            <a:alphaModFix amt="65000"/>
            <a:extLst>
              <a:ext uri="{28A0092B-C50C-407E-A947-70E740481C1C}">
                <a14:useLocalDpi xmlns:a14="http://schemas.microsoft.com/office/drawing/2010/main"/>
              </a:ext>
            </a:extLst>
          </a:blip>
          <a:srcRect/>
          <a:stretch/>
        </p:blipFill>
        <p:spPr>
          <a:xfrm rot="16200000">
            <a:off x="7563313" y="2438"/>
            <a:ext cx="1583126" cy="1578251"/>
          </a:xfrm>
          <a:prstGeom prst="rect">
            <a:avLst/>
          </a:prstGeom>
        </p:spPr>
      </p:pic>
      <p:sp>
        <p:nvSpPr>
          <p:cNvPr id="8" name="Rounded Rectangle 7">
            <a:extLst>
              <a:ext uri="{FF2B5EF4-FFF2-40B4-BE49-F238E27FC236}">
                <a16:creationId xmlns:a16="http://schemas.microsoft.com/office/drawing/2014/main" id="{B8B47B56-5ED6-8112-83BA-6B2F8AB8149D}"/>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1114862" y="996555"/>
            <a:ext cx="3096815" cy="1057544"/>
          </a:xfrm>
        </p:spPr>
        <p:txBody>
          <a:bodyPr anchor="t"/>
          <a:lstStyle>
            <a:lvl1pPr>
              <a:lnSpc>
                <a:spcPct val="100000"/>
              </a:lnSpc>
              <a:defRPr/>
            </a:lvl1pPr>
          </a:lstStyle>
          <a:p>
            <a:r>
              <a:rPr lang="en-US"/>
              <a:t>Stacked</a:t>
            </a:r>
            <a:br>
              <a:rPr lang="en-US"/>
            </a:br>
            <a:r>
              <a:rPr lang="en-US"/>
              <a:t>Chart</a:t>
            </a:r>
          </a:p>
        </p:txBody>
      </p:sp>
      <p:sp>
        <p:nvSpPr>
          <p:cNvPr id="16" name="Text Placeholder 15">
            <a:extLst>
              <a:ext uri="{FF2B5EF4-FFF2-40B4-BE49-F238E27FC236}">
                <a16:creationId xmlns:a16="http://schemas.microsoft.com/office/drawing/2014/main" id="{5CC1D2E5-25AB-4870-4AF6-FE6E83A3E967}"/>
              </a:ext>
            </a:extLst>
          </p:cNvPr>
          <p:cNvSpPr>
            <a:spLocks noGrp="1"/>
          </p:cNvSpPr>
          <p:nvPr>
            <p:ph type="body" sz="quarter" idx="13" hasCustomPrompt="1"/>
          </p:nvPr>
        </p:nvSpPr>
        <p:spPr>
          <a:xfrm>
            <a:off x="1115056" y="2802061"/>
            <a:ext cx="3096815" cy="926978"/>
          </a:xfrm>
        </p:spPr>
        <p:txBody>
          <a:bodyPr/>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ut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labore et dolore magna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aliqua</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Ut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enim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ad minim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veniam</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quis</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nostrud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exercitation.</a:t>
            </a:r>
          </a:p>
        </p:txBody>
      </p:sp>
      <p:sp>
        <p:nvSpPr>
          <p:cNvPr id="9" name="Text Placeholder 13">
            <a:extLst>
              <a:ext uri="{FF2B5EF4-FFF2-40B4-BE49-F238E27FC236}">
                <a16:creationId xmlns:a16="http://schemas.microsoft.com/office/drawing/2014/main" id="{A2227871-76D7-560D-921C-5D5FC2276BDB}"/>
              </a:ext>
            </a:extLst>
          </p:cNvPr>
          <p:cNvSpPr>
            <a:spLocks noGrp="1"/>
          </p:cNvSpPr>
          <p:nvPr>
            <p:ph type="body" sz="quarter" idx="15" hasCustomPrompt="1"/>
          </p:nvPr>
        </p:nvSpPr>
        <p:spPr>
          <a:xfrm>
            <a:off x="1114862" y="2563604"/>
            <a:ext cx="3096815" cy="238457"/>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8" name="Chart Placeholder 17">
            <a:extLst>
              <a:ext uri="{FF2B5EF4-FFF2-40B4-BE49-F238E27FC236}">
                <a16:creationId xmlns:a16="http://schemas.microsoft.com/office/drawing/2014/main" id="{0B4AF851-36DE-2045-59B4-0C596F2DFB23}"/>
              </a:ext>
            </a:extLst>
          </p:cNvPr>
          <p:cNvSpPr>
            <a:spLocks noGrp="1"/>
          </p:cNvSpPr>
          <p:nvPr>
            <p:ph type="chart" sz="quarter" idx="16" hasCustomPrompt="1"/>
          </p:nvPr>
        </p:nvSpPr>
        <p:spPr>
          <a:xfrm>
            <a:off x="4889271" y="1440658"/>
            <a:ext cx="3130153" cy="2288381"/>
          </a:xfrm>
          <a:solidFill>
            <a:schemeClr val="tx2"/>
          </a:solidFill>
        </p:spPr>
        <p:txBody>
          <a:bodyPr/>
          <a:lstStyle>
            <a:lvl1pPr marL="0" indent="0">
              <a:buNone/>
              <a:defRPr>
                <a:solidFill>
                  <a:schemeClr val="bg1"/>
                </a:solidFill>
              </a:defRPr>
            </a:lvl1pPr>
          </a:lstStyle>
          <a:p>
            <a:r>
              <a:rPr lang="en-US" dirty="0"/>
              <a:t>Insert Chart</a:t>
            </a:r>
          </a:p>
        </p:txBody>
      </p:sp>
      <p:sp>
        <p:nvSpPr>
          <p:cNvPr id="3" name="TextBox 2">
            <a:extLst>
              <a:ext uri="{FF2B5EF4-FFF2-40B4-BE49-F238E27FC236}">
                <a16:creationId xmlns:a16="http://schemas.microsoft.com/office/drawing/2014/main" id="{4D87EC74-BC14-3FBF-2BAB-8ACD5C148E89}"/>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4" name="TextBox 3">
            <a:extLst>
              <a:ext uri="{FF2B5EF4-FFF2-40B4-BE49-F238E27FC236}">
                <a16:creationId xmlns:a16="http://schemas.microsoft.com/office/drawing/2014/main" id="{1511C769-3280-37A3-CDDD-5871EAEFC998}"/>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803325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sp>
        <p:nvSpPr>
          <p:cNvPr id="2" name="TextBox 1">
            <a:extLst>
              <a:ext uri="{FF2B5EF4-FFF2-40B4-BE49-F238E27FC236}">
                <a16:creationId xmlns:a16="http://schemas.microsoft.com/office/drawing/2014/main" id="{FEEA9E2D-B854-659A-6CCA-FA823DB2A436}"/>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B267B1B9-AA76-E52A-A3E7-0C2405A0DBA7}"/>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017717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Tabs">
    <p:bg>
      <p:bgPr>
        <a:solidFill>
          <a:srgbClr val="F5F8FC"/>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BCF5A74-84C4-1C98-0078-CC93089DACF7}"/>
              </a:ext>
            </a:extLst>
          </p:cNvPr>
          <p:cNvSpPr/>
          <p:nvPr userDrawn="1"/>
        </p:nvSpPr>
        <p:spPr>
          <a:xfrm>
            <a:off x="697231" y="1430256"/>
            <a:ext cx="3772938"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p:txBody>
          <a:bodyPr/>
          <a:lstStyle/>
          <a:p>
            <a:r>
              <a:rPr lang="en-US"/>
              <a:t>Details</a:t>
            </a:r>
          </a:p>
        </p:txBody>
      </p:sp>
      <p:sp>
        <p:nvSpPr>
          <p:cNvPr id="11" name="Text Placeholder 10">
            <a:extLst>
              <a:ext uri="{FF2B5EF4-FFF2-40B4-BE49-F238E27FC236}">
                <a16:creationId xmlns:a16="http://schemas.microsoft.com/office/drawing/2014/main" id="{F31FB3D2-683F-B073-4408-CF3BE6C32DFB}"/>
              </a:ext>
            </a:extLst>
          </p:cNvPr>
          <p:cNvSpPr>
            <a:spLocks noGrp="1"/>
          </p:cNvSpPr>
          <p:nvPr>
            <p:ph type="body" sz="quarter" idx="13" hasCustomPrompt="1"/>
          </p:nvPr>
        </p:nvSpPr>
        <p:spPr>
          <a:xfrm>
            <a:off x="898294" y="2085975"/>
            <a:ext cx="3368906" cy="485775"/>
          </a:xfrm>
        </p:spPr>
        <p:txBody>
          <a:bodyPr/>
          <a:lstStyle>
            <a:lvl1pPr marL="0" indent="0">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a:t>
            </a:r>
          </a:p>
        </p:txBody>
      </p:sp>
      <p:sp>
        <p:nvSpPr>
          <p:cNvPr id="14" name="Text Placeholder 10">
            <a:extLst>
              <a:ext uri="{FF2B5EF4-FFF2-40B4-BE49-F238E27FC236}">
                <a16:creationId xmlns:a16="http://schemas.microsoft.com/office/drawing/2014/main" id="{4ACD193D-0995-89DA-19D1-F42EAF92AB88}"/>
              </a:ext>
            </a:extLst>
          </p:cNvPr>
          <p:cNvSpPr>
            <a:spLocks noGrp="1"/>
          </p:cNvSpPr>
          <p:nvPr>
            <p:ph type="body" sz="quarter" idx="14" hasCustomPrompt="1"/>
          </p:nvPr>
        </p:nvSpPr>
        <p:spPr>
          <a:xfrm>
            <a:off x="898294" y="2681376"/>
            <a:ext cx="3368906" cy="1252449"/>
          </a:xfrm>
        </p:spPr>
        <p:txBody>
          <a:bodyPr/>
          <a:lstStyle>
            <a:lvl1pPr marL="214313" indent="-214313">
              <a:buFont typeface="Arial" panose="020B0604020202020204" pitchFamily="34" charset="0"/>
              <a:buChar char="•"/>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quis</a:t>
            </a:r>
            <a:r>
              <a:rPr lang="en-US"/>
              <a:t> </a:t>
            </a:r>
            <a:r>
              <a:rPr lang="en-US" err="1"/>
              <a:t>nostrud</a:t>
            </a:r>
            <a:r>
              <a:rPr lang="en-US"/>
              <a:t> exercitation</a:t>
            </a:r>
          </a:p>
          <a:p>
            <a:pPr lvl="0"/>
            <a:r>
              <a:rPr lang="en-US" err="1"/>
              <a:t>aliqua</a:t>
            </a:r>
            <a:r>
              <a:rPr lang="en-US"/>
              <a:t>. Ut </a:t>
            </a:r>
            <a:r>
              <a:rPr lang="en-US" err="1"/>
              <a:t>enim</a:t>
            </a:r>
            <a:r>
              <a:rPr lang="en-US"/>
              <a:t> ad minim </a:t>
            </a:r>
            <a:r>
              <a:rPr lang="en-US" err="1"/>
              <a:t>eiusmod</a:t>
            </a:r>
            <a:r>
              <a:rPr lang="en-US"/>
              <a:t> </a:t>
            </a:r>
            <a:r>
              <a:rPr lang="en-US" err="1"/>
              <a:t>tempor</a:t>
            </a:r>
            <a:endParaRPr lang="en-US"/>
          </a:p>
          <a:p>
            <a:pPr lvl="0"/>
            <a:r>
              <a:rPr lang="en-US" err="1"/>
              <a:t>veniam</a:t>
            </a:r>
            <a:r>
              <a:rPr lang="en-US"/>
              <a:t>, </a:t>
            </a:r>
            <a:r>
              <a:rPr lang="en-US" err="1"/>
              <a:t>quis</a:t>
            </a:r>
            <a:r>
              <a:rPr lang="en-US"/>
              <a:t> </a:t>
            </a:r>
            <a:r>
              <a:rPr lang="en-US" err="1"/>
              <a:t>nostrud</a:t>
            </a:r>
            <a:r>
              <a:rPr lang="en-US"/>
              <a:t> exercitation.</a:t>
            </a:r>
          </a:p>
          <a:p>
            <a:pPr lvl="0"/>
            <a:r>
              <a:rPr lang="en-US"/>
              <a:t>dolore magna </a:t>
            </a:r>
            <a:r>
              <a:rPr lang="en-US" err="1"/>
              <a:t>quis</a:t>
            </a:r>
            <a:r>
              <a:rPr lang="en-US"/>
              <a:t> </a:t>
            </a:r>
            <a:r>
              <a:rPr lang="en-US" err="1"/>
              <a:t>nostrud</a:t>
            </a:r>
            <a:r>
              <a:rPr lang="en-US"/>
              <a:t> exercitation</a:t>
            </a:r>
          </a:p>
        </p:txBody>
      </p:sp>
      <p:sp>
        <p:nvSpPr>
          <p:cNvPr id="15" name="Text Placeholder 10">
            <a:extLst>
              <a:ext uri="{FF2B5EF4-FFF2-40B4-BE49-F238E27FC236}">
                <a16:creationId xmlns:a16="http://schemas.microsoft.com/office/drawing/2014/main" id="{F3E6B01B-49C7-4298-392D-4A46635AEBA7}"/>
              </a:ext>
            </a:extLst>
          </p:cNvPr>
          <p:cNvSpPr>
            <a:spLocks noGrp="1"/>
          </p:cNvSpPr>
          <p:nvPr>
            <p:ph type="body" sz="quarter" idx="15" hasCustomPrompt="1"/>
          </p:nvPr>
        </p:nvSpPr>
        <p:spPr>
          <a:xfrm>
            <a:off x="898294" y="1702122"/>
            <a:ext cx="3368906" cy="212801"/>
          </a:xfrm>
        </p:spPr>
        <p:txBody>
          <a:bodyPr/>
          <a:lstStyle>
            <a:lvl1pPr marL="0" indent="0">
              <a:buNone/>
              <a:defRPr sz="1050" b="1" i="0">
                <a:solidFill>
                  <a:schemeClr val="tx1"/>
                </a:solidFill>
                <a:latin typeface="Malgun Gothic" panose="020B0503020000020004" pitchFamily="34" charset="-127"/>
                <a:ea typeface="Malgun Gothic" panose="020B0503020000020004" pitchFamily="34" charset="-127"/>
              </a:defRPr>
            </a:lvl1pPr>
          </a:lstStyle>
          <a:p>
            <a:pPr lvl="0"/>
            <a:r>
              <a:rPr lang="en-US"/>
              <a:t>SUBJECT</a:t>
            </a:r>
          </a:p>
        </p:txBody>
      </p:sp>
      <p:sp>
        <p:nvSpPr>
          <p:cNvPr id="17" name="Rounded Rectangle 16">
            <a:extLst>
              <a:ext uri="{FF2B5EF4-FFF2-40B4-BE49-F238E27FC236}">
                <a16:creationId xmlns:a16="http://schemas.microsoft.com/office/drawing/2014/main" id="{C55C0DA3-27DD-D286-F28E-A397C1A73B46}"/>
              </a:ext>
            </a:extLst>
          </p:cNvPr>
          <p:cNvSpPr/>
          <p:nvPr userDrawn="1"/>
        </p:nvSpPr>
        <p:spPr>
          <a:xfrm>
            <a:off x="4671232" y="1430256"/>
            <a:ext cx="3772938" cy="2674622"/>
          </a:xfrm>
          <a:prstGeom prst="roundRect">
            <a:avLst>
              <a:gd name="adj" fmla="val 471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Text Placeholder 10">
            <a:extLst>
              <a:ext uri="{FF2B5EF4-FFF2-40B4-BE49-F238E27FC236}">
                <a16:creationId xmlns:a16="http://schemas.microsoft.com/office/drawing/2014/main" id="{F5BFF14F-A588-5F40-72F9-B4B67EFD3ED9}"/>
              </a:ext>
            </a:extLst>
          </p:cNvPr>
          <p:cNvSpPr>
            <a:spLocks noGrp="1"/>
          </p:cNvSpPr>
          <p:nvPr>
            <p:ph type="body" sz="quarter" idx="16" hasCustomPrompt="1"/>
          </p:nvPr>
        </p:nvSpPr>
        <p:spPr>
          <a:xfrm>
            <a:off x="4872295" y="2085975"/>
            <a:ext cx="3368906" cy="485775"/>
          </a:xfrm>
        </p:spPr>
        <p:txBody>
          <a:bodyPr/>
          <a:lstStyle>
            <a:lvl1pPr marL="0" indent="0">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a:t>
            </a:r>
          </a:p>
        </p:txBody>
      </p:sp>
      <p:sp>
        <p:nvSpPr>
          <p:cNvPr id="19" name="Text Placeholder 10">
            <a:extLst>
              <a:ext uri="{FF2B5EF4-FFF2-40B4-BE49-F238E27FC236}">
                <a16:creationId xmlns:a16="http://schemas.microsoft.com/office/drawing/2014/main" id="{F3B0D35E-04BF-4B24-C349-7319C28A742C}"/>
              </a:ext>
            </a:extLst>
          </p:cNvPr>
          <p:cNvSpPr>
            <a:spLocks noGrp="1"/>
          </p:cNvSpPr>
          <p:nvPr>
            <p:ph type="body" sz="quarter" idx="17" hasCustomPrompt="1"/>
          </p:nvPr>
        </p:nvSpPr>
        <p:spPr>
          <a:xfrm>
            <a:off x="4872295" y="2681376"/>
            <a:ext cx="3368906" cy="1252449"/>
          </a:xfrm>
        </p:spPr>
        <p:txBody>
          <a:bodyPr/>
          <a:lstStyle>
            <a:lvl1pPr marL="214313" indent="-214313">
              <a:buFont typeface="Arial" panose="020B0604020202020204" pitchFamily="34" charset="0"/>
              <a:buChar char="•"/>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lvl="0"/>
            <a:r>
              <a:rPr lang="en-US"/>
              <a:t>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quis</a:t>
            </a:r>
            <a:r>
              <a:rPr lang="en-US"/>
              <a:t> </a:t>
            </a:r>
            <a:r>
              <a:rPr lang="en-US" err="1"/>
              <a:t>nostrud</a:t>
            </a:r>
            <a:r>
              <a:rPr lang="en-US"/>
              <a:t> exercitation</a:t>
            </a:r>
          </a:p>
          <a:p>
            <a:pPr lvl="0"/>
            <a:r>
              <a:rPr lang="en-US" err="1"/>
              <a:t>aliqua</a:t>
            </a:r>
            <a:r>
              <a:rPr lang="en-US"/>
              <a:t>. Ut </a:t>
            </a:r>
            <a:r>
              <a:rPr lang="en-US" err="1"/>
              <a:t>enim</a:t>
            </a:r>
            <a:r>
              <a:rPr lang="en-US"/>
              <a:t> ad minim </a:t>
            </a:r>
            <a:r>
              <a:rPr lang="en-US" err="1"/>
              <a:t>eiusmod</a:t>
            </a:r>
            <a:r>
              <a:rPr lang="en-US"/>
              <a:t> </a:t>
            </a:r>
            <a:r>
              <a:rPr lang="en-US" err="1"/>
              <a:t>tempor</a:t>
            </a:r>
            <a:endParaRPr lang="en-US"/>
          </a:p>
          <a:p>
            <a:pPr lvl="0"/>
            <a:r>
              <a:rPr lang="en-US" err="1"/>
              <a:t>veniam</a:t>
            </a:r>
            <a:r>
              <a:rPr lang="en-US"/>
              <a:t>, </a:t>
            </a:r>
            <a:r>
              <a:rPr lang="en-US" err="1"/>
              <a:t>quis</a:t>
            </a:r>
            <a:r>
              <a:rPr lang="en-US"/>
              <a:t> </a:t>
            </a:r>
            <a:r>
              <a:rPr lang="en-US" err="1"/>
              <a:t>nostrud</a:t>
            </a:r>
            <a:r>
              <a:rPr lang="en-US"/>
              <a:t> exercitation.</a:t>
            </a:r>
          </a:p>
          <a:p>
            <a:pPr lvl="0"/>
            <a:r>
              <a:rPr lang="en-US"/>
              <a:t>dolore magna </a:t>
            </a:r>
            <a:r>
              <a:rPr lang="en-US" err="1"/>
              <a:t>quis</a:t>
            </a:r>
            <a:r>
              <a:rPr lang="en-US"/>
              <a:t> </a:t>
            </a:r>
            <a:r>
              <a:rPr lang="en-US" err="1"/>
              <a:t>nostrud</a:t>
            </a:r>
            <a:r>
              <a:rPr lang="en-US"/>
              <a:t> exercitation</a:t>
            </a:r>
          </a:p>
        </p:txBody>
      </p:sp>
      <p:sp>
        <p:nvSpPr>
          <p:cNvPr id="20" name="Text Placeholder 10">
            <a:extLst>
              <a:ext uri="{FF2B5EF4-FFF2-40B4-BE49-F238E27FC236}">
                <a16:creationId xmlns:a16="http://schemas.microsoft.com/office/drawing/2014/main" id="{FE9347EC-58FA-EFAE-353C-B3159741A37B}"/>
              </a:ext>
            </a:extLst>
          </p:cNvPr>
          <p:cNvSpPr>
            <a:spLocks noGrp="1"/>
          </p:cNvSpPr>
          <p:nvPr>
            <p:ph type="body" sz="quarter" idx="18" hasCustomPrompt="1"/>
          </p:nvPr>
        </p:nvSpPr>
        <p:spPr>
          <a:xfrm>
            <a:off x="4872295" y="1702122"/>
            <a:ext cx="3368906" cy="212801"/>
          </a:xfrm>
        </p:spPr>
        <p:txBody>
          <a:bodyPr/>
          <a:lstStyle>
            <a:lvl1pPr marL="0" indent="0">
              <a:buNone/>
              <a:defRPr sz="1050" b="1" i="0">
                <a:solidFill>
                  <a:schemeClr val="tx1"/>
                </a:solidFill>
                <a:latin typeface="Malgun Gothic" panose="020B0503020000020004" pitchFamily="34" charset="-127"/>
                <a:ea typeface="Malgun Gothic" panose="020B0503020000020004" pitchFamily="34" charset="-127"/>
              </a:defRPr>
            </a:lvl1pPr>
          </a:lstStyle>
          <a:p>
            <a:pPr lvl="0"/>
            <a:r>
              <a:rPr lang="en-US"/>
              <a:t>SUBJECT</a:t>
            </a:r>
          </a:p>
        </p:txBody>
      </p:sp>
      <p:sp>
        <p:nvSpPr>
          <p:cNvPr id="5" name="TextBox 4">
            <a:extLst>
              <a:ext uri="{FF2B5EF4-FFF2-40B4-BE49-F238E27FC236}">
                <a16:creationId xmlns:a16="http://schemas.microsoft.com/office/drawing/2014/main" id="{06DBA51F-AC24-29DE-19FD-5D3351B23BC5}"/>
              </a:ext>
            </a:extLst>
          </p:cNvPr>
          <p:cNvSpPr txBox="1"/>
          <p:nvPr userDrawn="1"/>
        </p:nvSpPr>
        <p:spPr>
          <a:xfrm>
            <a:off x="628651" y="4765684"/>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D2AB3487-50B1-A7A3-0648-921B28B37F41}"/>
              </a:ext>
            </a:extLst>
          </p:cNvPr>
          <p:cNvSpPr txBox="1"/>
          <p:nvPr userDrawn="1"/>
        </p:nvSpPr>
        <p:spPr>
          <a:xfrm>
            <a:off x="8221133" y="4765684"/>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37743164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alues">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BE4EBB1-9105-B529-DC2E-7A07728755AE}"/>
              </a:ext>
            </a:extLst>
          </p:cNvPr>
          <p:cNvSpPr/>
          <p:nvPr userDrawn="1"/>
        </p:nvSpPr>
        <p:spPr>
          <a:xfrm>
            <a:off x="4206243" y="592728"/>
            <a:ext cx="4232363" cy="1071448"/>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Oval 9">
            <a:extLst>
              <a:ext uri="{FF2B5EF4-FFF2-40B4-BE49-F238E27FC236}">
                <a16:creationId xmlns:a16="http://schemas.microsoft.com/office/drawing/2014/main" id="{85A30354-7334-9D98-499F-C5E77AC22F66}"/>
              </a:ext>
            </a:extLst>
          </p:cNvPr>
          <p:cNvSpPr/>
          <p:nvPr userDrawn="1"/>
        </p:nvSpPr>
        <p:spPr>
          <a:xfrm>
            <a:off x="4434359" y="863466"/>
            <a:ext cx="554021" cy="554020"/>
          </a:xfrm>
          <a:prstGeom prst="ellipse">
            <a:avLst/>
          </a:prstGeom>
          <a:solidFill>
            <a:srgbClr val="2AD2C8"/>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9FD7829D-E215-8C72-83AB-451349D43AC5}"/>
              </a:ext>
            </a:extLst>
          </p:cNvPr>
          <p:cNvSpPr>
            <a:spLocks noGrp="1"/>
          </p:cNvSpPr>
          <p:nvPr>
            <p:ph type="title" hasCustomPrompt="1"/>
          </p:nvPr>
        </p:nvSpPr>
        <p:spPr>
          <a:xfrm>
            <a:off x="628651" y="273844"/>
            <a:ext cx="3577592" cy="994172"/>
          </a:xfrm>
        </p:spPr>
        <p:txBody>
          <a:bodyPr/>
          <a:lstStyle>
            <a:lvl1pPr>
              <a:defRPr>
                <a:solidFill>
                  <a:schemeClr val="bg1"/>
                </a:solidFill>
              </a:defRPr>
            </a:lvl1pPr>
          </a:lstStyle>
          <a:p>
            <a:r>
              <a:rPr lang="en-US"/>
              <a:t>Values</a:t>
            </a:r>
          </a:p>
        </p:txBody>
      </p:sp>
      <p:sp>
        <p:nvSpPr>
          <p:cNvPr id="15" name="Text Placeholder 14">
            <a:extLst>
              <a:ext uri="{FF2B5EF4-FFF2-40B4-BE49-F238E27FC236}">
                <a16:creationId xmlns:a16="http://schemas.microsoft.com/office/drawing/2014/main" id="{41E2CF2E-367A-C2A3-BE36-24345EFEB482}"/>
              </a:ext>
            </a:extLst>
          </p:cNvPr>
          <p:cNvSpPr>
            <a:spLocks noGrp="1"/>
          </p:cNvSpPr>
          <p:nvPr>
            <p:ph type="body" sz="quarter" idx="13" hasCustomPrompt="1"/>
          </p:nvPr>
        </p:nvSpPr>
        <p:spPr>
          <a:xfrm>
            <a:off x="5216496" y="1011105"/>
            <a:ext cx="2938096" cy="448255"/>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endPar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16" name="Text Placeholder 14">
            <a:extLst>
              <a:ext uri="{FF2B5EF4-FFF2-40B4-BE49-F238E27FC236}">
                <a16:creationId xmlns:a16="http://schemas.microsoft.com/office/drawing/2014/main" id="{C550BFFB-FE00-3485-A926-A3B369D8A5D6}"/>
              </a:ext>
            </a:extLst>
          </p:cNvPr>
          <p:cNvSpPr>
            <a:spLocks noGrp="1"/>
          </p:cNvSpPr>
          <p:nvPr>
            <p:ph type="body" sz="quarter" idx="14" hasCustomPrompt="1"/>
          </p:nvPr>
        </p:nvSpPr>
        <p:spPr>
          <a:xfrm>
            <a:off x="5185940" y="797576"/>
            <a:ext cx="2980134" cy="182297"/>
          </a:xfrm>
        </p:spPr>
        <p:txBody>
          <a:bodyPr anchor="ctr"/>
          <a:lstStyle>
            <a:lvl1pPr marL="0" indent="0">
              <a:lnSpc>
                <a:spcPct val="100000"/>
              </a:lnSpc>
              <a:buNone/>
              <a:defRPr sz="9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VALUE 01</a:t>
            </a:r>
          </a:p>
        </p:txBody>
      </p:sp>
      <p:sp>
        <p:nvSpPr>
          <p:cNvPr id="13" name="Rounded Rectangle 12">
            <a:extLst>
              <a:ext uri="{FF2B5EF4-FFF2-40B4-BE49-F238E27FC236}">
                <a16:creationId xmlns:a16="http://schemas.microsoft.com/office/drawing/2014/main" id="{136D0D32-8B83-9CBB-A4EA-1CC1E6A5C7AB}"/>
              </a:ext>
            </a:extLst>
          </p:cNvPr>
          <p:cNvSpPr/>
          <p:nvPr userDrawn="1"/>
        </p:nvSpPr>
        <p:spPr>
          <a:xfrm>
            <a:off x="4206243" y="3103814"/>
            <a:ext cx="4232363" cy="1071448"/>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Oval 13">
            <a:extLst>
              <a:ext uri="{FF2B5EF4-FFF2-40B4-BE49-F238E27FC236}">
                <a16:creationId xmlns:a16="http://schemas.microsoft.com/office/drawing/2014/main" id="{3324B9BB-BD6E-1859-1958-E9096663B6D9}"/>
              </a:ext>
            </a:extLst>
          </p:cNvPr>
          <p:cNvSpPr/>
          <p:nvPr userDrawn="1"/>
        </p:nvSpPr>
        <p:spPr>
          <a:xfrm>
            <a:off x="4434359" y="3374553"/>
            <a:ext cx="554021" cy="554020"/>
          </a:xfrm>
          <a:prstGeom prst="ellipse">
            <a:avLst/>
          </a:prstGeom>
          <a:solidFill>
            <a:schemeClr val="accent1"/>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1" name="Text Placeholder 14">
            <a:extLst>
              <a:ext uri="{FF2B5EF4-FFF2-40B4-BE49-F238E27FC236}">
                <a16:creationId xmlns:a16="http://schemas.microsoft.com/office/drawing/2014/main" id="{364A05F8-3546-C299-48A0-8B882204B4F4}"/>
              </a:ext>
            </a:extLst>
          </p:cNvPr>
          <p:cNvSpPr>
            <a:spLocks noGrp="1"/>
          </p:cNvSpPr>
          <p:nvPr>
            <p:ph type="body" sz="quarter" idx="15" hasCustomPrompt="1"/>
          </p:nvPr>
        </p:nvSpPr>
        <p:spPr>
          <a:xfrm>
            <a:off x="5216496" y="3522191"/>
            <a:ext cx="2938096" cy="448255"/>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endPar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26" name="Text Placeholder 14">
            <a:extLst>
              <a:ext uri="{FF2B5EF4-FFF2-40B4-BE49-F238E27FC236}">
                <a16:creationId xmlns:a16="http://schemas.microsoft.com/office/drawing/2014/main" id="{158A9BC8-A7FD-37E8-7AB3-FC2FD366CC24}"/>
              </a:ext>
            </a:extLst>
          </p:cNvPr>
          <p:cNvSpPr>
            <a:spLocks noGrp="1"/>
          </p:cNvSpPr>
          <p:nvPr>
            <p:ph type="body" sz="quarter" idx="16" hasCustomPrompt="1"/>
          </p:nvPr>
        </p:nvSpPr>
        <p:spPr>
          <a:xfrm>
            <a:off x="5185940" y="3308662"/>
            <a:ext cx="2980134" cy="182297"/>
          </a:xfrm>
        </p:spPr>
        <p:txBody>
          <a:bodyPr anchor="ctr"/>
          <a:lstStyle>
            <a:lvl1pPr marL="0" indent="0">
              <a:lnSpc>
                <a:spcPct val="100000"/>
              </a:lnSpc>
              <a:buNone/>
              <a:defRPr sz="9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VALUE 03</a:t>
            </a:r>
          </a:p>
        </p:txBody>
      </p:sp>
      <p:sp>
        <p:nvSpPr>
          <p:cNvPr id="27" name="Rounded Rectangle 26">
            <a:extLst>
              <a:ext uri="{FF2B5EF4-FFF2-40B4-BE49-F238E27FC236}">
                <a16:creationId xmlns:a16="http://schemas.microsoft.com/office/drawing/2014/main" id="{AE8774CE-1520-C259-F86F-FFE829EE4D15}"/>
              </a:ext>
            </a:extLst>
          </p:cNvPr>
          <p:cNvSpPr/>
          <p:nvPr userDrawn="1"/>
        </p:nvSpPr>
        <p:spPr>
          <a:xfrm>
            <a:off x="4206243" y="1869023"/>
            <a:ext cx="4232363" cy="1071448"/>
          </a:xfrm>
          <a:prstGeom prst="roundRect">
            <a:avLst>
              <a:gd name="adj" fmla="val 6744"/>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Oval 27">
            <a:extLst>
              <a:ext uri="{FF2B5EF4-FFF2-40B4-BE49-F238E27FC236}">
                <a16:creationId xmlns:a16="http://schemas.microsoft.com/office/drawing/2014/main" id="{B3D03922-C7EC-8787-B8F8-B347E322BFDD}"/>
              </a:ext>
            </a:extLst>
          </p:cNvPr>
          <p:cNvSpPr/>
          <p:nvPr userDrawn="1"/>
        </p:nvSpPr>
        <p:spPr>
          <a:xfrm>
            <a:off x="4434359" y="2139762"/>
            <a:ext cx="554021" cy="554020"/>
          </a:xfrm>
          <a:prstGeom prst="ellipse">
            <a:avLst/>
          </a:prstGeom>
          <a:solidFill>
            <a:schemeClr val="accent5"/>
          </a:solidFill>
          <a:ln w="190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Rockwell" panose="02060603020205020403"/>
              <a:ea typeface="+mn-ea"/>
              <a:cs typeface="+mn-cs"/>
            </a:endParaRPr>
          </a:p>
        </p:txBody>
      </p:sp>
      <p:sp>
        <p:nvSpPr>
          <p:cNvPr id="29" name="Text Placeholder 14">
            <a:extLst>
              <a:ext uri="{FF2B5EF4-FFF2-40B4-BE49-F238E27FC236}">
                <a16:creationId xmlns:a16="http://schemas.microsoft.com/office/drawing/2014/main" id="{1F08E973-00C4-C91A-77F3-B970A8849472}"/>
              </a:ext>
            </a:extLst>
          </p:cNvPr>
          <p:cNvSpPr>
            <a:spLocks noGrp="1"/>
          </p:cNvSpPr>
          <p:nvPr>
            <p:ph type="body" sz="quarter" idx="17" hasCustomPrompt="1"/>
          </p:nvPr>
        </p:nvSpPr>
        <p:spPr>
          <a:xfrm>
            <a:off x="5216496" y="2287400"/>
            <a:ext cx="2938096" cy="448255"/>
          </a:xfrm>
        </p:spPr>
        <p:txBody>
          <a:bodyPr anchor="t"/>
          <a:lstStyle>
            <a:lvl1pPr marL="0" indent="0">
              <a:lnSpc>
                <a:spcPct val="100000"/>
              </a:lnSpc>
              <a:buNone/>
              <a:defRPr sz="1050" b="0" i="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0" marR="0" lvl="0" indent="0" algn="l" defTabSz="685783" rtl="0" eaLnBrk="1" fontAlgn="auto" latinLnBrk="0" hangingPunct="1">
              <a:lnSpc>
                <a:spcPts val="1463"/>
              </a:lnSpc>
              <a:spcBef>
                <a:spcPct val="0"/>
              </a:spcBef>
              <a:spcAft>
                <a:spcPts val="0"/>
              </a:spcAft>
              <a:buClrTx/>
              <a:buSzTx/>
              <a:buFontTx/>
              <a:buNone/>
              <a:tabLst/>
              <a:defRPr/>
            </a:pP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b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b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1050" u="none" strike="noStrike" kern="1200" cap="none" spc="0" normalizeH="0" baseline="0" noProof="0" err="1">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lang="en-US" sz="1050">
                <a:solidFill>
                  <a:srgbClr val="535659"/>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endParaRPr kumimoji="0" lang="en-US" sz="1050" u="none" strike="noStrike" kern="1200" cap="none" spc="0" normalizeH="0" baseline="0" noProof="0">
              <a:ln>
                <a:noFill/>
              </a:ln>
              <a:solidFill>
                <a:srgbClr val="535659"/>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30" name="Text Placeholder 14">
            <a:extLst>
              <a:ext uri="{FF2B5EF4-FFF2-40B4-BE49-F238E27FC236}">
                <a16:creationId xmlns:a16="http://schemas.microsoft.com/office/drawing/2014/main" id="{51DAE3EF-1B41-DC5A-8C21-B0B79D4BE3A9}"/>
              </a:ext>
            </a:extLst>
          </p:cNvPr>
          <p:cNvSpPr>
            <a:spLocks noGrp="1"/>
          </p:cNvSpPr>
          <p:nvPr>
            <p:ph type="body" sz="quarter" idx="18" hasCustomPrompt="1"/>
          </p:nvPr>
        </p:nvSpPr>
        <p:spPr>
          <a:xfrm>
            <a:off x="5185940" y="2073871"/>
            <a:ext cx="2980134" cy="182297"/>
          </a:xfrm>
        </p:spPr>
        <p:txBody>
          <a:bodyPr anchor="ctr"/>
          <a:lstStyle>
            <a:lvl1pPr marL="0" indent="0">
              <a:lnSpc>
                <a:spcPct val="100000"/>
              </a:lnSpc>
              <a:buNone/>
              <a:defRPr sz="900" b="1" i="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pPr lvl="0"/>
            <a:r>
              <a:rPr lang="en-US"/>
              <a:t>VALUE 02</a:t>
            </a:r>
          </a:p>
        </p:txBody>
      </p:sp>
      <p:sp>
        <p:nvSpPr>
          <p:cNvPr id="35" name="Picture Placeholder 34">
            <a:extLst>
              <a:ext uri="{FF2B5EF4-FFF2-40B4-BE49-F238E27FC236}">
                <a16:creationId xmlns:a16="http://schemas.microsoft.com/office/drawing/2014/main" id="{B78B5AF3-80BC-9C78-E083-8D08DBF66D43}"/>
              </a:ext>
            </a:extLst>
          </p:cNvPr>
          <p:cNvSpPr>
            <a:spLocks noGrp="1"/>
          </p:cNvSpPr>
          <p:nvPr>
            <p:ph type="pic" sz="quarter" idx="19" hasCustomPrompt="1"/>
          </p:nvPr>
        </p:nvSpPr>
        <p:spPr>
          <a:xfrm>
            <a:off x="628652" y="1254310"/>
            <a:ext cx="3084467" cy="2920951"/>
          </a:xfrm>
          <a:custGeom>
            <a:avLst/>
            <a:gdLst>
              <a:gd name="connsiteX0" fmla="*/ 120460 w 4112623"/>
              <a:gd name="connsiteY0" fmla="*/ 0 h 3894601"/>
              <a:gd name="connsiteX1" fmla="*/ 3992163 w 4112623"/>
              <a:gd name="connsiteY1" fmla="*/ 0 h 3894601"/>
              <a:gd name="connsiteX2" fmla="*/ 4112623 w 4112623"/>
              <a:gd name="connsiteY2" fmla="*/ 120460 h 3894601"/>
              <a:gd name="connsiteX3" fmla="*/ 4112623 w 4112623"/>
              <a:gd name="connsiteY3" fmla="*/ 3774141 h 3894601"/>
              <a:gd name="connsiteX4" fmla="*/ 3992163 w 4112623"/>
              <a:gd name="connsiteY4" fmla="*/ 3894601 h 3894601"/>
              <a:gd name="connsiteX5" fmla="*/ 120460 w 4112623"/>
              <a:gd name="connsiteY5" fmla="*/ 3894601 h 3894601"/>
              <a:gd name="connsiteX6" fmla="*/ 0 w 4112623"/>
              <a:gd name="connsiteY6" fmla="*/ 3774141 h 3894601"/>
              <a:gd name="connsiteX7" fmla="*/ 0 w 4112623"/>
              <a:gd name="connsiteY7" fmla="*/ 120460 h 3894601"/>
              <a:gd name="connsiteX8" fmla="*/ 120460 w 4112623"/>
              <a:gd name="connsiteY8" fmla="*/ 0 h 389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623" h="3894601">
                <a:moveTo>
                  <a:pt x="120460" y="0"/>
                </a:moveTo>
                <a:lnTo>
                  <a:pt x="3992163" y="0"/>
                </a:lnTo>
                <a:cubicBezTo>
                  <a:pt x="4058691" y="0"/>
                  <a:pt x="4112623" y="53932"/>
                  <a:pt x="4112623" y="120460"/>
                </a:cubicBezTo>
                <a:lnTo>
                  <a:pt x="4112623" y="3774141"/>
                </a:lnTo>
                <a:cubicBezTo>
                  <a:pt x="4112623" y="3840669"/>
                  <a:pt x="4058691" y="3894601"/>
                  <a:pt x="3992163" y="3894601"/>
                </a:cubicBezTo>
                <a:lnTo>
                  <a:pt x="120460" y="3894601"/>
                </a:lnTo>
                <a:cubicBezTo>
                  <a:pt x="53932" y="3894601"/>
                  <a:pt x="0" y="3840669"/>
                  <a:pt x="0" y="3774141"/>
                </a:cubicBezTo>
                <a:lnTo>
                  <a:pt x="0" y="120460"/>
                </a:lnTo>
                <a:cubicBezTo>
                  <a:pt x="0" y="53932"/>
                  <a:pt x="53932" y="0"/>
                  <a:pt x="120460"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 name="TextBox 2">
            <a:extLst>
              <a:ext uri="{FF2B5EF4-FFF2-40B4-BE49-F238E27FC236}">
                <a16:creationId xmlns:a16="http://schemas.microsoft.com/office/drawing/2014/main" id="{1A15F02B-F363-469A-D766-25278245851A}"/>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3B14C23B-8CC6-7A9D-4A68-C5E8129B2A11}"/>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208251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FEC16672-C9D4-DCDF-6D07-5370FE6FAE14}"/>
              </a:ext>
            </a:extLst>
          </p:cNvPr>
          <p:cNvSpPr>
            <a:spLocks noGrp="1"/>
          </p:cNvSpPr>
          <p:nvPr>
            <p:ph type="pic" sz="quarter" idx="10" hasCustomPrompt="1"/>
          </p:nvPr>
        </p:nvSpPr>
        <p:spPr>
          <a:xfrm>
            <a:off x="1001622" y="1461700"/>
            <a:ext cx="1825046" cy="1825046"/>
          </a:xfrm>
          <a:custGeom>
            <a:avLst/>
            <a:gdLst>
              <a:gd name="connsiteX0" fmla="*/ 1216697 w 2433394"/>
              <a:gd name="connsiteY0" fmla="*/ 0 h 2433394"/>
              <a:gd name="connsiteX1" fmla="*/ 2433394 w 2433394"/>
              <a:gd name="connsiteY1" fmla="*/ 1216697 h 2433394"/>
              <a:gd name="connsiteX2" fmla="*/ 1216697 w 2433394"/>
              <a:gd name="connsiteY2" fmla="*/ 2433394 h 2433394"/>
              <a:gd name="connsiteX3" fmla="*/ 0 w 2433394"/>
              <a:gd name="connsiteY3" fmla="*/ 1216697 h 2433394"/>
              <a:gd name="connsiteX4" fmla="*/ 1216697 w 2433394"/>
              <a:gd name="connsiteY4" fmla="*/ 0 h 243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94" h="2433394">
                <a:moveTo>
                  <a:pt x="1216697" y="0"/>
                </a:moveTo>
                <a:cubicBezTo>
                  <a:pt x="1888660" y="0"/>
                  <a:pt x="2433394" y="544734"/>
                  <a:pt x="2433394" y="1216697"/>
                </a:cubicBezTo>
                <a:cubicBezTo>
                  <a:pt x="2433394" y="1888660"/>
                  <a:pt x="1888660" y="2433394"/>
                  <a:pt x="1216697" y="2433394"/>
                </a:cubicBezTo>
                <a:cubicBezTo>
                  <a:pt x="544734" y="2433394"/>
                  <a:pt x="0" y="1888660"/>
                  <a:pt x="0" y="1216697"/>
                </a:cubicBezTo>
                <a:cubicBezTo>
                  <a:pt x="0" y="544734"/>
                  <a:pt x="544734" y="0"/>
                  <a:pt x="1216697"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7" name="Picture Placeholder 36">
            <a:extLst>
              <a:ext uri="{FF2B5EF4-FFF2-40B4-BE49-F238E27FC236}">
                <a16:creationId xmlns:a16="http://schemas.microsoft.com/office/drawing/2014/main" id="{B32AFE16-DEC7-49D0-895A-5E1126C1C451}"/>
              </a:ext>
            </a:extLst>
          </p:cNvPr>
          <p:cNvSpPr>
            <a:spLocks noGrp="1"/>
          </p:cNvSpPr>
          <p:nvPr>
            <p:ph type="pic" sz="quarter" idx="11" hasCustomPrompt="1"/>
          </p:nvPr>
        </p:nvSpPr>
        <p:spPr>
          <a:xfrm>
            <a:off x="3663804" y="1461700"/>
            <a:ext cx="1825046" cy="1825046"/>
          </a:xfrm>
          <a:custGeom>
            <a:avLst/>
            <a:gdLst>
              <a:gd name="connsiteX0" fmla="*/ 1216697 w 2433394"/>
              <a:gd name="connsiteY0" fmla="*/ 0 h 2433394"/>
              <a:gd name="connsiteX1" fmla="*/ 2433394 w 2433394"/>
              <a:gd name="connsiteY1" fmla="*/ 1216697 h 2433394"/>
              <a:gd name="connsiteX2" fmla="*/ 1216697 w 2433394"/>
              <a:gd name="connsiteY2" fmla="*/ 2433394 h 2433394"/>
              <a:gd name="connsiteX3" fmla="*/ 0 w 2433394"/>
              <a:gd name="connsiteY3" fmla="*/ 1216697 h 2433394"/>
              <a:gd name="connsiteX4" fmla="*/ 1216697 w 2433394"/>
              <a:gd name="connsiteY4" fmla="*/ 0 h 243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94" h="2433394">
                <a:moveTo>
                  <a:pt x="1216697" y="0"/>
                </a:moveTo>
                <a:cubicBezTo>
                  <a:pt x="1888660" y="0"/>
                  <a:pt x="2433394" y="544734"/>
                  <a:pt x="2433394" y="1216697"/>
                </a:cubicBezTo>
                <a:cubicBezTo>
                  <a:pt x="2433394" y="1888660"/>
                  <a:pt x="1888660" y="2433394"/>
                  <a:pt x="1216697" y="2433394"/>
                </a:cubicBezTo>
                <a:cubicBezTo>
                  <a:pt x="544734" y="2433394"/>
                  <a:pt x="0" y="1888660"/>
                  <a:pt x="0" y="1216697"/>
                </a:cubicBezTo>
                <a:cubicBezTo>
                  <a:pt x="0" y="544734"/>
                  <a:pt x="544734" y="0"/>
                  <a:pt x="1216697"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38" name="Picture Placeholder 37">
            <a:extLst>
              <a:ext uri="{FF2B5EF4-FFF2-40B4-BE49-F238E27FC236}">
                <a16:creationId xmlns:a16="http://schemas.microsoft.com/office/drawing/2014/main" id="{602F6AFC-B6C2-9F30-BE05-81A84C2FC1B4}"/>
              </a:ext>
            </a:extLst>
          </p:cNvPr>
          <p:cNvSpPr>
            <a:spLocks noGrp="1"/>
          </p:cNvSpPr>
          <p:nvPr>
            <p:ph type="pic" sz="quarter" idx="12" hasCustomPrompt="1"/>
          </p:nvPr>
        </p:nvSpPr>
        <p:spPr>
          <a:xfrm>
            <a:off x="6325984" y="1461700"/>
            <a:ext cx="1825046" cy="1825046"/>
          </a:xfrm>
          <a:custGeom>
            <a:avLst/>
            <a:gdLst>
              <a:gd name="connsiteX0" fmla="*/ 1216697 w 2433394"/>
              <a:gd name="connsiteY0" fmla="*/ 0 h 2433394"/>
              <a:gd name="connsiteX1" fmla="*/ 2433394 w 2433394"/>
              <a:gd name="connsiteY1" fmla="*/ 1216697 h 2433394"/>
              <a:gd name="connsiteX2" fmla="*/ 1216697 w 2433394"/>
              <a:gd name="connsiteY2" fmla="*/ 2433394 h 2433394"/>
              <a:gd name="connsiteX3" fmla="*/ 0 w 2433394"/>
              <a:gd name="connsiteY3" fmla="*/ 1216697 h 2433394"/>
              <a:gd name="connsiteX4" fmla="*/ 1216697 w 2433394"/>
              <a:gd name="connsiteY4" fmla="*/ 0 h 243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94" h="2433394">
                <a:moveTo>
                  <a:pt x="1216697" y="0"/>
                </a:moveTo>
                <a:cubicBezTo>
                  <a:pt x="1888660" y="0"/>
                  <a:pt x="2433394" y="544734"/>
                  <a:pt x="2433394" y="1216697"/>
                </a:cubicBezTo>
                <a:cubicBezTo>
                  <a:pt x="2433394" y="1888660"/>
                  <a:pt x="1888660" y="2433394"/>
                  <a:pt x="1216697" y="2433394"/>
                </a:cubicBezTo>
                <a:cubicBezTo>
                  <a:pt x="544734" y="2433394"/>
                  <a:pt x="0" y="1888660"/>
                  <a:pt x="0" y="1216697"/>
                </a:cubicBezTo>
                <a:cubicBezTo>
                  <a:pt x="0" y="544734"/>
                  <a:pt x="544734" y="0"/>
                  <a:pt x="1216697"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40" name="Text Placeholder 39">
            <a:extLst>
              <a:ext uri="{FF2B5EF4-FFF2-40B4-BE49-F238E27FC236}">
                <a16:creationId xmlns:a16="http://schemas.microsoft.com/office/drawing/2014/main" id="{5F1E1A8B-0BFB-0A3E-A767-1860DAEC72D8}"/>
              </a:ext>
            </a:extLst>
          </p:cNvPr>
          <p:cNvSpPr>
            <a:spLocks noGrp="1"/>
          </p:cNvSpPr>
          <p:nvPr>
            <p:ph type="body" sz="quarter" idx="13" hasCustomPrompt="1"/>
          </p:nvPr>
        </p:nvSpPr>
        <p:spPr>
          <a:xfrm>
            <a:off x="496485" y="401443"/>
            <a:ext cx="8151030" cy="233363"/>
          </a:xfrm>
        </p:spPr>
        <p:txBody>
          <a:bodyPr anchor="ctr"/>
          <a:lstStyle>
            <a:lvl1pPr marL="0" indent="0" algn="ctr">
              <a:buNone/>
              <a:defRPr sz="900">
                <a:solidFill>
                  <a:schemeClr val="accent5">
                    <a:lumMod val="60000"/>
                    <a:lumOff val="40000"/>
                  </a:schemeClr>
                </a:solidFill>
              </a:defRPr>
            </a:lvl1pPr>
          </a:lstStyle>
          <a:p>
            <a:pPr lvl="0"/>
            <a:r>
              <a:rPr lang="en-US"/>
              <a:t>YOUR EXPERTS</a:t>
            </a:r>
          </a:p>
        </p:txBody>
      </p:sp>
      <p:sp>
        <p:nvSpPr>
          <p:cNvPr id="41" name="Text Placeholder 39">
            <a:extLst>
              <a:ext uri="{FF2B5EF4-FFF2-40B4-BE49-F238E27FC236}">
                <a16:creationId xmlns:a16="http://schemas.microsoft.com/office/drawing/2014/main" id="{C57E869A-2985-6980-AF13-9F7E11E45CBB}"/>
              </a:ext>
            </a:extLst>
          </p:cNvPr>
          <p:cNvSpPr>
            <a:spLocks noGrp="1"/>
          </p:cNvSpPr>
          <p:nvPr>
            <p:ph type="body" sz="quarter" idx="14" hasCustomPrompt="1"/>
          </p:nvPr>
        </p:nvSpPr>
        <p:spPr>
          <a:xfrm>
            <a:off x="496487" y="765142"/>
            <a:ext cx="8151029" cy="361892"/>
          </a:xfrm>
        </p:spPr>
        <p:txBody>
          <a:bodyPr anchor="ctr"/>
          <a:lstStyle>
            <a:lvl1pPr marL="0" indent="0" algn="ctr">
              <a:buNone/>
              <a:defRPr sz="2700" b="0" i="0">
                <a:solidFill>
                  <a:schemeClr val="bg1"/>
                </a:solidFill>
                <a:latin typeface="Rockwell" panose="02060603020205020403" pitchFamily="18" charset="77"/>
              </a:defRPr>
            </a:lvl1pPr>
          </a:lstStyle>
          <a:p>
            <a:pPr lvl="0"/>
            <a:r>
              <a:rPr lang="en-US"/>
              <a:t>Meet the Team</a:t>
            </a:r>
          </a:p>
        </p:txBody>
      </p:sp>
      <p:sp>
        <p:nvSpPr>
          <p:cNvPr id="44" name="Text Placeholder 39">
            <a:extLst>
              <a:ext uri="{FF2B5EF4-FFF2-40B4-BE49-F238E27FC236}">
                <a16:creationId xmlns:a16="http://schemas.microsoft.com/office/drawing/2014/main" id="{E9EFA690-A980-7FA9-C692-163C925744EF}"/>
              </a:ext>
            </a:extLst>
          </p:cNvPr>
          <p:cNvSpPr>
            <a:spLocks noGrp="1"/>
          </p:cNvSpPr>
          <p:nvPr>
            <p:ph type="body" sz="quarter" idx="17" hasCustomPrompt="1"/>
          </p:nvPr>
        </p:nvSpPr>
        <p:spPr>
          <a:xfrm>
            <a:off x="976436" y="3972183"/>
            <a:ext cx="1833696" cy="889013"/>
          </a:xfrm>
        </p:spPr>
        <p:txBody>
          <a:bodyPr anchor="t"/>
          <a:lstStyle>
            <a:lvl1pPr marL="0" indent="0" algn="ctr">
              <a:buNone/>
              <a:defRPr sz="900" b="0" i="0">
                <a:solidFill>
                  <a:schemeClr val="bg1"/>
                </a:solidFill>
                <a:latin typeface="Malgun Gothic" panose="020B0503020000020004" pitchFamily="34" charset="-127"/>
                <a:ea typeface="Malgun Gothic" panose="020B0503020000020004" pitchFamily="34" charset="-127"/>
              </a:defRPr>
            </a:lvl1pPr>
          </a:lstStyle>
          <a:p>
            <a:pPr marL="0" marR="0" lvl="0" indent="0" algn="ctr" defTabSz="685783" rtl="0" eaLnBrk="1" fontAlgn="auto" latinLnBrk="0" hangingPunct="1">
              <a:lnSpc>
                <a:spcPts val="1388"/>
              </a:lnSpc>
              <a:spcBef>
                <a:spcPct val="0"/>
              </a:spcBef>
              <a:spcAft>
                <a:spcPts val="0"/>
              </a:spcAft>
              <a:buClrTx/>
              <a:buSzTx/>
              <a:buFontTx/>
              <a:buNone/>
              <a:tabLst/>
              <a:defRPr/>
            </a:pP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45" name="Text Placeholder 39">
            <a:extLst>
              <a:ext uri="{FF2B5EF4-FFF2-40B4-BE49-F238E27FC236}">
                <a16:creationId xmlns:a16="http://schemas.microsoft.com/office/drawing/2014/main" id="{DCB9B46A-BD60-9B3B-89F8-ABB4E285D901}"/>
              </a:ext>
            </a:extLst>
          </p:cNvPr>
          <p:cNvSpPr>
            <a:spLocks noGrp="1"/>
          </p:cNvSpPr>
          <p:nvPr>
            <p:ph type="body" sz="quarter" idx="15" hasCustomPrompt="1"/>
          </p:nvPr>
        </p:nvSpPr>
        <p:spPr>
          <a:xfrm>
            <a:off x="992970" y="3560267"/>
            <a:ext cx="1833696" cy="169039"/>
          </a:xfrm>
        </p:spPr>
        <p:txBody>
          <a:bodyPr anchor="ctr"/>
          <a:lstStyle>
            <a:lvl1pPr marL="0" indent="0" algn="ctr">
              <a:buNone/>
              <a:defRPr sz="90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FIRSTNAME LASTNAME</a:t>
            </a:r>
          </a:p>
        </p:txBody>
      </p:sp>
      <p:sp>
        <p:nvSpPr>
          <p:cNvPr id="46" name="Text Placeholder 39">
            <a:extLst>
              <a:ext uri="{FF2B5EF4-FFF2-40B4-BE49-F238E27FC236}">
                <a16:creationId xmlns:a16="http://schemas.microsoft.com/office/drawing/2014/main" id="{36EAD052-C66A-EF4D-FE74-C458CDB3E751}"/>
              </a:ext>
            </a:extLst>
          </p:cNvPr>
          <p:cNvSpPr>
            <a:spLocks noGrp="1"/>
          </p:cNvSpPr>
          <p:nvPr>
            <p:ph type="body" sz="quarter" idx="16" hasCustomPrompt="1"/>
          </p:nvPr>
        </p:nvSpPr>
        <p:spPr>
          <a:xfrm>
            <a:off x="984318" y="3754402"/>
            <a:ext cx="1833696" cy="169039"/>
          </a:xfrm>
        </p:spPr>
        <p:txBody>
          <a:bodyPr anchor="ctr"/>
          <a:lstStyle>
            <a:lvl1pPr marL="0" indent="0" algn="ctr">
              <a:buNone/>
              <a:defRPr sz="900" b="0" i="1">
                <a:solidFill>
                  <a:schemeClr val="bg1"/>
                </a:solidFill>
                <a:latin typeface="Malgun Gothic" panose="020B0503020000020004" pitchFamily="34" charset="-127"/>
                <a:ea typeface="Malgun Gothic" panose="020B0503020000020004" pitchFamily="34" charset="-127"/>
              </a:defRPr>
            </a:lvl1pPr>
          </a:lstStyle>
          <a:p>
            <a:pPr lvl="0"/>
            <a:r>
              <a:rPr lang="en-US"/>
              <a:t>Title</a:t>
            </a:r>
          </a:p>
        </p:txBody>
      </p:sp>
      <p:sp>
        <p:nvSpPr>
          <p:cNvPr id="47" name="Text Placeholder 39">
            <a:extLst>
              <a:ext uri="{FF2B5EF4-FFF2-40B4-BE49-F238E27FC236}">
                <a16:creationId xmlns:a16="http://schemas.microsoft.com/office/drawing/2014/main" id="{2F780D19-B179-CF38-7926-537F9059D35A}"/>
              </a:ext>
            </a:extLst>
          </p:cNvPr>
          <p:cNvSpPr>
            <a:spLocks noGrp="1"/>
          </p:cNvSpPr>
          <p:nvPr>
            <p:ph type="body" sz="quarter" idx="18" hasCustomPrompt="1"/>
          </p:nvPr>
        </p:nvSpPr>
        <p:spPr>
          <a:xfrm>
            <a:off x="3638618" y="3972183"/>
            <a:ext cx="1833696" cy="889013"/>
          </a:xfrm>
        </p:spPr>
        <p:txBody>
          <a:bodyPr anchor="t"/>
          <a:lstStyle>
            <a:lvl1pPr marL="0" indent="0" algn="ctr">
              <a:buNone/>
              <a:defRPr sz="900" b="0" i="0">
                <a:solidFill>
                  <a:schemeClr val="bg1"/>
                </a:solidFill>
                <a:latin typeface="Malgun Gothic" panose="020B0503020000020004" pitchFamily="34" charset="-127"/>
                <a:ea typeface="Malgun Gothic" panose="020B0503020000020004" pitchFamily="34" charset="-127"/>
              </a:defRPr>
            </a:lvl1pPr>
          </a:lstStyle>
          <a:p>
            <a:pPr marL="0" marR="0" lvl="0" indent="0" algn="ctr" defTabSz="685783" rtl="0" eaLnBrk="1" fontAlgn="auto" latinLnBrk="0" hangingPunct="1">
              <a:lnSpc>
                <a:spcPts val="1388"/>
              </a:lnSpc>
              <a:spcBef>
                <a:spcPct val="0"/>
              </a:spcBef>
              <a:spcAft>
                <a:spcPts val="0"/>
              </a:spcAft>
              <a:buClrTx/>
              <a:buSzTx/>
              <a:buFontTx/>
              <a:buNone/>
              <a:tabLst/>
              <a:defRPr/>
            </a:pP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48" name="Text Placeholder 39">
            <a:extLst>
              <a:ext uri="{FF2B5EF4-FFF2-40B4-BE49-F238E27FC236}">
                <a16:creationId xmlns:a16="http://schemas.microsoft.com/office/drawing/2014/main" id="{1712FA79-D0BF-5015-AD73-9CA39EF20104}"/>
              </a:ext>
            </a:extLst>
          </p:cNvPr>
          <p:cNvSpPr>
            <a:spLocks noGrp="1"/>
          </p:cNvSpPr>
          <p:nvPr>
            <p:ph type="body" sz="quarter" idx="19" hasCustomPrompt="1"/>
          </p:nvPr>
        </p:nvSpPr>
        <p:spPr>
          <a:xfrm>
            <a:off x="3655152" y="3560267"/>
            <a:ext cx="1833696" cy="169039"/>
          </a:xfrm>
        </p:spPr>
        <p:txBody>
          <a:bodyPr anchor="ctr"/>
          <a:lstStyle>
            <a:lvl1pPr marL="0" indent="0" algn="ctr">
              <a:buNone/>
              <a:defRPr sz="90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FIRSTNAME LASTNAME</a:t>
            </a:r>
          </a:p>
        </p:txBody>
      </p:sp>
      <p:sp>
        <p:nvSpPr>
          <p:cNvPr id="49" name="Text Placeholder 39">
            <a:extLst>
              <a:ext uri="{FF2B5EF4-FFF2-40B4-BE49-F238E27FC236}">
                <a16:creationId xmlns:a16="http://schemas.microsoft.com/office/drawing/2014/main" id="{BCC8CFB6-2079-C291-2FE2-099ADC1E472E}"/>
              </a:ext>
            </a:extLst>
          </p:cNvPr>
          <p:cNvSpPr>
            <a:spLocks noGrp="1"/>
          </p:cNvSpPr>
          <p:nvPr>
            <p:ph type="body" sz="quarter" idx="20" hasCustomPrompt="1"/>
          </p:nvPr>
        </p:nvSpPr>
        <p:spPr>
          <a:xfrm>
            <a:off x="3646500" y="3754402"/>
            <a:ext cx="1833696" cy="169039"/>
          </a:xfrm>
        </p:spPr>
        <p:txBody>
          <a:bodyPr anchor="ctr"/>
          <a:lstStyle>
            <a:lvl1pPr marL="0" indent="0" algn="ctr">
              <a:buNone/>
              <a:defRPr sz="900" b="0" i="1">
                <a:solidFill>
                  <a:schemeClr val="bg1"/>
                </a:solidFill>
                <a:latin typeface="Malgun Gothic" panose="020B0503020000020004" pitchFamily="34" charset="-127"/>
                <a:ea typeface="Malgun Gothic" panose="020B0503020000020004" pitchFamily="34" charset="-127"/>
              </a:defRPr>
            </a:lvl1pPr>
          </a:lstStyle>
          <a:p>
            <a:pPr lvl="0"/>
            <a:r>
              <a:rPr lang="en-US"/>
              <a:t>Title</a:t>
            </a:r>
          </a:p>
        </p:txBody>
      </p:sp>
      <p:sp>
        <p:nvSpPr>
          <p:cNvPr id="50" name="Text Placeholder 39">
            <a:extLst>
              <a:ext uri="{FF2B5EF4-FFF2-40B4-BE49-F238E27FC236}">
                <a16:creationId xmlns:a16="http://schemas.microsoft.com/office/drawing/2014/main" id="{754BCCAE-310F-453F-CCE6-29B2D29A01A5}"/>
              </a:ext>
            </a:extLst>
          </p:cNvPr>
          <p:cNvSpPr>
            <a:spLocks noGrp="1"/>
          </p:cNvSpPr>
          <p:nvPr>
            <p:ph type="body" sz="quarter" idx="21" hasCustomPrompt="1"/>
          </p:nvPr>
        </p:nvSpPr>
        <p:spPr>
          <a:xfrm>
            <a:off x="6309450" y="3972183"/>
            <a:ext cx="1833696" cy="889013"/>
          </a:xfrm>
        </p:spPr>
        <p:txBody>
          <a:bodyPr anchor="t"/>
          <a:lstStyle>
            <a:lvl1pPr marL="0" indent="0" algn="ctr">
              <a:buNone/>
              <a:defRPr sz="900" b="0" i="0">
                <a:solidFill>
                  <a:schemeClr val="bg1"/>
                </a:solidFill>
                <a:latin typeface="Malgun Gothic" panose="020B0503020000020004" pitchFamily="34" charset="-127"/>
                <a:ea typeface="Malgun Gothic" panose="020B0503020000020004" pitchFamily="34" charset="-127"/>
              </a:defRPr>
            </a:lvl1pPr>
          </a:lstStyle>
          <a:p>
            <a:pPr marL="0" marR="0" lvl="0" indent="0" algn="ctr" defTabSz="685783" rtl="0" eaLnBrk="1" fontAlgn="auto" latinLnBrk="0" hangingPunct="1">
              <a:lnSpc>
                <a:spcPts val="1388"/>
              </a:lnSpc>
              <a:spcBef>
                <a:spcPct val="0"/>
              </a:spcBef>
              <a:spcAft>
                <a:spcPts val="0"/>
              </a:spcAft>
              <a:buClrTx/>
              <a:buSzTx/>
              <a:buFontTx/>
              <a:buNone/>
              <a:tabLst/>
              <a:defRPr/>
            </a:pP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Lorem ipsum dolor sit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amet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consectetur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adipiscing</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elit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sed do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eiusmod</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tempor</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n-US" sz="900" u="none" strike="noStrike" kern="1200" cap="none" spc="0" normalizeH="0" baseline="0" noProof="0" err="1">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incididunt</a:t>
            </a:r>
            <a:r>
              <a:rPr kumimoji="0" lang="en-US" sz="900" u="none" strike="noStrike" kern="1200" cap="none" spc="0" normalizeH="0" baseline="0" noProof="0">
                <a:ln>
                  <a:noFill/>
                </a:ln>
                <a:solidFill>
                  <a:schemeClr val="bg1"/>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t>
            </a:r>
          </a:p>
        </p:txBody>
      </p:sp>
      <p:sp>
        <p:nvSpPr>
          <p:cNvPr id="51" name="Text Placeholder 39">
            <a:extLst>
              <a:ext uri="{FF2B5EF4-FFF2-40B4-BE49-F238E27FC236}">
                <a16:creationId xmlns:a16="http://schemas.microsoft.com/office/drawing/2014/main" id="{775CD2B2-BA4B-3EB7-F10C-5E8AC23BDC71}"/>
              </a:ext>
            </a:extLst>
          </p:cNvPr>
          <p:cNvSpPr>
            <a:spLocks noGrp="1"/>
          </p:cNvSpPr>
          <p:nvPr>
            <p:ph type="body" sz="quarter" idx="22" hasCustomPrompt="1"/>
          </p:nvPr>
        </p:nvSpPr>
        <p:spPr>
          <a:xfrm>
            <a:off x="6325985" y="3560267"/>
            <a:ext cx="1833696" cy="169039"/>
          </a:xfrm>
        </p:spPr>
        <p:txBody>
          <a:bodyPr anchor="ctr"/>
          <a:lstStyle>
            <a:lvl1pPr marL="0" indent="0" algn="ctr">
              <a:buNone/>
              <a:defRPr sz="900" b="1" i="0">
                <a:solidFill>
                  <a:schemeClr val="accent5">
                    <a:lumMod val="60000"/>
                    <a:lumOff val="40000"/>
                  </a:schemeClr>
                </a:solidFill>
                <a:latin typeface="Malgun Gothic" panose="020B0503020000020004" pitchFamily="34" charset="-127"/>
                <a:ea typeface="Malgun Gothic" panose="020B0503020000020004" pitchFamily="34" charset="-127"/>
              </a:defRPr>
            </a:lvl1pPr>
          </a:lstStyle>
          <a:p>
            <a:pPr lvl="0"/>
            <a:r>
              <a:rPr lang="en-US"/>
              <a:t>FIRSTNAME LASTNAME</a:t>
            </a:r>
          </a:p>
        </p:txBody>
      </p:sp>
      <p:sp>
        <p:nvSpPr>
          <p:cNvPr id="52" name="Text Placeholder 39">
            <a:extLst>
              <a:ext uri="{FF2B5EF4-FFF2-40B4-BE49-F238E27FC236}">
                <a16:creationId xmlns:a16="http://schemas.microsoft.com/office/drawing/2014/main" id="{7536DDBB-3D93-5EEB-F84F-14C7B331DC76}"/>
              </a:ext>
            </a:extLst>
          </p:cNvPr>
          <p:cNvSpPr>
            <a:spLocks noGrp="1"/>
          </p:cNvSpPr>
          <p:nvPr>
            <p:ph type="body" sz="quarter" idx="23" hasCustomPrompt="1"/>
          </p:nvPr>
        </p:nvSpPr>
        <p:spPr>
          <a:xfrm>
            <a:off x="6317333" y="3754402"/>
            <a:ext cx="1833696" cy="169039"/>
          </a:xfrm>
        </p:spPr>
        <p:txBody>
          <a:bodyPr anchor="ctr"/>
          <a:lstStyle>
            <a:lvl1pPr marL="0" indent="0" algn="ctr">
              <a:buNone/>
              <a:defRPr sz="900" b="0" i="1">
                <a:solidFill>
                  <a:schemeClr val="bg1"/>
                </a:solidFill>
                <a:latin typeface="Malgun Gothic" panose="020B0503020000020004" pitchFamily="34" charset="-127"/>
                <a:ea typeface="Malgun Gothic" panose="020B0503020000020004" pitchFamily="34" charset="-127"/>
              </a:defRPr>
            </a:lvl1pPr>
          </a:lstStyle>
          <a:p>
            <a:pPr lvl="0"/>
            <a:r>
              <a:rPr lang="en-US"/>
              <a:t>Title</a:t>
            </a:r>
          </a:p>
        </p:txBody>
      </p:sp>
      <p:sp>
        <p:nvSpPr>
          <p:cNvPr id="2" name="TextBox 1">
            <a:extLst>
              <a:ext uri="{FF2B5EF4-FFF2-40B4-BE49-F238E27FC236}">
                <a16:creationId xmlns:a16="http://schemas.microsoft.com/office/drawing/2014/main" id="{F33C04CD-4890-D7C4-C1D5-25565A56BD59}"/>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BEA432BC-6728-51B7-DF5D-68CFAD028A85}"/>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418041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o">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sp>
        <p:nvSpPr>
          <p:cNvPr id="41" name="Text Placeholder 39">
            <a:extLst>
              <a:ext uri="{FF2B5EF4-FFF2-40B4-BE49-F238E27FC236}">
                <a16:creationId xmlns:a16="http://schemas.microsoft.com/office/drawing/2014/main" id="{C57E869A-2985-6980-AF13-9F7E11E45CBB}"/>
              </a:ext>
            </a:extLst>
          </p:cNvPr>
          <p:cNvSpPr>
            <a:spLocks noGrp="1"/>
          </p:cNvSpPr>
          <p:nvPr>
            <p:ph type="body" sz="quarter" idx="14" hasCustomPrompt="1"/>
          </p:nvPr>
        </p:nvSpPr>
        <p:spPr>
          <a:xfrm>
            <a:off x="631997" y="1111982"/>
            <a:ext cx="3940003" cy="361892"/>
          </a:xfrm>
        </p:spPr>
        <p:txBody>
          <a:bodyPr anchor="ctr"/>
          <a:lstStyle>
            <a:lvl1pPr marL="0" indent="0" algn="l">
              <a:buNone/>
              <a:defRPr sz="2700" b="0" i="0">
                <a:solidFill>
                  <a:schemeClr val="bg1"/>
                </a:solidFill>
                <a:latin typeface="Rockwell" panose="02060603020205020403" pitchFamily="18" charset="77"/>
              </a:defRPr>
            </a:lvl1pPr>
          </a:lstStyle>
          <a:p>
            <a:pPr lvl="0"/>
            <a:r>
              <a:rPr lang="en-US"/>
              <a:t>Name here</a:t>
            </a:r>
          </a:p>
        </p:txBody>
      </p:sp>
      <p:sp>
        <p:nvSpPr>
          <p:cNvPr id="9" name="Text Placeholder 8">
            <a:extLst>
              <a:ext uri="{FF2B5EF4-FFF2-40B4-BE49-F238E27FC236}">
                <a16:creationId xmlns:a16="http://schemas.microsoft.com/office/drawing/2014/main" id="{14538959-8937-CCD4-8B2D-22416479A29B}"/>
              </a:ext>
            </a:extLst>
          </p:cNvPr>
          <p:cNvSpPr>
            <a:spLocks noGrp="1"/>
          </p:cNvSpPr>
          <p:nvPr>
            <p:ph type="body" sz="quarter" idx="15" hasCustomPrompt="1"/>
          </p:nvPr>
        </p:nvSpPr>
        <p:spPr>
          <a:xfrm>
            <a:off x="628652" y="1636204"/>
            <a:ext cx="3940003" cy="361892"/>
          </a:xfrm>
        </p:spPr>
        <p:txBody>
          <a:bodyPr/>
          <a:lstStyle>
            <a:lvl1pPr marL="0" indent="0">
              <a:buNone/>
              <a:defRPr sz="825">
                <a:solidFill>
                  <a:schemeClr val="bg2"/>
                </a:solidFill>
              </a:defRPr>
            </a:lvl1pPr>
          </a:lstStyle>
          <a:p>
            <a:pPr lvl="0"/>
            <a:r>
              <a:rPr lang="en-US"/>
              <a:t>Job title info here</a:t>
            </a:r>
          </a:p>
          <a:p>
            <a:pPr lvl="0"/>
            <a:r>
              <a:rPr kumimoji="0" lang="en-US" sz="825" u="none" strike="noStrike" kern="1200" cap="none" spc="0" normalizeH="0" baseline="0" noProof="0">
                <a:ln>
                  <a:noFill/>
                </a:ln>
                <a:solidFill>
                  <a:schemeClr val="bg2"/>
                </a:solidFill>
                <a:effectLst/>
                <a:uLnTx/>
                <a:uFillTx/>
                <a:latin typeface="Malgun Gothic" panose="020B0503020000020004" pitchFamily="34" charset="-127"/>
                <a:ea typeface="Malgun Gothic" panose="020B0503020000020004" pitchFamily="34" charset="-127"/>
                <a:cs typeface="Malgun Gothic Semilight" panose="020B0502040204020203" pitchFamily="34" charset="-128"/>
              </a:rPr>
              <a:t>Navigate360</a:t>
            </a:r>
            <a:endParaRPr lang="en-US"/>
          </a:p>
        </p:txBody>
      </p:sp>
      <p:sp>
        <p:nvSpPr>
          <p:cNvPr id="11" name="Text Placeholder 10">
            <a:extLst>
              <a:ext uri="{FF2B5EF4-FFF2-40B4-BE49-F238E27FC236}">
                <a16:creationId xmlns:a16="http://schemas.microsoft.com/office/drawing/2014/main" id="{B88597E3-E676-F21D-9D48-C98A0B2773DA}"/>
              </a:ext>
            </a:extLst>
          </p:cNvPr>
          <p:cNvSpPr>
            <a:spLocks noGrp="1"/>
          </p:cNvSpPr>
          <p:nvPr>
            <p:ph type="body" sz="quarter" idx="16" hasCustomPrompt="1"/>
          </p:nvPr>
        </p:nvSpPr>
        <p:spPr>
          <a:xfrm>
            <a:off x="628651" y="2222255"/>
            <a:ext cx="3940003" cy="2020787"/>
          </a:xfrm>
        </p:spPr>
        <p:txBody>
          <a:bodyPr/>
          <a:lstStyle>
            <a:lvl1pPr marL="214308" indent="-214308">
              <a:buClr>
                <a:schemeClr val="accent4"/>
              </a:buClr>
              <a:buFont typeface="Arial" panose="020B0604020202020204" pitchFamily="34" charset="0"/>
              <a:buChar char="•"/>
              <a:defRPr sz="1050">
                <a:solidFill>
                  <a:schemeClr val="bg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br>
              <a:rPr lang="en-US"/>
            </a:b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endParaRPr lang="en-US"/>
          </a:p>
          <a:p>
            <a:pPr lvl="0"/>
            <a:r>
              <a:rPr lang="en-US"/>
              <a:t>Ut </a:t>
            </a:r>
            <a:r>
              <a:rPr lang="en-US" err="1"/>
              <a:t>laoreet</a:t>
            </a:r>
            <a:r>
              <a:rPr lang="en-US"/>
              <a:t> dolore magna </a:t>
            </a:r>
            <a:r>
              <a:rPr lang="en-US" err="1"/>
              <a:t>aliquam</a:t>
            </a:r>
            <a:r>
              <a:rPr lang="en-US"/>
              <a:t> </a:t>
            </a:r>
            <a:r>
              <a:rPr lang="en-US" err="1"/>
              <a:t>erat</a:t>
            </a:r>
            <a:r>
              <a:rPr lang="en-US"/>
              <a:t> </a:t>
            </a:r>
            <a:r>
              <a:rPr lang="en-US" err="1"/>
              <a:t>volutpat</a:t>
            </a:r>
            <a:r>
              <a:rPr lang="en-US"/>
              <a:t>. </a:t>
            </a:r>
            <a:br>
              <a:rPr lang="en-US"/>
            </a:br>
            <a:r>
              <a:rPr lang="en-US"/>
              <a:t>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endParaRPr lang="en-US"/>
          </a:p>
          <a:p>
            <a:pPr lvl="0"/>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br>
              <a:rPr lang="en-US"/>
            </a:b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Duis autem vel </a:t>
            </a:r>
            <a:r>
              <a:rPr lang="en-US" err="1"/>
              <a:t>eum</a:t>
            </a:r>
            <a:r>
              <a:rPr lang="en-US"/>
              <a:t> </a:t>
            </a:r>
            <a:r>
              <a:rPr lang="en-US" err="1"/>
              <a:t>iriure</a:t>
            </a:r>
            <a:r>
              <a:rPr lang="en-US"/>
              <a:t> dolor in </a:t>
            </a:r>
            <a:r>
              <a:rPr lang="en-US" err="1"/>
              <a:t>hendrerit</a:t>
            </a:r>
            <a:endParaRPr lang="en-US"/>
          </a:p>
        </p:txBody>
      </p:sp>
      <p:sp>
        <p:nvSpPr>
          <p:cNvPr id="17" name="Picture Placeholder 16">
            <a:extLst>
              <a:ext uri="{FF2B5EF4-FFF2-40B4-BE49-F238E27FC236}">
                <a16:creationId xmlns:a16="http://schemas.microsoft.com/office/drawing/2014/main" id="{5F0529B0-653F-6871-5E39-3EAB674E70AE}"/>
              </a:ext>
            </a:extLst>
          </p:cNvPr>
          <p:cNvSpPr>
            <a:spLocks noGrp="1"/>
          </p:cNvSpPr>
          <p:nvPr>
            <p:ph type="pic" sz="quarter" idx="17" hasCustomPrompt="1"/>
          </p:nvPr>
        </p:nvSpPr>
        <p:spPr>
          <a:xfrm>
            <a:off x="5336032" y="1001303"/>
            <a:ext cx="2977859" cy="2977859"/>
          </a:xfrm>
          <a:custGeom>
            <a:avLst/>
            <a:gdLst>
              <a:gd name="connsiteX0" fmla="*/ 1985239 w 3970478"/>
              <a:gd name="connsiteY0" fmla="*/ 0 h 3970478"/>
              <a:gd name="connsiteX1" fmla="*/ 3970478 w 3970478"/>
              <a:gd name="connsiteY1" fmla="*/ 1985239 h 3970478"/>
              <a:gd name="connsiteX2" fmla="*/ 1985239 w 3970478"/>
              <a:gd name="connsiteY2" fmla="*/ 3970478 h 3970478"/>
              <a:gd name="connsiteX3" fmla="*/ 0 w 3970478"/>
              <a:gd name="connsiteY3" fmla="*/ 1985239 h 3970478"/>
              <a:gd name="connsiteX4" fmla="*/ 1985239 w 3970478"/>
              <a:gd name="connsiteY4" fmla="*/ 0 h 397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478" h="3970478">
                <a:moveTo>
                  <a:pt x="1985239" y="0"/>
                </a:moveTo>
                <a:cubicBezTo>
                  <a:pt x="3081656" y="0"/>
                  <a:pt x="3970478" y="888822"/>
                  <a:pt x="3970478" y="1985239"/>
                </a:cubicBezTo>
                <a:cubicBezTo>
                  <a:pt x="3970478" y="3081656"/>
                  <a:pt x="3081656" y="3970478"/>
                  <a:pt x="1985239" y="3970478"/>
                </a:cubicBezTo>
                <a:cubicBezTo>
                  <a:pt x="888822" y="3970478"/>
                  <a:pt x="0" y="3081656"/>
                  <a:pt x="0" y="1985239"/>
                </a:cubicBezTo>
                <a:cubicBezTo>
                  <a:pt x="0" y="888822"/>
                  <a:pt x="888822" y="0"/>
                  <a:pt x="1985239"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 name="TextBox 1">
            <a:extLst>
              <a:ext uri="{FF2B5EF4-FFF2-40B4-BE49-F238E27FC236}">
                <a16:creationId xmlns:a16="http://schemas.microsoft.com/office/drawing/2014/main" id="{F5A902BB-2814-CA5F-CDAA-E82253955E5E}"/>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3199AE56-ADFE-221F-80D0-0E64A6EC1599}"/>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892967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uest Speaker">
    <p:bg>
      <p:bgPr>
        <a:gradFill>
          <a:gsLst>
            <a:gs pos="75000">
              <a:srgbClr val="3C96BA"/>
            </a:gs>
            <a:gs pos="50000">
              <a:srgbClr val="4D5CAC"/>
            </a:gs>
            <a:gs pos="0">
              <a:srgbClr val="5E249F"/>
            </a:gs>
            <a:gs pos="100000">
              <a:srgbClr val="2AD2C8"/>
            </a:gs>
          </a:gsLst>
          <a:lin ang="19200000" scaled="0"/>
        </a:gradFill>
        <a:effectLst/>
      </p:bgPr>
    </p:bg>
    <p:spTree>
      <p:nvGrpSpPr>
        <p:cNvPr id="1" name=""/>
        <p:cNvGrpSpPr/>
        <p:nvPr/>
      </p:nvGrpSpPr>
      <p:grpSpPr>
        <a:xfrm>
          <a:off x="0" y="0"/>
          <a:ext cx="0" cy="0"/>
          <a:chOff x="0" y="0"/>
          <a:chExt cx="0" cy="0"/>
        </a:xfrm>
      </p:grpSpPr>
      <p:pic>
        <p:nvPicPr>
          <p:cNvPr id="22" name="Picture 21" descr="A black circle with a black background&#10;&#10;Description automatically generated">
            <a:extLst>
              <a:ext uri="{FF2B5EF4-FFF2-40B4-BE49-F238E27FC236}">
                <a16:creationId xmlns:a16="http://schemas.microsoft.com/office/drawing/2014/main" id="{C27D225D-4410-64EA-ACAB-258E38AB5D13}"/>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5400000">
            <a:off x="-2437" y="3562813"/>
            <a:ext cx="1583126" cy="1578251"/>
          </a:xfrm>
          <a:prstGeom prst="rect">
            <a:avLst/>
          </a:prstGeom>
        </p:spPr>
      </p:pic>
      <p:pic>
        <p:nvPicPr>
          <p:cNvPr id="2" name="Picture 1">
            <a:extLst>
              <a:ext uri="{FF2B5EF4-FFF2-40B4-BE49-F238E27FC236}">
                <a16:creationId xmlns:a16="http://schemas.microsoft.com/office/drawing/2014/main" id="{2FEFD634-96A1-09DE-494D-420BF493DD12}"/>
              </a:ext>
            </a:extLst>
          </p:cNvPr>
          <p:cNvPicPr>
            <a:picLocks noChangeAspect="1"/>
          </p:cNvPicPr>
          <p:nvPr userDrawn="1"/>
        </p:nvPicPr>
        <p:blipFill>
          <a:blip r:embed="rId3"/>
          <a:stretch>
            <a:fillRect/>
          </a:stretch>
        </p:blipFill>
        <p:spPr>
          <a:xfrm>
            <a:off x="7711081" y="366004"/>
            <a:ext cx="1266825" cy="1266825"/>
          </a:xfrm>
          <a:prstGeom prst="rect">
            <a:avLst/>
          </a:prstGeom>
        </p:spPr>
      </p:pic>
      <p:sp>
        <p:nvSpPr>
          <p:cNvPr id="5" name="Rounded Rectangle 4">
            <a:extLst>
              <a:ext uri="{FF2B5EF4-FFF2-40B4-BE49-F238E27FC236}">
                <a16:creationId xmlns:a16="http://schemas.microsoft.com/office/drawing/2014/main" id="{D315318E-9A8A-563B-B3EF-519FBDAED033}"/>
              </a:ext>
            </a:extLst>
          </p:cNvPr>
          <p:cNvSpPr/>
          <p:nvPr userDrawn="1"/>
        </p:nvSpPr>
        <p:spPr>
          <a:xfrm>
            <a:off x="697230" y="548641"/>
            <a:ext cx="7749540" cy="3683053"/>
          </a:xfrm>
          <a:prstGeom prst="roundRect">
            <a:avLst>
              <a:gd name="adj" fmla="val 2265"/>
            </a:avLst>
          </a:prstGeom>
          <a:solidFill>
            <a:schemeClr val="bg1"/>
          </a:solidFill>
          <a:ln>
            <a:noFill/>
          </a:ln>
          <a:effectLst>
            <a:outerShdw blurRad="317500" algn="ctr"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ound Same Side Corner Rectangle 8">
            <a:extLst>
              <a:ext uri="{FF2B5EF4-FFF2-40B4-BE49-F238E27FC236}">
                <a16:creationId xmlns:a16="http://schemas.microsoft.com/office/drawing/2014/main" id="{8F9A112C-9B14-A841-9571-3E3587907B35}"/>
              </a:ext>
            </a:extLst>
          </p:cNvPr>
          <p:cNvSpPr/>
          <p:nvPr userDrawn="1"/>
        </p:nvSpPr>
        <p:spPr>
          <a:xfrm rot="5400000">
            <a:off x="1370942" y="94942"/>
            <a:ext cx="394625" cy="1742048"/>
          </a:xfrm>
          <a:prstGeom prst="round2SameRect">
            <a:avLst>
              <a:gd name="adj1" fmla="val 49905"/>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Picture Placeholder 15">
            <a:extLst>
              <a:ext uri="{FF2B5EF4-FFF2-40B4-BE49-F238E27FC236}">
                <a16:creationId xmlns:a16="http://schemas.microsoft.com/office/drawing/2014/main" id="{BA4ED61C-866A-EDCA-A727-9205896D280F}"/>
              </a:ext>
            </a:extLst>
          </p:cNvPr>
          <p:cNvSpPr>
            <a:spLocks noGrp="1"/>
          </p:cNvSpPr>
          <p:nvPr>
            <p:ph type="pic" sz="quarter" idx="13" hasCustomPrompt="1"/>
          </p:nvPr>
        </p:nvSpPr>
        <p:spPr>
          <a:xfrm>
            <a:off x="5081314" y="936308"/>
            <a:ext cx="2936312" cy="2915171"/>
          </a:xfrm>
          <a:custGeom>
            <a:avLst/>
            <a:gdLst>
              <a:gd name="connsiteX0" fmla="*/ 101292 w 3915083"/>
              <a:gd name="connsiteY0" fmla="*/ 0 h 3886895"/>
              <a:gd name="connsiteX1" fmla="*/ 3813791 w 3915083"/>
              <a:gd name="connsiteY1" fmla="*/ 0 h 3886895"/>
              <a:gd name="connsiteX2" fmla="*/ 3915083 w 3915083"/>
              <a:gd name="connsiteY2" fmla="*/ 101292 h 3886895"/>
              <a:gd name="connsiteX3" fmla="*/ 3915083 w 3915083"/>
              <a:gd name="connsiteY3" fmla="*/ 3785603 h 3886895"/>
              <a:gd name="connsiteX4" fmla="*/ 3813791 w 3915083"/>
              <a:gd name="connsiteY4" fmla="*/ 3886895 h 3886895"/>
              <a:gd name="connsiteX5" fmla="*/ 101292 w 3915083"/>
              <a:gd name="connsiteY5" fmla="*/ 3886895 h 3886895"/>
              <a:gd name="connsiteX6" fmla="*/ 0 w 3915083"/>
              <a:gd name="connsiteY6" fmla="*/ 3785603 h 3886895"/>
              <a:gd name="connsiteX7" fmla="*/ 0 w 3915083"/>
              <a:gd name="connsiteY7" fmla="*/ 101292 h 3886895"/>
              <a:gd name="connsiteX8" fmla="*/ 101292 w 3915083"/>
              <a:gd name="connsiteY8" fmla="*/ 0 h 388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5083" h="3886895">
                <a:moveTo>
                  <a:pt x="101292" y="0"/>
                </a:moveTo>
                <a:lnTo>
                  <a:pt x="3813791" y="0"/>
                </a:lnTo>
                <a:cubicBezTo>
                  <a:pt x="3869733" y="0"/>
                  <a:pt x="3915083" y="45350"/>
                  <a:pt x="3915083" y="101292"/>
                </a:cubicBezTo>
                <a:lnTo>
                  <a:pt x="3915083" y="3785603"/>
                </a:lnTo>
                <a:cubicBezTo>
                  <a:pt x="3915083" y="3841545"/>
                  <a:pt x="3869733" y="3886895"/>
                  <a:pt x="3813791" y="3886895"/>
                </a:cubicBezTo>
                <a:lnTo>
                  <a:pt x="101292" y="3886895"/>
                </a:lnTo>
                <a:cubicBezTo>
                  <a:pt x="45350" y="3886895"/>
                  <a:pt x="0" y="3841545"/>
                  <a:pt x="0" y="3785603"/>
                </a:cubicBezTo>
                <a:lnTo>
                  <a:pt x="0" y="101292"/>
                </a:lnTo>
                <a:cubicBezTo>
                  <a:pt x="0" y="45350"/>
                  <a:pt x="45350" y="0"/>
                  <a:pt x="101292" y="0"/>
                </a:cubicBezTo>
                <a:close/>
              </a:path>
            </a:pathLst>
          </a:custGeom>
          <a:solidFill>
            <a:schemeClr val="tx2"/>
          </a:solidFill>
        </p:spPr>
        <p:txBody>
          <a:bodyPr wrap="square">
            <a:noAutofit/>
          </a:bodyPr>
          <a:lstStyle>
            <a:lvl1pPr marL="0" indent="0">
              <a:buNone/>
              <a:defRPr>
                <a:solidFill>
                  <a:schemeClr val="bg1"/>
                </a:solidFill>
              </a:defRPr>
            </a:lvl1pPr>
          </a:lstStyle>
          <a:p>
            <a:r>
              <a:rPr lang="en-US" dirty="0"/>
              <a:t>Insert Image</a:t>
            </a:r>
          </a:p>
        </p:txBody>
      </p:sp>
      <p:sp>
        <p:nvSpPr>
          <p:cNvPr id="24" name="Text Placeholder 23">
            <a:extLst>
              <a:ext uri="{FF2B5EF4-FFF2-40B4-BE49-F238E27FC236}">
                <a16:creationId xmlns:a16="http://schemas.microsoft.com/office/drawing/2014/main" id="{6817F2D7-2B65-5C9F-7A02-BE142ED1CBBC}"/>
              </a:ext>
            </a:extLst>
          </p:cNvPr>
          <p:cNvSpPr>
            <a:spLocks noGrp="1"/>
          </p:cNvSpPr>
          <p:nvPr>
            <p:ph type="body" sz="quarter" idx="14" hasCustomPrompt="1"/>
          </p:nvPr>
        </p:nvSpPr>
        <p:spPr>
          <a:xfrm>
            <a:off x="697708" y="768653"/>
            <a:ext cx="1741885" cy="394626"/>
          </a:xfrm>
        </p:spPr>
        <p:txBody>
          <a:bodyPr anchor="ctr"/>
          <a:lstStyle>
            <a:lvl1pPr marL="0" indent="0" algn="ctr">
              <a:buNone/>
              <a:defRPr sz="900" b="1" i="0">
                <a:solidFill>
                  <a:schemeClr val="accent5"/>
                </a:solidFill>
                <a:latin typeface="Malgun Gothic" panose="020B0503020000020004" pitchFamily="34" charset="-127"/>
                <a:ea typeface="Malgun Gothic" panose="020B0503020000020004" pitchFamily="34" charset="-127"/>
              </a:defRPr>
            </a:lvl1pPr>
          </a:lstStyle>
          <a:p>
            <a:pPr lvl="0"/>
            <a:r>
              <a:rPr lang="en-US"/>
              <a:t>TODAY’S GUEST</a:t>
            </a:r>
          </a:p>
        </p:txBody>
      </p:sp>
      <p:sp>
        <p:nvSpPr>
          <p:cNvPr id="25" name="Title 1">
            <a:extLst>
              <a:ext uri="{FF2B5EF4-FFF2-40B4-BE49-F238E27FC236}">
                <a16:creationId xmlns:a16="http://schemas.microsoft.com/office/drawing/2014/main" id="{F22AA411-31AF-E1C2-977A-8C773ADBE494}"/>
              </a:ext>
            </a:extLst>
          </p:cNvPr>
          <p:cNvSpPr>
            <a:spLocks noGrp="1"/>
          </p:cNvSpPr>
          <p:nvPr>
            <p:ph type="title" hasCustomPrompt="1"/>
          </p:nvPr>
        </p:nvSpPr>
        <p:spPr>
          <a:xfrm>
            <a:off x="1046367" y="1294131"/>
            <a:ext cx="3503813" cy="568156"/>
          </a:xfrm>
        </p:spPr>
        <p:txBody>
          <a:bodyPr/>
          <a:lstStyle>
            <a:lvl1pPr>
              <a:defRPr sz="2700"/>
            </a:lvl1pPr>
          </a:lstStyle>
          <a:p>
            <a:r>
              <a:rPr lang="en-US"/>
              <a:t>Name here</a:t>
            </a:r>
          </a:p>
        </p:txBody>
      </p:sp>
      <p:sp>
        <p:nvSpPr>
          <p:cNvPr id="26" name="Text Placeholder 9">
            <a:extLst>
              <a:ext uri="{FF2B5EF4-FFF2-40B4-BE49-F238E27FC236}">
                <a16:creationId xmlns:a16="http://schemas.microsoft.com/office/drawing/2014/main" id="{E4EEE4B4-9AC7-073E-DCB0-BCF07C97D9CB}"/>
              </a:ext>
            </a:extLst>
          </p:cNvPr>
          <p:cNvSpPr>
            <a:spLocks noGrp="1"/>
          </p:cNvSpPr>
          <p:nvPr>
            <p:ph type="body" sz="quarter" idx="16" hasCustomPrompt="1"/>
          </p:nvPr>
        </p:nvSpPr>
        <p:spPr>
          <a:xfrm>
            <a:off x="1046367" y="2390167"/>
            <a:ext cx="3503812" cy="1461313"/>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a:t>
            </a:r>
          </a:p>
        </p:txBody>
      </p:sp>
      <p:sp>
        <p:nvSpPr>
          <p:cNvPr id="28" name="Text Placeholder 27">
            <a:extLst>
              <a:ext uri="{FF2B5EF4-FFF2-40B4-BE49-F238E27FC236}">
                <a16:creationId xmlns:a16="http://schemas.microsoft.com/office/drawing/2014/main" id="{4E37DCD6-E5A9-6715-79A9-C96E63F86919}"/>
              </a:ext>
            </a:extLst>
          </p:cNvPr>
          <p:cNvSpPr>
            <a:spLocks noGrp="1"/>
          </p:cNvSpPr>
          <p:nvPr>
            <p:ph type="body" sz="quarter" idx="17" hasCustomPrompt="1"/>
          </p:nvPr>
        </p:nvSpPr>
        <p:spPr>
          <a:xfrm>
            <a:off x="1046367" y="1899507"/>
            <a:ext cx="3525634" cy="433982"/>
          </a:xfrm>
        </p:spPr>
        <p:txBody>
          <a:bodyPr/>
          <a:lstStyle>
            <a:lvl1pPr marL="0" indent="0">
              <a:buNone/>
              <a:defRPr sz="825"/>
            </a:lvl1pPr>
          </a:lstStyle>
          <a:p>
            <a:pPr lvl="0"/>
            <a:r>
              <a:rPr lang="en-US"/>
              <a:t>Job Title</a:t>
            </a:r>
          </a:p>
          <a:p>
            <a:pPr lvl="0"/>
            <a:r>
              <a:rPr lang="en-US"/>
              <a:t>City Name, Company</a:t>
            </a:r>
          </a:p>
        </p:txBody>
      </p:sp>
      <p:sp>
        <p:nvSpPr>
          <p:cNvPr id="3" name="TextBox 2">
            <a:extLst>
              <a:ext uri="{FF2B5EF4-FFF2-40B4-BE49-F238E27FC236}">
                <a16:creationId xmlns:a16="http://schemas.microsoft.com/office/drawing/2014/main" id="{75328252-A607-78B9-1416-3173CAB13FDA}"/>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chemeClr val="bg1">
                    <a:lumMod val="75000"/>
                  </a:schemeClr>
                </a:solidFill>
                <a:latin typeface="Malgun Gothic" panose="020B0503020000020004" pitchFamily="34" charset="-127"/>
                <a:ea typeface="Malgun Gothic" panose="020B0503020000020004" pitchFamily="34" charset="-127"/>
              </a:rPr>
              <a:t>©2024 Navigate360</a:t>
            </a:r>
            <a:endParaRPr lang="en-US" sz="825" b="1" dirty="0">
              <a:solidFill>
                <a:schemeClr val="bg1">
                  <a:lumMod val="75000"/>
                </a:schemeClr>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6BE03E53-4653-11E4-8359-ECE22CD4C177}"/>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chemeClr val="bg1">
                    <a:lumMod val="75000"/>
                  </a:schemeClr>
                </a:solidFill>
              </a:rPr>
              <a:pPr algn="r"/>
              <a:t>‹#›</a:t>
            </a:fld>
            <a:endParaRPr lang="en-US" sz="825" dirty="0">
              <a:solidFill>
                <a:schemeClr val="bg1">
                  <a:lumMod val="75000"/>
                </a:schemeClr>
              </a:solidFill>
            </a:endParaRPr>
          </a:p>
        </p:txBody>
      </p:sp>
    </p:spTree>
    <p:extLst>
      <p:ext uri="{BB962C8B-B14F-4D97-AF65-F5344CB8AC3E}">
        <p14:creationId xmlns:p14="http://schemas.microsoft.com/office/powerpoint/2010/main" val="1557269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Column">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2" y="1646517"/>
            <a:ext cx="788669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5" name="TextBox 4">
            <a:extLst>
              <a:ext uri="{FF2B5EF4-FFF2-40B4-BE49-F238E27FC236}">
                <a16:creationId xmlns:a16="http://schemas.microsoft.com/office/drawing/2014/main" id="{CE034051-D8C3-D82C-96B2-F7E896E0A748}"/>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21019F80-A405-784C-E3BD-D40706841C74}"/>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6" name="Text Placeholder 5">
            <a:extLst>
              <a:ext uri="{FF2B5EF4-FFF2-40B4-BE49-F238E27FC236}">
                <a16:creationId xmlns:a16="http://schemas.microsoft.com/office/drawing/2014/main" id="{60D79833-C186-8214-0C16-AA9FEB5A3C7C}"/>
              </a:ext>
            </a:extLst>
          </p:cNvPr>
          <p:cNvSpPr>
            <a:spLocks noGrp="1"/>
          </p:cNvSpPr>
          <p:nvPr>
            <p:ph type="body" sz="quarter" idx="17" hasCustomPrompt="1"/>
          </p:nvPr>
        </p:nvSpPr>
        <p:spPr>
          <a:xfrm>
            <a:off x="628650" y="1962152"/>
            <a:ext cx="7886700" cy="2356247"/>
          </a:xfrm>
        </p:spPr>
        <p:txBody>
          <a:bodyPr/>
          <a:lstStyle>
            <a:lvl1pPr marL="0" indent="0">
              <a:buNone/>
              <a:defRPr/>
            </a:lvl1pPr>
          </a:lstStyle>
          <a:p>
            <a:pPr lvl="0"/>
            <a:r>
              <a:rPr lang="en-US"/>
              <a:t>Lorem ipsum odor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Rutrum</a:t>
            </a:r>
            <a:r>
              <a:rPr lang="en-US"/>
              <a:t> </a:t>
            </a:r>
            <a:r>
              <a:rPr lang="en-US" err="1"/>
              <a:t>aliquam</a:t>
            </a:r>
            <a:r>
              <a:rPr lang="en-US"/>
              <a:t> </a:t>
            </a:r>
            <a:r>
              <a:rPr lang="en-US" err="1"/>
              <a:t>sollicitudin</a:t>
            </a:r>
            <a:r>
              <a:rPr lang="en-US"/>
              <a:t> </a:t>
            </a:r>
            <a:r>
              <a:rPr lang="en-US" err="1"/>
              <a:t>commodo</a:t>
            </a:r>
            <a:r>
              <a:rPr lang="en-US"/>
              <a:t> id </a:t>
            </a:r>
            <a:r>
              <a:rPr lang="en-US" err="1"/>
              <a:t>dapibus</a:t>
            </a:r>
            <a:r>
              <a:rPr lang="en-US"/>
              <a:t> </a:t>
            </a:r>
            <a:r>
              <a:rPr lang="en-US" err="1"/>
              <a:t>rutrum</a:t>
            </a:r>
            <a:r>
              <a:rPr lang="en-US"/>
              <a:t>. Magna </a:t>
            </a:r>
            <a:r>
              <a:rPr lang="en-US" err="1"/>
              <a:t>vulputate</a:t>
            </a:r>
            <a:r>
              <a:rPr lang="en-US"/>
              <a:t> </a:t>
            </a:r>
            <a:r>
              <a:rPr lang="en-US" err="1"/>
              <a:t>donec</a:t>
            </a:r>
            <a:r>
              <a:rPr lang="en-US"/>
              <a:t> </a:t>
            </a:r>
            <a:r>
              <a:rPr lang="en-US" err="1"/>
              <a:t>arcu</a:t>
            </a:r>
            <a:r>
              <a:rPr lang="en-US"/>
              <a:t> </a:t>
            </a:r>
            <a:r>
              <a:rPr lang="en-US" err="1"/>
              <a:t>ridiculus</a:t>
            </a:r>
            <a:r>
              <a:rPr lang="en-US"/>
              <a:t> </a:t>
            </a:r>
            <a:r>
              <a:rPr lang="en-US" err="1"/>
              <a:t>cubilia</a:t>
            </a:r>
            <a:r>
              <a:rPr lang="en-US"/>
              <a:t> </a:t>
            </a:r>
            <a:r>
              <a:rPr lang="en-US" err="1"/>
              <a:t>consequat</a:t>
            </a:r>
            <a:r>
              <a:rPr lang="en-US"/>
              <a:t> </a:t>
            </a:r>
            <a:r>
              <a:rPr lang="en-US" err="1"/>
              <a:t>egestas</a:t>
            </a:r>
            <a:r>
              <a:rPr lang="en-US"/>
              <a:t> </a:t>
            </a:r>
            <a:r>
              <a:rPr lang="en-US" err="1"/>
              <a:t>elementum</a:t>
            </a:r>
            <a:r>
              <a:rPr lang="en-US"/>
              <a:t> </a:t>
            </a:r>
            <a:r>
              <a:rPr lang="en-US" err="1"/>
              <a:t>quam</a:t>
            </a:r>
            <a:r>
              <a:rPr lang="en-US"/>
              <a:t>. Fringilla in integer integer </a:t>
            </a:r>
            <a:r>
              <a:rPr lang="en-US" err="1"/>
              <a:t>facilisi</a:t>
            </a:r>
            <a:r>
              <a:rPr lang="en-US"/>
              <a:t> </a:t>
            </a:r>
            <a:r>
              <a:rPr lang="en-US" err="1"/>
              <a:t>platea</a:t>
            </a:r>
            <a:r>
              <a:rPr lang="en-US"/>
              <a:t>. </a:t>
            </a:r>
            <a:r>
              <a:rPr lang="en-US" err="1"/>
              <a:t>Primis</a:t>
            </a:r>
            <a:r>
              <a:rPr lang="en-US"/>
              <a:t> </a:t>
            </a:r>
            <a:r>
              <a:rPr lang="en-US" err="1"/>
              <a:t>natoque</a:t>
            </a:r>
            <a:r>
              <a:rPr lang="en-US"/>
              <a:t> </a:t>
            </a:r>
            <a:r>
              <a:rPr lang="en-US" err="1"/>
              <a:t>aenean</a:t>
            </a:r>
            <a:r>
              <a:rPr lang="en-US"/>
              <a:t> non </a:t>
            </a:r>
            <a:r>
              <a:rPr lang="en-US" err="1"/>
              <a:t>urna</a:t>
            </a:r>
            <a:r>
              <a:rPr lang="en-US"/>
              <a:t> </a:t>
            </a:r>
            <a:r>
              <a:rPr lang="en-US" err="1"/>
              <a:t>aenean</a:t>
            </a:r>
            <a:r>
              <a:rPr lang="en-US"/>
              <a:t> </a:t>
            </a:r>
            <a:r>
              <a:rPr lang="en-US" err="1"/>
              <a:t>adipiscing</a:t>
            </a:r>
            <a:r>
              <a:rPr lang="en-US"/>
              <a:t> </a:t>
            </a:r>
            <a:r>
              <a:rPr lang="en-US" err="1"/>
              <a:t>posuere</a:t>
            </a:r>
            <a:r>
              <a:rPr lang="en-US"/>
              <a:t> </a:t>
            </a:r>
            <a:r>
              <a:rPr lang="en-US" err="1"/>
              <a:t>tincidunt</a:t>
            </a:r>
            <a:r>
              <a:rPr lang="en-US"/>
              <a:t>. </a:t>
            </a:r>
            <a:r>
              <a:rPr lang="en-US" err="1"/>
              <a:t>Sodales</a:t>
            </a:r>
            <a:r>
              <a:rPr lang="en-US"/>
              <a:t> </a:t>
            </a:r>
            <a:r>
              <a:rPr lang="en-US" err="1"/>
              <a:t>quis</a:t>
            </a:r>
            <a:r>
              <a:rPr lang="en-US"/>
              <a:t> curae </a:t>
            </a:r>
            <a:r>
              <a:rPr lang="en-US" err="1"/>
              <a:t>finibus</a:t>
            </a:r>
            <a:r>
              <a:rPr lang="en-US"/>
              <a:t> sit </a:t>
            </a:r>
            <a:r>
              <a:rPr lang="en-US" err="1"/>
              <a:t>condimentum</a:t>
            </a:r>
            <a:r>
              <a:rPr lang="en-US"/>
              <a:t> </a:t>
            </a:r>
            <a:r>
              <a:rPr lang="en-US" err="1"/>
              <a:t>quisque</a:t>
            </a:r>
            <a:r>
              <a:rPr lang="en-US"/>
              <a:t>. </a:t>
            </a:r>
            <a:r>
              <a:rPr lang="en-US" err="1"/>
              <a:t>Inceptos</a:t>
            </a:r>
            <a:r>
              <a:rPr lang="en-US"/>
              <a:t> </a:t>
            </a:r>
            <a:r>
              <a:rPr lang="en-US" err="1"/>
              <a:t>sagittis</a:t>
            </a:r>
            <a:r>
              <a:rPr lang="en-US"/>
              <a:t> </a:t>
            </a:r>
            <a:r>
              <a:rPr lang="en-US" err="1"/>
              <a:t>nibh</a:t>
            </a:r>
            <a:r>
              <a:rPr lang="en-US"/>
              <a:t> </a:t>
            </a:r>
            <a:r>
              <a:rPr lang="en-US" err="1"/>
              <a:t>accumsan</a:t>
            </a:r>
            <a:r>
              <a:rPr lang="en-US"/>
              <a:t> </a:t>
            </a:r>
            <a:r>
              <a:rPr lang="en-US" err="1"/>
              <a:t>mollis</a:t>
            </a:r>
            <a:r>
              <a:rPr lang="en-US"/>
              <a:t> ipsum sit ac </a:t>
            </a:r>
            <a:r>
              <a:rPr lang="en-US" err="1"/>
              <a:t>netus</a:t>
            </a:r>
            <a:r>
              <a:rPr lang="en-US"/>
              <a:t>.</a:t>
            </a:r>
          </a:p>
          <a:p>
            <a:pPr lvl="0"/>
            <a:endParaRPr lang="en-US"/>
          </a:p>
          <a:p>
            <a:pPr lvl="0"/>
            <a:r>
              <a:rPr lang="en-US" err="1"/>
              <a:t>Consectetur</a:t>
            </a:r>
            <a:r>
              <a:rPr lang="en-US"/>
              <a:t> </a:t>
            </a:r>
            <a:r>
              <a:rPr lang="en-US" err="1"/>
              <a:t>scelerisque</a:t>
            </a:r>
            <a:r>
              <a:rPr lang="en-US"/>
              <a:t> </a:t>
            </a:r>
            <a:r>
              <a:rPr lang="en-US" err="1"/>
              <a:t>aliquam</a:t>
            </a:r>
            <a:r>
              <a:rPr lang="en-US"/>
              <a:t> </a:t>
            </a:r>
            <a:r>
              <a:rPr lang="en-US" err="1"/>
              <a:t>felis</a:t>
            </a:r>
            <a:r>
              <a:rPr lang="en-US"/>
              <a:t> cursus </a:t>
            </a:r>
            <a:r>
              <a:rPr lang="en-US" err="1"/>
              <a:t>fringilla</a:t>
            </a:r>
            <a:r>
              <a:rPr lang="en-US"/>
              <a:t> </a:t>
            </a:r>
            <a:r>
              <a:rPr lang="en-US" err="1"/>
              <a:t>cubilia</a:t>
            </a:r>
            <a:r>
              <a:rPr lang="en-US"/>
              <a:t> eros? </a:t>
            </a:r>
            <a:r>
              <a:rPr lang="en-US" err="1"/>
              <a:t>Nibh</a:t>
            </a:r>
            <a:r>
              <a:rPr lang="en-US"/>
              <a:t> lacinia auctor </a:t>
            </a:r>
            <a:r>
              <a:rPr lang="en-US" err="1"/>
              <a:t>etiam</a:t>
            </a:r>
            <a:r>
              <a:rPr lang="en-US"/>
              <a:t> magna sem. </a:t>
            </a:r>
            <a:r>
              <a:rPr lang="en-US" err="1"/>
              <a:t>Habitasse</a:t>
            </a:r>
            <a:r>
              <a:rPr lang="en-US"/>
              <a:t> </a:t>
            </a:r>
            <a:r>
              <a:rPr lang="en-US" err="1"/>
              <a:t>feugiat</a:t>
            </a:r>
            <a:r>
              <a:rPr lang="en-US"/>
              <a:t> </a:t>
            </a:r>
            <a:r>
              <a:rPr lang="en-US" err="1"/>
              <a:t>vulputate</a:t>
            </a:r>
            <a:r>
              <a:rPr lang="en-US"/>
              <a:t> </a:t>
            </a:r>
            <a:r>
              <a:rPr lang="en-US" err="1"/>
              <a:t>donec</a:t>
            </a:r>
            <a:r>
              <a:rPr lang="en-US"/>
              <a:t> </a:t>
            </a:r>
            <a:r>
              <a:rPr lang="en-US" err="1"/>
              <a:t>felis</a:t>
            </a:r>
            <a:r>
              <a:rPr lang="en-US"/>
              <a:t> </a:t>
            </a:r>
            <a:r>
              <a:rPr lang="en-US" err="1"/>
              <a:t>tortor</a:t>
            </a:r>
            <a:r>
              <a:rPr lang="en-US"/>
              <a:t> ac. </a:t>
            </a:r>
            <a:r>
              <a:rPr lang="en-US" err="1"/>
              <a:t>Malesuada</a:t>
            </a:r>
            <a:r>
              <a:rPr lang="en-US"/>
              <a:t> </a:t>
            </a:r>
            <a:r>
              <a:rPr lang="en-US" err="1"/>
              <a:t>commodo</a:t>
            </a:r>
            <a:r>
              <a:rPr lang="en-US"/>
              <a:t> </a:t>
            </a:r>
            <a:r>
              <a:rPr lang="en-US" err="1"/>
              <a:t>maecenas</a:t>
            </a:r>
            <a:r>
              <a:rPr lang="en-US"/>
              <a:t>, </a:t>
            </a:r>
            <a:r>
              <a:rPr lang="en-US" err="1"/>
              <a:t>quisque</a:t>
            </a:r>
            <a:r>
              <a:rPr lang="en-US"/>
              <a:t> </a:t>
            </a:r>
            <a:r>
              <a:rPr lang="en-US" err="1"/>
              <a:t>iaculis</a:t>
            </a:r>
            <a:r>
              <a:rPr lang="en-US"/>
              <a:t> </a:t>
            </a:r>
            <a:r>
              <a:rPr lang="en-US" err="1"/>
              <a:t>eleifend</a:t>
            </a:r>
            <a:r>
              <a:rPr lang="en-US"/>
              <a:t> mus. Justo </a:t>
            </a:r>
            <a:r>
              <a:rPr lang="en-US" err="1"/>
              <a:t>ornare</a:t>
            </a:r>
            <a:r>
              <a:rPr lang="en-US"/>
              <a:t> </a:t>
            </a:r>
            <a:r>
              <a:rPr lang="en-US" err="1"/>
              <a:t>adipiscing</a:t>
            </a:r>
            <a:r>
              <a:rPr lang="en-US"/>
              <a:t> </a:t>
            </a:r>
            <a:r>
              <a:rPr lang="en-US" err="1"/>
              <a:t>mus</a:t>
            </a:r>
            <a:r>
              <a:rPr lang="en-US"/>
              <a:t>; </a:t>
            </a:r>
            <a:r>
              <a:rPr lang="en-US" err="1"/>
              <a:t>ultricies</a:t>
            </a:r>
            <a:r>
              <a:rPr lang="en-US"/>
              <a:t> </a:t>
            </a:r>
            <a:r>
              <a:rPr lang="en-US" err="1"/>
              <a:t>platea</a:t>
            </a:r>
            <a:r>
              <a:rPr lang="en-US"/>
              <a:t> </a:t>
            </a:r>
            <a:r>
              <a:rPr lang="en-US" err="1"/>
              <a:t>dignissim</a:t>
            </a:r>
            <a:r>
              <a:rPr lang="en-US"/>
              <a:t>. </a:t>
            </a:r>
            <a:r>
              <a:rPr lang="en-US" err="1"/>
              <a:t>Aptent</a:t>
            </a:r>
            <a:r>
              <a:rPr lang="en-US"/>
              <a:t> </a:t>
            </a:r>
            <a:r>
              <a:rPr lang="en-US" err="1"/>
              <a:t>arcu</a:t>
            </a:r>
            <a:r>
              <a:rPr lang="en-US"/>
              <a:t> </a:t>
            </a:r>
            <a:r>
              <a:rPr lang="en-US" err="1"/>
              <a:t>justo</a:t>
            </a:r>
            <a:r>
              <a:rPr lang="en-US"/>
              <a:t> </a:t>
            </a:r>
            <a:r>
              <a:rPr lang="en-US" err="1"/>
              <a:t>cras</a:t>
            </a:r>
            <a:r>
              <a:rPr lang="en-US"/>
              <a:t> </a:t>
            </a:r>
            <a:r>
              <a:rPr lang="en-US" err="1"/>
              <a:t>condimentum</a:t>
            </a:r>
            <a:r>
              <a:rPr lang="en-US"/>
              <a:t> libero </a:t>
            </a:r>
            <a:r>
              <a:rPr lang="en-US" err="1"/>
              <a:t>lectus</a:t>
            </a:r>
            <a:r>
              <a:rPr lang="en-US"/>
              <a:t> </a:t>
            </a:r>
            <a:r>
              <a:rPr lang="en-US" err="1"/>
              <a:t>sapien</a:t>
            </a:r>
            <a:r>
              <a:rPr lang="en-US"/>
              <a:t> </a:t>
            </a:r>
            <a:r>
              <a:rPr lang="en-US" err="1"/>
              <a:t>dapibus</a:t>
            </a:r>
            <a:r>
              <a:rPr lang="en-US"/>
              <a:t>. Semper </a:t>
            </a:r>
            <a:r>
              <a:rPr lang="en-US" err="1"/>
              <a:t>vehicula</a:t>
            </a:r>
            <a:r>
              <a:rPr lang="en-US"/>
              <a:t> </a:t>
            </a:r>
            <a:r>
              <a:rPr lang="en-US" err="1"/>
              <a:t>litora</a:t>
            </a:r>
            <a:r>
              <a:rPr lang="en-US"/>
              <a:t> id </a:t>
            </a:r>
            <a:r>
              <a:rPr lang="en-US" err="1"/>
              <a:t>penatibus</a:t>
            </a:r>
            <a:r>
              <a:rPr lang="en-US"/>
              <a:t> sed </a:t>
            </a:r>
            <a:r>
              <a:rPr lang="en-US" err="1"/>
              <a:t>massa</a:t>
            </a:r>
            <a:r>
              <a:rPr lang="en-US"/>
              <a:t> pharetra </a:t>
            </a:r>
            <a:r>
              <a:rPr lang="en-US" err="1"/>
              <a:t>leo</a:t>
            </a:r>
            <a:r>
              <a:rPr lang="en-US"/>
              <a:t>.</a:t>
            </a:r>
          </a:p>
        </p:txBody>
      </p:sp>
    </p:spTree>
    <p:extLst>
      <p:ext uri="{BB962C8B-B14F-4D97-AF65-F5344CB8AC3E}">
        <p14:creationId xmlns:p14="http://schemas.microsoft.com/office/powerpoint/2010/main" val="14312388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1"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1" y="1962152"/>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11" name="Text Placeholder 9">
            <a:extLst>
              <a:ext uri="{FF2B5EF4-FFF2-40B4-BE49-F238E27FC236}">
                <a16:creationId xmlns:a16="http://schemas.microsoft.com/office/drawing/2014/main" id="{B2C21488-B577-448F-A721-9D25B74822BD}"/>
              </a:ext>
            </a:extLst>
          </p:cNvPr>
          <p:cNvSpPr>
            <a:spLocks noGrp="1"/>
          </p:cNvSpPr>
          <p:nvPr>
            <p:ph type="body" sz="quarter" idx="17" hasCustomPrompt="1"/>
          </p:nvPr>
        </p:nvSpPr>
        <p:spPr>
          <a:xfrm>
            <a:off x="4673834" y="1959771"/>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5" name="TextBox 4">
            <a:extLst>
              <a:ext uri="{FF2B5EF4-FFF2-40B4-BE49-F238E27FC236}">
                <a16:creationId xmlns:a16="http://schemas.microsoft.com/office/drawing/2014/main" id="{CE034051-D8C3-D82C-96B2-F7E896E0A748}"/>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21019F80-A405-784C-E3BD-D40706841C74}"/>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2037713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Columns">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2" y="1962152"/>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5" name="Text Placeholder 13">
            <a:extLst>
              <a:ext uri="{FF2B5EF4-FFF2-40B4-BE49-F238E27FC236}">
                <a16:creationId xmlns:a16="http://schemas.microsoft.com/office/drawing/2014/main" id="{A3AEA86D-6996-F564-75C7-5C12FA7560FA}"/>
              </a:ext>
            </a:extLst>
          </p:cNvPr>
          <p:cNvSpPr>
            <a:spLocks noGrp="1"/>
          </p:cNvSpPr>
          <p:nvPr>
            <p:ph type="body" sz="quarter" idx="15" hasCustomPrompt="1"/>
          </p:nvPr>
        </p:nvSpPr>
        <p:spPr>
          <a:xfrm>
            <a:off x="628652" y="1646517"/>
            <a:ext cx="7886699" cy="273844"/>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9" name="Text Placeholder 9">
            <a:extLst>
              <a:ext uri="{FF2B5EF4-FFF2-40B4-BE49-F238E27FC236}">
                <a16:creationId xmlns:a16="http://schemas.microsoft.com/office/drawing/2014/main" id="{AA560AFB-82BD-0A13-E525-F6B0E3C9018B}"/>
              </a:ext>
            </a:extLst>
          </p:cNvPr>
          <p:cNvSpPr>
            <a:spLocks noGrp="1"/>
          </p:cNvSpPr>
          <p:nvPr>
            <p:ph type="body" sz="quarter" idx="17" hasCustomPrompt="1"/>
          </p:nvPr>
        </p:nvSpPr>
        <p:spPr>
          <a:xfrm>
            <a:off x="6089075" y="1962152"/>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12" name="Text Placeholder 9">
            <a:extLst>
              <a:ext uri="{FF2B5EF4-FFF2-40B4-BE49-F238E27FC236}">
                <a16:creationId xmlns:a16="http://schemas.microsoft.com/office/drawing/2014/main" id="{061A5C5F-4556-B07B-1B2F-1EF233FDFC11}"/>
              </a:ext>
            </a:extLst>
          </p:cNvPr>
          <p:cNvSpPr>
            <a:spLocks noGrp="1"/>
          </p:cNvSpPr>
          <p:nvPr>
            <p:ph type="body" sz="quarter" idx="18" hasCustomPrompt="1"/>
          </p:nvPr>
        </p:nvSpPr>
        <p:spPr>
          <a:xfrm>
            <a:off x="3358862" y="1962152"/>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7" name="TextBox 6">
            <a:extLst>
              <a:ext uri="{FF2B5EF4-FFF2-40B4-BE49-F238E27FC236}">
                <a16:creationId xmlns:a16="http://schemas.microsoft.com/office/drawing/2014/main" id="{5D2F3F5F-487B-40CD-3FBD-BE6DC2CC8273}"/>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8" name="TextBox 7">
            <a:extLst>
              <a:ext uri="{FF2B5EF4-FFF2-40B4-BE49-F238E27FC236}">
                <a16:creationId xmlns:a16="http://schemas.microsoft.com/office/drawing/2014/main" id="{D647B1B0-EF00-CB51-DB8E-0349F8FAF99D}"/>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Tree>
    <p:extLst>
      <p:ext uri="{BB962C8B-B14F-4D97-AF65-F5344CB8AC3E}">
        <p14:creationId xmlns:p14="http://schemas.microsoft.com/office/powerpoint/2010/main" val="4226346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llout Right 01">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1"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1" y="1962152"/>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6" name="Content Placeholder 15">
            <a:extLst>
              <a:ext uri="{FF2B5EF4-FFF2-40B4-BE49-F238E27FC236}">
                <a16:creationId xmlns:a16="http://schemas.microsoft.com/office/drawing/2014/main" id="{82042D27-BC61-5027-5D26-A14A78A928A2}"/>
              </a:ext>
            </a:extLst>
          </p:cNvPr>
          <p:cNvSpPr>
            <a:spLocks noGrp="1"/>
          </p:cNvSpPr>
          <p:nvPr>
            <p:ph sz="quarter" idx="18" hasCustomPrompt="1"/>
          </p:nvPr>
        </p:nvSpPr>
        <p:spPr>
          <a:xfrm>
            <a:off x="4999927" y="2817013"/>
            <a:ext cx="4144075" cy="1119146"/>
          </a:xfrm>
          <a:custGeom>
            <a:avLst/>
            <a:gdLst>
              <a:gd name="connsiteX0" fmla="*/ 744679 w 5525433"/>
              <a:gd name="connsiteY0" fmla="*/ 0 h 1492195"/>
              <a:gd name="connsiteX1" fmla="*/ 5525433 w 5525433"/>
              <a:gd name="connsiteY1" fmla="*/ 0 h 1492195"/>
              <a:gd name="connsiteX2" fmla="*/ 5525433 w 5525433"/>
              <a:gd name="connsiteY2" fmla="*/ 1492195 h 1492195"/>
              <a:gd name="connsiteX3" fmla="*/ 744679 w 5525433"/>
              <a:gd name="connsiteY3" fmla="*/ 1492195 h 1492195"/>
              <a:gd name="connsiteX4" fmla="*/ 0 w 5525433"/>
              <a:gd name="connsiteY4" fmla="*/ 747516 h 1492195"/>
              <a:gd name="connsiteX5" fmla="*/ 0 w 5525433"/>
              <a:gd name="connsiteY5" fmla="*/ 744680 h 1492195"/>
              <a:gd name="connsiteX6" fmla="*/ 744679 w 552543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433" h="1492195">
                <a:moveTo>
                  <a:pt x="744679" y="0"/>
                </a:moveTo>
                <a:lnTo>
                  <a:pt x="5525433" y="0"/>
                </a:lnTo>
                <a:lnTo>
                  <a:pt x="552543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5397775" y="2817012"/>
            <a:ext cx="3117577"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big stats.</a:t>
            </a:r>
          </a:p>
        </p:txBody>
      </p:sp>
    </p:spTree>
    <p:extLst>
      <p:ext uri="{BB962C8B-B14F-4D97-AF65-F5344CB8AC3E}">
        <p14:creationId xmlns:p14="http://schemas.microsoft.com/office/powerpoint/2010/main" val="13519229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llout Right 02">
    <p:bg>
      <p:bgPr>
        <a:solidFill>
          <a:srgbClr val="F5F8FC"/>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5FC8939-4FFB-B25E-0637-138C375D1703}"/>
              </a:ext>
            </a:extLst>
          </p:cNvPr>
          <p:cNvSpPr>
            <a:spLocks noGrp="1"/>
          </p:cNvSpPr>
          <p:nvPr>
            <p:ph sz="quarter" idx="18" hasCustomPrompt="1"/>
          </p:nvPr>
        </p:nvSpPr>
        <p:spPr>
          <a:xfrm>
            <a:off x="6089587" y="2817013"/>
            <a:ext cx="3054415" cy="1119146"/>
          </a:xfrm>
          <a:custGeom>
            <a:avLst/>
            <a:gdLst>
              <a:gd name="connsiteX0" fmla="*/ 744679 w 4072553"/>
              <a:gd name="connsiteY0" fmla="*/ 0 h 1492195"/>
              <a:gd name="connsiteX1" fmla="*/ 4072553 w 4072553"/>
              <a:gd name="connsiteY1" fmla="*/ 0 h 1492195"/>
              <a:gd name="connsiteX2" fmla="*/ 4072553 w 4072553"/>
              <a:gd name="connsiteY2" fmla="*/ 1492195 h 1492195"/>
              <a:gd name="connsiteX3" fmla="*/ 744679 w 4072553"/>
              <a:gd name="connsiteY3" fmla="*/ 1492195 h 1492195"/>
              <a:gd name="connsiteX4" fmla="*/ 0 w 4072553"/>
              <a:gd name="connsiteY4" fmla="*/ 747516 h 1492195"/>
              <a:gd name="connsiteX5" fmla="*/ 0 w 4072553"/>
              <a:gd name="connsiteY5" fmla="*/ 744680 h 1492195"/>
              <a:gd name="connsiteX6" fmla="*/ 744679 w 407255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2553" h="1492195">
                <a:moveTo>
                  <a:pt x="744679" y="0"/>
                </a:moveTo>
                <a:lnTo>
                  <a:pt x="4072553" y="0"/>
                </a:lnTo>
                <a:lnTo>
                  <a:pt x="407255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6487434" y="2817012"/>
            <a:ext cx="2027916"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a:t>
            </a:r>
            <a:br>
              <a:rPr lang="en-US"/>
            </a:br>
            <a:r>
              <a:rPr lang="en-US"/>
              <a:t>big stats.</a:t>
            </a:r>
          </a:p>
        </p:txBody>
      </p:sp>
      <p:sp>
        <p:nvSpPr>
          <p:cNvPr id="4" name="Text Placeholder 9">
            <a:extLst>
              <a:ext uri="{FF2B5EF4-FFF2-40B4-BE49-F238E27FC236}">
                <a16:creationId xmlns:a16="http://schemas.microsoft.com/office/drawing/2014/main" id="{8BB23961-E044-F92B-58D1-FD2E46911E48}"/>
              </a:ext>
            </a:extLst>
          </p:cNvPr>
          <p:cNvSpPr>
            <a:spLocks noGrp="1"/>
          </p:cNvSpPr>
          <p:nvPr>
            <p:ph type="body" sz="quarter" idx="16" hasCustomPrompt="1"/>
          </p:nvPr>
        </p:nvSpPr>
        <p:spPr>
          <a:xfrm>
            <a:off x="628652" y="1962152"/>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
        <p:nvSpPr>
          <p:cNvPr id="5" name="Text Placeholder 13">
            <a:extLst>
              <a:ext uri="{FF2B5EF4-FFF2-40B4-BE49-F238E27FC236}">
                <a16:creationId xmlns:a16="http://schemas.microsoft.com/office/drawing/2014/main" id="{40CFCF1A-9ED7-84A7-DC82-3F5CE927BA9E}"/>
              </a:ext>
            </a:extLst>
          </p:cNvPr>
          <p:cNvSpPr>
            <a:spLocks noGrp="1"/>
          </p:cNvSpPr>
          <p:nvPr>
            <p:ph type="body" sz="quarter" idx="15" hasCustomPrompt="1"/>
          </p:nvPr>
        </p:nvSpPr>
        <p:spPr>
          <a:xfrm>
            <a:off x="628652" y="1646517"/>
            <a:ext cx="5156489" cy="273844"/>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1" name="Text Placeholder 9">
            <a:extLst>
              <a:ext uri="{FF2B5EF4-FFF2-40B4-BE49-F238E27FC236}">
                <a16:creationId xmlns:a16="http://schemas.microsoft.com/office/drawing/2014/main" id="{2A1788BE-5A6F-E963-9BB7-86E4AB2C264D}"/>
              </a:ext>
            </a:extLst>
          </p:cNvPr>
          <p:cNvSpPr>
            <a:spLocks noGrp="1"/>
          </p:cNvSpPr>
          <p:nvPr>
            <p:ph type="body" sz="quarter" idx="20" hasCustomPrompt="1"/>
          </p:nvPr>
        </p:nvSpPr>
        <p:spPr>
          <a:xfrm>
            <a:off x="3358862" y="1962152"/>
            <a:ext cx="2426277" cy="2516981"/>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a:t>
            </a:r>
          </a:p>
        </p:txBody>
      </p:sp>
    </p:spTree>
    <p:extLst>
      <p:ext uri="{BB962C8B-B14F-4D97-AF65-F5344CB8AC3E}">
        <p14:creationId xmlns:p14="http://schemas.microsoft.com/office/powerpoint/2010/main" val="314328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llout Left 01">
    <p:bg>
      <p:bgPr>
        <a:solidFill>
          <a:srgbClr val="F5F8F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4336E0-6986-BE37-43A1-C1B4F7CE57D6}"/>
              </a:ext>
            </a:extLst>
          </p:cNvPr>
          <p:cNvSpPr>
            <a:spLocks noGrp="1"/>
          </p:cNvSpPr>
          <p:nvPr>
            <p:ph type="title" hasCustomPrompt="1"/>
          </p:nvPr>
        </p:nvSpPr>
        <p:spPr>
          <a:xfrm>
            <a:off x="628650" y="273844"/>
            <a:ext cx="7886700" cy="994172"/>
          </a:xfrm>
        </p:spPr>
        <p:txBody>
          <a:bodyPr/>
          <a:lstStyle/>
          <a:p>
            <a:r>
              <a:rPr lang="en-US"/>
              <a:t>Title Goes Here</a:t>
            </a:r>
          </a:p>
        </p:txBody>
      </p:sp>
      <p:pic>
        <p:nvPicPr>
          <p:cNvPr id="2" name="Picture 1" descr="A black circle with a black background&#10;&#10;Description automatically generated">
            <a:extLst>
              <a:ext uri="{FF2B5EF4-FFF2-40B4-BE49-F238E27FC236}">
                <a16:creationId xmlns:a16="http://schemas.microsoft.com/office/drawing/2014/main" id="{EC80EE97-1667-A0DB-D2DE-E4E1A706203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7563313" y="2439"/>
            <a:ext cx="1583126" cy="1578251"/>
          </a:xfrm>
          <a:prstGeom prst="rect">
            <a:avLst/>
          </a:prstGeom>
        </p:spPr>
      </p:pic>
      <p:sp>
        <p:nvSpPr>
          <p:cNvPr id="8" name="Text Placeholder 13">
            <a:extLst>
              <a:ext uri="{FF2B5EF4-FFF2-40B4-BE49-F238E27FC236}">
                <a16:creationId xmlns:a16="http://schemas.microsoft.com/office/drawing/2014/main" id="{396FC600-D5ED-B535-F21E-A7AFCACC0F49}"/>
              </a:ext>
            </a:extLst>
          </p:cNvPr>
          <p:cNvSpPr>
            <a:spLocks noGrp="1"/>
          </p:cNvSpPr>
          <p:nvPr>
            <p:ph type="body" sz="quarter" idx="15" hasCustomPrompt="1"/>
          </p:nvPr>
        </p:nvSpPr>
        <p:spPr>
          <a:xfrm>
            <a:off x="628651" y="1646517"/>
            <a:ext cx="3841519" cy="228718"/>
          </a:xfrm>
        </p:spPr>
        <p:txBody>
          <a:bodyPr>
            <a:normAutofit/>
          </a:bodyPr>
          <a:lstStyle>
            <a:lvl1pPr marL="0" indent="0">
              <a:buNone/>
              <a:defRPr sz="1050" b="1" i="0">
                <a:solidFill>
                  <a:schemeClr val="accent1"/>
                </a:solidFill>
                <a:latin typeface="Malgun Gothic" panose="020B0503020000020004" pitchFamily="34" charset="-127"/>
                <a:ea typeface="Malgun Gothic" panose="020B0503020000020004" pitchFamily="34" charset="-127"/>
              </a:defRPr>
            </a:lvl1pPr>
          </a:lstStyle>
          <a:p>
            <a:pPr lvl="0"/>
            <a:r>
              <a:rPr lang="en-US"/>
              <a:t>SUB HEAD</a:t>
            </a:r>
          </a:p>
        </p:txBody>
      </p:sp>
      <p:sp>
        <p:nvSpPr>
          <p:cNvPr id="10" name="Text Placeholder 9">
            <a:extLst>
              <a:ext uri="{FF2B5EF4-FFF2-40B4-BE49-F238E27FC236}">
                <a16:creationId xmlns:a16="http://schemas.microsoft.com/office/drawing/2014/main" id="{145217FC-7CD5-D086-9ED2-12C29C520AD5}"/>
              </a:ext>
            </a:extLst>
          </p:cNvPr>
          <p:cNvSpPr>
            <a:spLocks noGrp="1"/>
          </p:cNvSpPr>
          <p:nvPr>
            <p:ph type="body" sz="quarter" idx="16" hasCustomPrompt="1"/>
          </p:nvPr>
        </p:nvSpPr>
        <p:spPr>
          <a:xfrm>
            <a:off x="628651" y="1962152"/>
            <a:ext cx="3841519" cy="609599"/>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7" name="TextBox 6">
            <a:extLst>
              <a:ext uri="{FF2B5EF4-FFF2-40B4-BE49-F238E27FC236}">
                <a16:creationId xmlns:a16="http://schemas.microsoft.com/office/drawing/2014/main" id="{43836538-2BF1-6063-2F59-123730D61815}"/>
              </a:ext>
            </a:extLst>
          </p:cNvPr>
          <p:cNvSpPr txBox="1"/>
          <p:nvPr userDrawn="1"/>
        </p:nvSpPr>
        <p:spPr>
          <a:xfrm>
            <a:off x="628651" y="4765685"/>
            <a:ext cx="1546622" cy="273844"/>
          </a:xfrm>
          <a:prstGeom prst="rect">
            <a:avLst/>
          </a:prstGeom>
          <a:noFill/>
        </p:spPr>
        <p:txBody>
          <a:bodyPr wrap="square" lIns="67500" anchor="ctr">
            <a:noAutofit/>
          </a:bodyPr>
          <a:lstStyle/>
          <a:p>
            <a:pPr>
              <a:lnSpc>
                <a:spcPts val="1463"/>
              </a:lnSpc>
              <a:spcBef>
                <a:spcPct val="0"/>
              </a:spcBef>
              <a:defRPr/>
            </a:pPr>
            <a:r>
              <a:rPr lang="en-US" sz="825" dirty="0">
                <a:solidFill>
                  <a:srgbClr val="535659"/>
                </a:solidFill>
                <a:latin typeface="Malgun Gothic" panose="020B0503020000020004" pitchFamily="34" charset="-127"/>
                <a:ea typeface="Malgun Gothic" panose="020B0503020000020004" pitchFamily="34" charset="-127"/>
              </a:rPr>
              <a:t>©2024 Navigate360</a:t>
            </a:r>
            <a:endParaRPr lang="en-US" sz="825" b="1" dirty="0">
              <a:solidFill>
                <a:srgbClr val="535659"/>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3DF40DE5-40E7-2405-A90E-D818DDDA3884}"/>
              </a:ext>
            </a:extLst>
          </p:cNvPr>
          <p:cNvSpPr txBox="1"/>
          <p:nvPr userDrawn="1"/>
        </p:nvSpPr>
        <p:spPr>
          <a:xfrm>
            <a:off x="8221134" y="4765685"/>
            <a:ext cx="294217" cy="273844"/>
          </a:xfrm>
          <a:prstGeom prst="rect">
            <a:avLst/>
          </a:prstGeom>
          <a:noFill/>
        </p:spPr>
        <p:txBody>
          <a:bodyPr wrap="square" lIns="67500" anchor="ctr">
            <a:noAutofit/>
          </a:bodyPr>
          <a:lstStyle/>
          <a:p>
            <a:pPr algn="r"/>
            <a:fld id="{782385AF-9A25-8240-96E0-9B7F83DBF2E7}" type="slidenum">
              <a:rPr lang="en-US" sz="825" smtClean="0">
                <a:solidFill>
                  <a:srgbClr val="535659"/>
                </a:solidFill>
              </a:rPr>
              <a:pPr algn="r"/>
              <a:t>‹#›</a:t>
            </a:fld>
            <a:endParaRPr lang="en-US" sz="825" dirty="0">
              <a:solidFill>
                <a:srgbClr val="535659"/>
              </a:solidFill>
            </a:endParaRPr>
          </a:p>
        </p:txBody>
      </p:sp>
      <p:sp>
        <p:nvSpPr>
          <p:cNvPr id="16" name="Content Placeholder 15">
            <a:extLst>
              <a:ext uri="{FF2B5EF4-FFF2-40B4-BE49-F238E27FC236}">
                <a16:creationId xmlns:a16="http://schemas.microsoft.com/office/drawing/2014/main" id="{82042D27-BC61-5027-5D26-A14A78A928A2}"/>
              </a:ext>
            </a:extLst>
          </p:cNvPr>
          <p:cNvSpPr>
            <a:spLocks noGrp="1"/>
          </p:cNvSpPr>
          <p:nvPr>
            <p:ph sz="quarter" idx="18" hasCustomPrompt="1"/>
          </p:nvPr>
        </p:nvSpPr>
        <p:spPr>
          <a:xfrm flipH="1">
            <a:off x="1207" y="2817013"/>
            <a:ext cx="4144075" cy="1119146"/>
          </a:xfrm>
          <a:custGeom>
            <a:avLst/>
            <a:gdLst>
              <a:gd name="connsiteX0" fmla="*/ 744679 w 5525433"/>
              <a:gd name="connsiteY0" fmla="*/ 0 h 1492195"/>
              <a:gd name="connsiteX1" fmla="*/ 5525433 w 5525433"/>
              <a:gd name="connsiteY1" fmla="*/ 0 h 1492195"/>
              <a:gd name="connsiteX2" fmla="*/ 5525433 w 5525433"/>
              <a:gd name="connsiteY2" fmla="*/ 1492195 h 1492195"/>
              <a:gd name="connsiteX3" fmla="*/ 744679 w 5525433"/>
              <a:gd name="connsiteY3" fmla="*/ 1492195 h 1492195"/>
              <a:gd name="connsiteX4" fmla="*/ 0 w 5525433"/>
              <a:gd name="connsiteY4" fmla="*/ 747516 h 1492195"/>
              <a:gd name="connsiteX5" fmla="*/ 0 w 5525433"/>
              <a:gd name="connsiteY5" fmla="*/ 744680 h 1492195"/>
              <a:gd name="connsiteX6" fmla="*/ 744679 w 5525433"/>
              <a:gd name="connsiteY6" fmla="*/ 0 h 1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433" h="1492195">
                <a:moveTo>
                  <a:pt x="744679" y="0"/>
                </a:moveTo>
                <a:lnTo>
                  <a:pt x="5525433" y="0"/>
                </a:lnTo>
                <a:lnTo>
                  <a:pt x="5525433" y="1492195"/>
                </a:lnTo>
                <a:lnTo>
                  <a:pt x="744679" y="1492195"/>
                </a:lnTo>
                <a:cubicBezTo>
                  <a:pt x="333404" y="1492195"/>
                  <a:pt x="0" y="1158791"/>
                  <a:pt x="0" y="747516"/>
                </a:cubicBezTo>
                <a:lnTo>
                  <a:pt x="0" y="744680"/>
                </a:lnTo>
                <a:cubicBezTo>
                  <a:pt x="0" y="333405"/>
                  <a:pt x="333404" y="0"/>
                  <a:pt x="744679" y="0"/>
                </a:cubicBezTo>
                <a:close/>
              </a:path>
            </a:pathLst>
          </a:custGeom>
          <a:solidFill>
            <a:srgbClr val="D4F6F4"/>
          </a:solidFill>
          <a:ln>
            <a:noFill/>
          </a:ln>
        </p:spPr>
        <p:txBody>
          <a:bodyPr wrap="square">
            <a:noAutofit/>
          </a:bodyPr>
          <a:lstStyle>
            <a:lvl1pPr marL="0" indent="0">
              <a:buNone/>
              <a:defRPr/>
            </a:lvl1pPr>
          </a:lstStyle>
          <a:p>
            <a:pPr lvl="0"/>
            <a:r>
              <a:rPr lang="en-US"/>
              <a:t> </a:t>
            </a:r>
          </a:p>
        </p:txBody>
      </p:sp>
      <p:sp>
        <p:nvSpPr>
          <p:cNvPr id="12" name="Text Placeholder 11">
            <a:extLst>
              <a:ext uri="{FF2B5EF4-FFF2-40B4-BE49-F238E27FC236}">
                <a16:creationId xmlns:a16="http://schemas.microsoft.com/office/drawing/2014/main" id="{8BD4D90A-2F13-638F-AF0D-53B8C0DF3325}"/>
              </a:ext>
            </a:extLst>
          </p:cNvPr>
          <p:cNvSpPr>
            <a:spLocks noGrp="1"/>
          </p:cNvSpPr>
          <p:nvPr>
            <p:ph type="body" sz="quarter" idx="17" hasCustomPrompt="1"/>
          </p:nvPr>
        </p:nvSpPr>
        <p:spPr>
          <a:xfrm>
            <a:off x="399055" y="2817012"/>
            <a:ext cx="3117577" cy="1119146"/>
          </a:xfrm>
        </p:spPr>
        <p:txBody>
          <a:bodyPr anchor="ctr"/>
          <a:lstStyle>
            <a:lvl1pPr marL="0" indent="0" algn="ctr">
              <a:lnSpc>
                <a:spcPct val="100000"/>
              </a:lnSpc>
              <a:buNone/>
              <a:defRPr b="0" i="0">
                <a:solidFill>
                  <a:schemeClr val="tx1"/>
                </a:solidFill>
                <a:latin typeface="Rockwell" panose="02060603020205020403" pitchFamily="18" charset="77"/>
              </a:defRPr>
            </a:lvl1pPr>
          </a:lstStyle>
          <a:p>
            <a:pPr lvl="0"/>
            <a:r>
              <a:rPr lang="en-US"/>
              <a:t>Overarching key takeaway for this page. May include some big stats.</a:t>
            </a:r>
          </a:p>
        </p:txBody>
      </p:sp>
      <p:sp>
        <p:nvSpPr>
          <p:cNvPr id="4" name="Text Placeholder 9">
            <a:extLst>
              <a:ext uri="{FF2B5EF4-FFF2-40B4-BE49-F238E27FC236}">
                <a16:creationId xmlns:a16="http://schemas.microsoft.com/office/drawing/2014/main" id="{44683B97-384B-E01D-A1F1-93F2D285570A}"/>
              </a:ext>
            </a:extLst>
          </p:cNvPr>
          <p:cNvSpPr>
            <a:spLocks noGrp="1"/>
          </p:cNvSpPr>
          <p:nvPr>
            <p:ph type="body" sz="quarter" idx="19" hasCustomPrompt="1"/>
          </p:nvPr>
        </p:nvSpPr>
        <p:spPr>
          <a:xfrm>
            <a:off x="4673834" y="1959771"/>
            <a:ext cx="3841519" cy="2356247"/>
          </a:xfrm>
        </p:spPr>
        <p:txBody>
          <a:bodyPr/>
          <a:lstStyle>
            <a:lvl1pPr marL="0" indent="0">
              <a:lnSpc>
                <a:spcPct val="100000"/>
              </a:lnSpc>
              <a:buNone/>
              <a:defRPr sz="105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a:t>
            </a:r>
            <a:r>
              <a:rPr lang="en-US" err="1"/>
              <a:t>ecumsan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br>
              <a:rPr lang="en-US"/>
            </a:br>
            <a:r>
              <a:rPr lang="en-US" err="1"/>
              <a:t>te</a:t>
            </a:r>
            <a:r>
              <a:rPr lang="en-US"/>
              <a:t> </a:t>
            </a:r>
            <a:r>
              <a:rPr lang="en-US" err="1"/>
              <a:t>feugait</a:t>
            </a:r>
            <a:r>
              <a:rPr lang="en-US"/>
              <a:t> </a:t>
            </a:r>
            <a:r>
              <a:rPr lang="en-US" err="1"/>
              <a:t>nulla</a:t>
            </a:r>
            <a:r>
              <a:rPr lang="en-US"/>
              <a:t> </a:t>
            </a:r>
            <a:r>
              <a:rPr lang="en-US" err="1"/>
              <a:t>facilisi</a:t>
            </a:r>
            <a:r>
              <a:rPr lang="en-US"/>
              <a:t>. </a:t>
            </a:r>
            <a:r>
              <a:rPr lang="en-US" err="1"/>
              <a:t>Loremipsm</a:t>
            </a:r>
            <a:r>
              <a:rPr lang="en-US"/>
              <a:t> dolor sit </a:t>
            </a:r>
            <a:r>
              <a:rPr lang="en-US" err="1"/>
              <a:t>amet</a:t>
            </a:r>
            <a:r>
              <a:rPr lang="en-US"/>
              <a:t>.</a:t>
            </a:r>
          </a:p>
          <a:p>
            <a:pPr lvl="0"/>
            <a:endParaRPr lang="en-US"/>
          </a:p>
        </p:txBody>
      </p:sp>
    </p:spTree>
    <p:extLst>
      <p:ext uri="{BB962C8B-B14F-4D97-AF65-F5344CB8AC3E}">
        <p14:creationId xmlns:p14="http://schemas.microsoft.com/office/powerpoint/2010/main" val="22836081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theme" Target="../theme/theme2.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heme" Target="../theme/theme3.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4.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C019A-1241-8B12-1928-AE57EC55A41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FCDFCF9-6988-3532-791A-1C53FA3E0883}"/>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83DFB-4F13-8CDD-92F2-DC2882F261D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25">
                <a:solidFill>
                  <a:srgbClr val="535659"/>
                </a:solidFill>
              </a:defRPr>
            </a:lvl1pPr>
          </a:lstStyle>
          <a:p>
            <a:pPr>
              <a:lnSpc>
                <a:spcPts val="1463"/>
              </a:lnSpc>
              <a:spcBef>
                <a:spcPct val="0"/>
              </a:spcBef>
              <a:defRPr/>
            </a:pPr>
            <a:r>
              <a:rPr lang="en-US" dirty="0">
                <a:latin typeface="Malgun Gothic" panose="020B0503020000020004" pitchFamily="34" charset="-127"/>
                <a:ea typeface="Malgun Gothic" panose="020B0503020000020004" pitchFamily="34" charset="-127"/>
              </a:rPr>
              <a:t>©2024 Navigate360</a:t>
            </a:r>
            <a:endParaRPr lang="en-US" b="1" dirty="0">
              <a:latin typeface="Malgun Gothic" panose="020B0503020000020004" pitchFamily="34" charset="-127"/>
              <a:ea typeface="Malgun Gothic" panose="020B0503020000020004" pitchFamily="34" charset="-127"/>
            </a:endParaRPr>
          </a:p>
        </p:txBody>
      </p:sp>
      <p:sp>
        <p:nvSpPr>
          <p:cNvPr id="5" name="Footer Placeholder 4">
            <a:extLst>
              <a:ext uri="{FF2B5EF4-FFF2-40B4-BE49-F238E27FC236}">
                <a16:creationId xmlns:a16="http://schemas.microsoft.com/office/drawing/2014/main" id="{56404A66-7524-BBE3-E1B2-36C7B1CC0C5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3E1C9F6-D959-1455-F9BB-44D8B1E719F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25">
                <a:solidFill>
                  <a:srgbClr val="535659"/>
                </a:solidFill>
                <a:latin typeface="Malgun Gothic" panose="020B0503020000020004" pitchFamily="34" charset="-127"/>
                <a:ea typeface="Malgun Gothic" panose="020B0503020000020004" pitchFamily="34" charset="-127"/>
              </a:defRPr>
            </a:lvl1pPr>
          </a:lstStyle>
          <a:p>
            <a:fld id="{782385AF-9A25-8240-96E0-9B7F83DBF2E7}" type="slidenum">
              <a:rPr lang="en-US" smtClean="0"/>
              <a:pPr/>
              <a:t>‹#›</a:t>
            </a:fld>
            <a:endParaRPr lang="en-US" dirty="0"/>
          </a:p>
        </p:txBody>
      </p:sp>
    </p:spTree>
    <p:extLst>
      <p:ext uri="{BB962C8B-B14F-4D97-AF65-F5344CB8AC3E}">
        <p14:creationId xmlns:p14="http://schemas.microsoft.com/office/powerpoint/2010/main" val="10051631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 id="2147483889" r:id="rId49"/>
    <p:sldLayoutId id="2147483890" r:id="rId50"/>
    <p:sldLayoutId id="2147483891" r:id="rId51"/>
    <p:sldLayoutId id="2147483892" r:id="rId52"/>
    <p:sldLayoutId id="2147483893" r:id="rId53"/>
    <p:sldLayoutId id="2147483894" r:id="rId54"/>
    <p:sldLayoutId id="2147483895" r:id="rId55"/>
    <p:sldLayoutId id="2147483896" r:id="rId56"/>
    <p:sldLayoutId id="2147483897" r:id="rId57"/>
    <p:sldLayoutId id="2147483898" r:id="rId58"/>
  </p:sldLayoutIdLst>
  <p:txStyles>
    <p:titleStyle>
      <a:lvl1pPr algn="l" defTabSz="685800" rtl="0" eaLnBrk="1" latinLnBrk="0" hangingPunct="1">
        <a:lnSpc>
          <a:spcPct val="100000"/>
        </a:lnSpc>
        <a:spcBef>
          <a:spcPct val="0"/>
        </a:spcBef>
        <a:buNone/>
        <a:defRPr sz="3300" kern="1200">
          <a:solidFill>
            <a:schemeClr val="tx1"/>
          </a:solidFill>
          <a:latin typeface="Rockwell" panose="02060603020205020403" pitchFamily="18"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rgbClr val="535659"/>
          </a:solidFill>
          <a:latin typeface="Malgun Gothic" panose="020B0503020000020004" pitchFamily="34" charset="-127"/>
          <a:ea typeface="Malgun Gothic" panose="020B0503020000020004" pitchFamily="34" charset="-12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rgbClr val="535659"/>
          </a:solidFill>
          <a:latin typeface="Malgun Gothic" panose="020B0503020000020004" pitchFamily="34" charset="-127"/>
          <a:ea typeface="Malgun Gothic" panose="020B0503020000020004" pitchFamily="34" charset="-127"/>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rgbClr val="535659"/>
          </a:solidFill>
          <a:latin typeface="Malgun Gothic" panose="020B0503020000020004" pitchFamily="34" charset="-127"/>
          <a:ea typeface="Malgun Gothic" panose="020B0503020000020004" pitchFamily="34" charset="-127"/>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900" kern="1200">
          <a:solidFill>
            <a:srgbClr val="535659"/>
          </a:solidFill>
          <a:latin typeface="Malgun Gothic" panose="020B0503020000020004" pitchFamily="34" charset="-127"/>
          <a:ea typeface="Malgun Gothic" panose="020B0503020000020004" pitchFamily="34" charset="-127"/>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750" kern="1200">
          <a:solidFill>
            <a:srgbClr val="535659"/>
          </a:solidFill>
          <a:latin typeface="Malgun Gothic" panose="020B0503020000020004" pitchFamily="34" charset="-127"/>
          <a:ea typeface="Malgun Gothic" panose="020B0503020000020004" pitchFamily="34" charset="-127"/>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C019A-1241-8B12-1928-AE57EC55A41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FCDFCF9-6988-3532-791A-1C53FA3E0883}"/>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83DFB-4F13-8CDD-92F2-DC2882F261D4}"/>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825">
                <a:solidFill>
                  <a:srgbClr val="535659"/>
                </a:solidFill>
              </a:defRPr>
            </a:lvl1pPr>
          </a:lstStyle>
          <a:p>
            <a:pPr>
              <a:lnSpc>
                <a:spcPts val="1463"/>
              </a:lnSpc>
              <a:spcBef>
                <a:spcPct val="0"/>
              </a:spcBef>
              <a:defRPr/>
            </a:pPr>
            <a:r>
              <a:rPr lang="en-US" dirty="0">
                <a:ea typeface="Malgun Gothic" panose="020B0503020000020004" pitchFamily="34" charset="-127"/>
              </a:rPr>
              <a:t>©2024 Navigate360</a:t>
            </a:r>
            <a:endParaRPr lang="en-US" b="1" dirty="0">
              <a:ea typeface="Malgun Gothic" panose="020B0503020000020004" pitchFamily="34" charset="-127"/>
            </a:endParaRPr>
          </a:p>
        </p:txBody>
      </p:sp>
      <p:sp>
        <p:nvSpPr>
          <p:cNvPr id="5" name="Footer Placeholder 4">
            <a:extLst>
              <a:ext uri="{FF2B5EF4-FFF2-40B4-BE49-F238E27FC236}">
                <a16:creationId xmlns:a16="http://schemas.microsoft.com/office/drawing/2014/main" id="{56404A66-7524-BBE3-E1B2-36C7B1CC0C50}"/>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3E1C9F6-D959-1455-F9BB-44D8B1E719F8}"/>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825">
                <a:solidFill>
                  <a:srgbClr val="535659"/>
                </a:solidFill>
                <a:latin typeface="Malgun Gothic" panose="020B0503020000020004" pitchFamily="34" charset="-127"/>
                <a:ea typeface="Malgun Gothic" panose="020B0503020000020004" pitchFamily="34" charset="-127"/>
              </a:defRPr>
            </a:lvl1pPr>
          </a:lstStyle>
          <a:p>
            <a:fld id="{782385AF-9A25-8240-96E0-9B7F83DBF2E7}" type="slidenum">
              <a:rPr lang="en-US" smtClean="0"/>
              <a:pPr/>
              <a:t>‹#›</a:t>
            </a:fld>
            <a:endParaRPr lang="en-US" dirty="0"/>
          </a:p>
        </p:txBody>
      </p:sp>
    </p:spTree>
    <p:extLst>
      <p:ext uri="{BB962C8B-B14F-4D97-AF65-F5344CB8AC3E}">
        <p14:creationId xmlns:p14="http://schemas.microsoft.com/office/powerpoint/2010/main" val="273208497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2" r:id="rId43"/>
    <p:sldLayoutId id="2147483943" r:id="rId44"/>
    <p:sldLayoutId id="2147483944" r:id="rId45"/>
    <p:sldLayoutId id="2147483945" r:id="rId46"/>
    <p:sldLayoutId id="2147483946" r:id="rId47"/>
    <p:sldLayoutId id="2147483947" r:id="rId48"/>
    <p:sldLayoutId id="2147483948" r:id="rId49"/>
    <p:sldLayoutId id="2147483949" r:id="rId50"/>
    <p:sldLayoutId id="2147483950" r:id="rId51"/>
    <p:sldLayoutId id="2147483951" r:id="rId52"/>
    <p:sldLayoutId id="2147483952" r:id="rId53"/>
    <p:sldLayoutId id="2147483953" r:id="rId54"/>
    <p:sldLayoutId id="2147483954" r:id="rId55"/>
    <p:sldLayoutId id="2147483955" r:id="rId56"/>
    <p:sldLayoutId id="2147483956" r:id="rId57"/>
    <p:sldLayoutId id="2147483957" r:id="rId58"/>
  </p:sldLayoutIdLst>
  <p:txStyles>
    <p:titleStyle>
      <a:lvl1pPr algn="l" defTabSz="685783" rtl="0" eaLnBrk="1" latinLnBrk="0" hangingPunct="1">
        <a:lnSpc>
          <a:spcPct val="100000"/>
        </a:lnSpc>
        <a:spcBef>
          <a:spcPct val="0"/>
        </a:spcBef>
        <a:buNone/>
        <a:defRPr sz="3300" kern="1200">
          <a:solidFill>
            <a:schemeClr val="tx1"/>
          </a:solidFill>
          <a:latin typeface="Rockwell" panose="02060603020205020403" pitchFamily="18" charset="77"/>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350" kern="1200">
          <a:solidFill>
            <a:srgbClr val="535659"/>
          </a:solidFill>
          <a:latin typeface="Malgun Gothic" panose="020B0503020000020004" pitchFamily="34" charset="-127"/>
          <a:ea typeface="Malgun Gothic" panose="020B0503020000020004" pitchFamily="34" charset="-127"/>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200" kern="1200">
          <a:solidFill>
            <a:srgbClr val="535659"/>
          </a:solidFill>
          <a:latin typeface="Malgun Gothic" panose="020B0503020000020004" pitchFamily="34" charset="-127"/>
          <a:ea typeface="Malgun Gothic" panose="020B0503020000020004" pitchFamily="34" charset="-127"/>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050" kern="1200">
          <a:solidFill>
            <a:srgbClr val="535659"/>
          </a:solidFill>
          <a:latin typeface="Malgun Gothic" panose="020B0503020000020004" pitchFamily="34" charset="-127"/>
          <a:ea typeface="Malgun Gothic" panose="020B0503020000020004" pitchFamily="34" charset="-127"/>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900" kern="1200">
          <a:solidFill>
            <a:srgbClr val="535659"/>
          </a:solidFill>
          <a:latin typeface="Malgun Gothic" panose="020B0503020000020004" pitchFamily="34" charset="-127"/>
          <a:ea typeface="Malgun Gothic" panose="020B0503020000020004" pitchFamily="34" charset="-127"/>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750" kern="1200">
          <a:solidFill>
            <a:srgbClr val="535659"/>
          </a:solidFill>
          <a:latin typeface="Malgun Gothic" panose="020B0503020000020004" pitchFamily="34" charset="-127"/>
          <a:ea typeface="Malgun Gothic" panose="020B0503020000020004" pitchFamily="34" charset="-127"/>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5FEFCCBE-551E-4D31-B7B4-29C61D835B02}"/>
              </a:ext>
            </a:extLst>
          </p:cNvPr>
          <p:cNvSpPr>
            <a:spLocks noGrp="1"/>
          </p:cNvSpPr>
          <p:nvPr>
            <p:ph type="title"/>
          </p:nvPr>
        </p:nvSpPr>
        <p:spPr>
          <a:xfrm>
            <a:off x="95010" y="120002"/>
            <a:ext cx="8426411" cy="299082"/>
          </a:xfrm>
          <a:prstGeom prst="rect">
            <a:avLst/>
          </a:prstGeom>
        </p:spPr>
        <p:txBody>
          <a:bodyPr vert="horz" lIns="91440" tIns="45720" rIns="91440" bIns="45720" rtlCol="0" anchor="ctr">
            <a:noAutofit/>
          </a:bodyPr>
          <a:lstStyle/>
          <a:p>
            <a:r>
              <a:rPr lang="en-US"/>
              <a:t>Click to edit Master title style</a:t>
            </a:r>
          </a:p>
        </p:txBody>
      </p:sp>
      <p:sp>
        <p:nvSpPr>
          <p:cNvPr id="10" name="Text Placeholder 2">
            <a:extLst>
              <a:ext uri="{FF2B5EF4-FFF2-40B4-BE49-F238E27FC236}">
                <a16:creationId xmlns:a16="http://schemas.microsoft.com/office/drawing/2014/main" id="{FF3CEB98-9E07-4FB7-AC23-FFFECADD84E6}"/>
              </a:ext>
            </a:extLst>
          </p:cNvPr>
          <p:cNvSpPr>
            <a:spLocks noGrp="1"/>
          </p:cNvSpPr>
          <p:nvPr>
            <p:ph type="body" idx="1"/>
          </p:nvPr>
        </p:nvSpPr>
        <p:spPr>
          <a:xfrm>
            <a:off x="121612" y="650193"/>
            <a:ext cx="8850938" cy="42551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34460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7" r:id="rId19"/>
  </p:sldLayoutIdLst>
  <p:transition spd="med"/>
  <p:txStyles>
    <p:titleStyle>
      <a:lvl1pPr marL="0" marR="0" indent="0" algn="l" defTabSz="309555" rtl="0" eaLnBrk="1" latinLnBrk="0" hangingPunct="1">
        <a:lnSpc>
          <a:spcPct val="100000"/>
        </a:lnSpc>
        <a:spcBef>
          <a:spcPts val="0"/>
        </a:spcBef>
        <a:spcAft>
          <a:spcPts val="0"/>
        </a:spcAft>
        <a:buClrTx/>
        <a:buSzTx/>
        <a:buFontTx/>
        <a:buNone/>
        <a:tabLst/>
        <a:defRPr sz="2250" b="0" i="0" u="none" strike="noStrike" cap="none" spc="0" baseline="0">
          <a:ln>
            <a:noFill/>
          </a:ln>
          <a:solidFill>
            <a:srgbClr val="5F259F"/>
          </a:solidFill>
          <a:uFillTx/>
          <a:latin typeface="Rockwell" panose="02060603020205020403" pitchFamily="18" charset="0"/>
          <a:ea typeface="Malgun Gothic Semilight" panose="020B0502040204020203" pitchFamily="34" charset="-128"/>
          <a:cs typeface="Malgun Gothic Semilight" panose="020B0502040204020203" pitchFamily="34" charset="-128"/>
          <a:sym typeface="Helvetica Neue Medium"/>
        </a:defRPr>
      </a:lvl1pPr>
      <a:lvl2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19" marR="0" indent="-198877" algn="l" defTabSz="309555" eaLnBrk="1" latinLnBrk="0" hangingPunct="1">
        <a:lnSpc>
          <a:spcPct val="100000"/>
        </a:lnSpc>
        <a:spcBef>
          <a:spcPts val="0"/>
        </a:spcBef>
        <a:spcAft>
          <a:spcPts val="0"/>
        </a:spcAft>
        <a:buClr>
          <a:schemeClr val="tx1"/>
        </a:buClr>
        <a:buSzPct val="125000"/>
        <a:buFontTx/>
        <a:buChar char="•"/>
        <a:tabLst/>
        <a:defRPr sz="1800" b="1"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1pPr>
      <a:lvl2pPr marL="476238" marR="0" indent="-198877" algn="l" defTabSz="309555" eaLnBrk="1" latinLnBrk="0" hangingPunct="1">
        <a:lnSpc>
          <a:spcPct val="100000"/>
        </a:lnSpc>
        <a:spcBef>
          <a:spcPts val="0"/>
        </a:spcBef>
        <a:spcAft>
          <a:spcPts val="0"/>
        </a:spcAft>
        <a:buClr>
          <a:schemeClr val="tx1"/>
        </a:buClr>
        <a:buSzPct val="125000"/>
        <a:buFontTx/>
        <a:buChar char="•"/>
        <a:tabLst/>
        <a:defRPr sz="165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2pPr>
      <a:lvl3pPr marL="714357" marR="0" indent="-198877" algn="l" defTabSz="309555" eaLnBrk="1" latinLnBrk="0" hangingPunct="1">
        <a:lnSpc>
          <a:spcPct val="100000"/>
        </a:lnSpc>
        <a:spcBef>
          <a:spcPts val="0"/>
        </a:spcBef>
        <a:spcAft>
          <a:spcPts val="0"/>
        </a:spcAft>
        <a:buClr>
          <a:schemeClr val="tx1"/>
        </a:buClr>
        <a:buSzPct val="125000"/>
        <a:buFontTx/>
        <a:buChar char="•"/>
        <a:tabLst/>
        <a:defRPr sz="150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3pPr>
      <a:lvl4pPr marL="952476" marR="0" indent="-198877" algn="l" defTabSz="309555" eaLnBrk="1" latinLnBrk="0" hangingPunct="1">
        <a:lnSpc>
          <a:spcPct val="100000"/>
        </a:lnSpc>
        <a:spcBef>
          <a:spcPts val="0"/>
        </a:spcBef>
        <a:spcAft>
          <a:spcPts val="0"/>
        </a:spcAft>
        <a:buClr>
          <a:schemeClr val="tx1"/>
        </a:buClr>
        <a:buSzPct val="125000"/>
        <a:buFontTx/>
        <a:buChar char="•"/>
        <a:tabLst/>
        <a:defRPr sz="135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4pPr>
      <a:lvl5pPr marL="1190595" marR="0" indent="-198877" algn="l" defTabSz="309555" eaLnBrk="1" latinLnBrk="0" hangingPunct="1">
        <a:lnSpc>
          <a:spcPct val="100000"/>
        </a:lnSpc>
        <a:spcBef>
          <a:spcPts val="0"/>
        </a:spcBef>
        <a:spcAft>
          <a:spcPts val="0"/>
        </a:spcAft>
        <a:buClr>
          <a:schemeClr val="tx1"/>
        </a:buClr>
        <a:buSzPct val="125000"/>
        <a:buFontTx/>
        <a:buChar char="•"/>
        <a:tabLst/>
        <a:defRPr sz="120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5pPr>
      <a:lvl6pPr marL="1428714"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6pPr>
      <a:lvl7pPr marL="1666833"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7pPr>
      <a:lvl8pPr marL="1904953"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8pPr>
      <a:lvl9pPr marL="2143072"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3"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46"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68"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892"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15"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37"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60"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783"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5FEFCCBE-551E-4D31-B7B4-29C61D835B02}"/>
              </a:ext>
            </a:extLst>
          </p:cNvPr>
          <p:cNvSpPr>
            <a:spLocks noGrp="1"/>
          </p:cNvSpPr>
          <p:nvPr>
            <p:ph type="title"/>
          </p:nvPr>
        </p:nvSpPr>
        <p:spPr>
          <a:xfrm>
            <a:off x="95010" y="120002"/>
            <a:ext cx="8426411" cy="299082"/>
          </a:xfrm>
          <a:prstGeom prst="rect">
            <a:avLst/>
          </a:prstGeom>
        </p:spPr>
        <p:txBody>
          <a:bodyPr vert="horz" lIns="91440" tIns="45720" rIns="91440" bIns="45720" rtlCol="0" anchor="ctr">
            <a:noAutofit/>
          </a:bodyPr>
          <a:lstStyle/>
          <a:p>
            <a:r>
              <a:rPr lang="en-US"/>
              <a:t>Click to edit Master title style</a:t>
            </a:r>
          </a:p>
        </p:txBody>
      </p:sp>
      <p:sp>
        <p:nvSpPr>
          <p:cNvPr id="10" name="Text Placeholder 2">
            <a:extLst>
              <a:ext uri="{FF2B5EF4-FFF2-40B4-BE49-F238E27FC236}">
                <a16:creationId xmlns:a16="http://schemas.microsoft.com/office/drawing/2014/main" id="{FF3CEB98-9E07-4FB7-AC23-FFFECADD84E6}"/>
              </a:ext>
            </a:extLst>
          </p:cNvPr>
          <p:cNvSpPr>
            <a:spLocks noGrp="1"/>
          </p:cNvSpPr>
          <p:nvPr>
            <p:ph type="body" idx="1"/>
          </p:nvPr>
        </p:nvSpPr>
        <p:spPr>
          <a:xfrm>
            <a:off x="121612" y="650193"/>
            <a:ext cx="8850938" cy="42551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7124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Lst>
  <p:transition spd="med"/>
  <p:txStyles>
    <p:titleStyle>
      <a:lvl1pPr marL="0" marR="0" indent="0" algn="l" defTabSz="309555" rtl="0" eaLnBrk="1" latinLnBrk="0" hangingPunct="1">
        <a:lnSpc>
          <a:spcPct val="100000"/>
        </a:lnSpc>
        <a:spcBef>
          <a:spcPts val="0"/>
        </a:spcBef>
        <a:spcAft>
          <a:spcPts val="0"/>
        </a:spcAft>
        <a:buClrTx/>
        <a:buSzTx/>
        <a:buFontTx/>
        <a:buNone/>
        <a:tabLst/>
        <a:defRPr sz="2250" b="0" i="0" u="none" strike="noStrike" cap="none" spc="0" baseline="0">
          <a:ln>
            <a:noFill/>
          </a:ln>
          <a:solidFill>
            <a:srgbClr val="5F259F"/>
          </a:solidFill>
          <a:uFillTx/>
          <a:latin typeface="Rockwell" panose="02060603020205020403" pitchFamily="18" charset="0"/>
          <a:ea typeface="Malgun Gothic Semilight" panose="020B0502040204020203" pitchFamily="34" charset="-128"/>
          <a:cs typeface="Malgun Gothic Semilight" panose="020B0502040204020203" pitchFamily="34" charset="-128"/>
          <a:sym typeface="Helvetica Neue Medium"/>
        </a:defRPr>
      </a:lvl1pPr>
      <a:lvl2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5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19" marR="0" indent="-198877" algn="l" defTabSz="309555" eaLnBrk="1" latinLnBrk="0" hangingPunct="1">
        <a:lnSpc>
          <a:spcPct val="100000"/>
        </a:lnSpc>
        <a:spcBef>
          <a:spcPts val="0"/>
        </a:spcBef>
        <a:spcAft>
          <a:spcPts val="0"/>
        </a:spcAft>
        <a:buClr>
          <a:schemeClr val="tx1"/>
        </a:buClr>
        <a:buSzPct val="125000"/>
        <a:buFontTx/>
        <a:buChar char="•"/>
        <a:tabLst/>
        <a:defRPr sz="1800" b="1"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1pPr>
      <a:lvl2pPr marL="476238" marR="0" indent="-198877" algn="l" defTabSz="309555" eaLnBrk="1" latinLnBrk="0" hangingPunct="1">
        <a:lnSpc>
          <a:spcPct val="100000"/>
        </a:lnSpc>
        <a:spcBef>
          <a:spcPts val="0"/>
        </a:spcBef>
        <a:spcAft>
          <a:spcPts val="0"/>
        </a:spcAft>
        <a:buClr>
          <a:schemeClr val="tx1"/>
        </a:buClr>
        <a:buSzPct val="125000"/>
        <a:buFontTx/>
        <a:buChar char="•"/>
        <a:tabLst/>
        <a:defRPr sz="165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2pPr>
      <a:lvl3pPr marL="714357" marR="0" indent="-198877" algn="l" defTabSz="309555" eaLnBrk="1" latinLnBrk="0" hangingPunct="1">
        <a:lnSpc>
          <a:spcPct val="100000"/>
        </a:lnSpc>
        <a:spcBef>
          <a:spcPts val="0"/>
        </a:spcBef>
        <a:spcAft>
          <a:spcPts val="0"/>
        </a:spcAft>
        <a:buClr>
          <a:schemeClr val="tx1"/>
        </a:buClr>
        <a:buSzPct val="125000"/>
        <a:buFontTx/>
        <a:buChar char="•"/>
        <a:tabLst/>
        <a:defRPr sz="150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3pPr>
      <a:lvl4pPr marL="952476" marR="0" indent="-198877" algn="l" defTabSz="309555" eaLnBrk="1" latinLnBrk="0" hangingPunct="1">
        <a:lnSpc>
          <a:spcPct val="100000"/>
        </a:lnSpc>
        <a:spcBef>
          <a:spcPts val="0"/>
        </a:spcBef>
        <a:spcAft>
          <a:spcPts val="0"/>
        </a:spcAft>
        <a:buClr>
          <a:schemeClr val="tx1"/>
        </a:buClr>
        <a:buSzPct val="125000"/>
        <a:buFontTx/>
        <a:buChar char="•"/>
        <a:tabLst/>
        <a:defRPr sz="135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4pPr>
      <a:lvl5pPr marL="1190595" marR="0" indent="-198877" algn="l" defTabSz="309555" eaLnBrk="1" latinLnBrk="0" hangingPunct="1">
        <a:lnSpc>
          <a:spcPct val="100000"/>
        </a:lnSpc>
        <a:spcBef>
          <a:spcPts val="0"/>
        </a:spcBef>
        <a:spcAft>
          <a:spcPts val="0"/>
        </a:spcAft>
        <a:buClr>
          <a:schemeClr val="tx1"/>
        </a:buClr>
        <a:buSzPct val="125000"/>
        <a:buFontTx/>
        <a:buChar char="•"/>
        <a:tabLst/>
        <a:defRPr sz="120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5pPr>
      <a:lvl6pPr marL="1428714"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6pPr>
      <a:lvl7pPr marL="1666833"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7pPr>
      <a:lvl8pPr marL="1904953"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8pPr>
      <a:lvl9pPr marL="2143072"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3"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46"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68"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892"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15"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37"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60"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783" algn="ctr" defTabSz="309555"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95.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9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95.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5.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95.xml"/><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95.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97B9A-AA54-80B1-6A3D-CA52748D1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6F7D7-BE46-9EC2-2CC3-084B3B5ACF35}"/>
              </a:ext>
            </a:extLst>
          </p:cNvPr>
          <p:cNvSpPr>
            <a:spLocks noGrp="1"/>
          </p:cNvSpPr>
          <p:nvPr>
            <p:ph type="ctrTitle"/>
          </p:nvPr>
        </p:nvSpPr>
        <p:spPr>
          <a:xfrm>
            <a:off x="0" y="1733549"/>
            <a:ext cx="9144000" cy="1676401"/>
          </a:xfrm>
        </p:spPr>
        <p:txBody>
          <a:bodyPr anchor="ctr"/>
          <a:lstStyle/>
          <a:p>
            <a:pPr algn="ctr"/>
            <a:r>
              <a:rPr lang="en-US" dirty="0"/>
              <a:t>Getting Started with </a:t>
            </a:r>
            <a:br>
              <a:rPr lang="en-US" dirty="0"/>
            </a:br>
            <a:r>
              <a:rPr lang="en-US" dirty="0"/>
              <a:t>PBIS Rewards</a:t>
            </a:r>
          </a:p>
        </p:txBody>
      </p:sp>
      <p:pic>
        <p:nvPicPr>
          <p:cNvPr id="8" name="Picture 7" descr="A close-up of a black background&#10;&#10;Description automatically generated">
            <a:extLst>
              <a:ext uri="{FF2B5EF4-FFF2-40B4-BE49-F238E27FC236}">
                <a16:creationId xmlns:a16="http://schemas.microsoft.com/office/drawing/2014/main" id="{DF4FFDAC-E02C-E1F5-71A7-4EF80463E45E}"/>
              </a:ext>
            </a:extLst>
          </p:cNvPr>
          <p:cNvPicPr>
            <a:picLocks noChangeAspect="1"/>
          </p:cNvPicPr>
          <p:nvPr/>
        </p:nvPicPr>
        <p:blipFill>
          <a:blip r:embed="rId3"/>
          <a:srcRect t="46782"/>
          <a:stretch/>
        </p:blipFill>
        <p:spPr>
          <a:xfrm>
            <a:off x="1557254" y="981080"/>
            <a:ext cx="1906640" cy="549402"/>
          </a:xfrm>
          <a:prstGeom prst="rect">
            <a:avLst/>
          </a:prstGeom>
        </p:spPr>
      </p:pic>
      <p:pic>
        <p:nvPicPr>
          <p:cNvPr id="1026" name="Picture 2">
            <a:extLst>
              <a:ext uri="{FF2B5EF4-FFF2-40B4-BE49-F238E27FC236}">
                <a16:creationId xmlns:a16="http://schemas.microsoft.com/office/drawing/2014/main" id="{61B5D89C-55BB-B875-E165-7C6A9A7EF5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59740" y="313912"/>
            <a:ext cx="1094143" cy="1094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69A0FA8-90FB-A318-6C75-765AAEF71C6E}"/>
              </a:ext>
            </a:extLst>
          </p:cNvPr>
          <p:cNvSpPr txBox="1">
            <a:spLocks/>
          </p:cNvSpPr>
          <p:nvPr/>
        </p:nvSpPr>
        <p:spPr>
          <a:xfrm>
            <a:off x="3316713" y="3324219"/>
            <a:ext cx="2510574" cy="1676401"/>
          </a:xfrm>
          <a:prstGeom prst="rect">
            <a:avLst/>
          </a:prstGeom>
        </p:spPr>
        <p:txBody>
          <a:bodyPr vert="horz" lIns="90000" tIns="45720" rIns="91440" bIns="45720" rtlCol="0" anchor="ctr">
            <a:noAutofit/>
          </a:bodyPr>
          <a:lstStyle>
            <a:lvl1pPr algn="l" defTabSz="685800" rtl="0" eaLnBrk="1" latinLnBrk="0" hangingPunct="1">
              <a:lnSpc>
                <a:spcPct val="100000"/>
              </a:lnSpc>
              <a:spcBef>
                <a:spcPct val="0"/>
              </a:spcBef>
              <a:buNone/>
              <a:defRPr sz="5400" kern="1200">
                <a:solidFill>
                  <a:schemeClr val="tx1"/>
                </a:solidFill>
                <a:latin typeface="Rockwell" panose="02060603020205020403" pitchFamily="18" charset="77"/>
                <a:ea typeface="+mj-ea"/>
                <a:cs typeface="+mj-cs"/>
              </a:defRPr>
            </a:lvl1pPr>
          </a:lstStyle>
          <a:p>
            <a:pPr algn="ctr">
              <a:buClrTx/>
              <a:buFontTx/>
            </a:pPr>
            <a:r>
              <a:rPr lang="en-US" dirty="0"/>
              <a:t>Part 1</a:t>
            </a:r>
          </a:p>
        </p:txBody>
      </p:sp>
    </p:spTree>
    <p:extLst>
      <p:ext uri="{BB962C8B-B14F-4D97-AF65-F5344CB8AC3E}">
        <p14:creationId xmlns:p14="http://schemas.microsoft.com/office/powerpoint/2010/main" val="3709977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3258-A48F-9FC7-5977-2A18109077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26D18-F1BC-1CB1-13E7-05CD1053160B}"/>
              </a:ext>
            </a:extLst>
          </p:cNvPr>
          <p:cNvSpPr>
            <a:spLocks noGrp="1"/>
          </p:cNvSpPr>
          <p:nvPr>
            <p:ph type="title"/>
          </p:nvPr>
        </p:nvSpPr>
        <p:spPr>
          <a:xfrm>
            <a:off x="386195" y="111801"/>
            <a:ext cx="7886700" cy="994172"/>
          </a:xfrm>
        </p:spPr>
        <p:txBody>
          <a:bodyPr/>
          <a:lstStyle/>
          <a:p>
            <a:r>
              <a:rPr lang="en-US" dirty="0"/>
              <a:t>Addressing Negative Behaviors</a:t>
            </a:r>
          </a:p>
        </p:txBody>
      </p:sp>
      <p:sp>
        <p:nvSpPr>
          <p:cNvPr id="4" name="Content Placeholder 10">
            <a:extLst>
              <a:ext uri="{FF2B5EF4-FFF2-40B4-BE49-F238E27FC236}">
                <a16:creationId xmlns:a16="http://schemas.microsoft.com/office/drawing/2014/main" id="{39CB66E1-CB63-BB0B-A34B-3E01F404341E}"/>
              </a:ext>
            </a:extLst>
          </p:cNvPr>
          <p:cNvSpPr txBox="1">
            <a:spLocks/>
          </p:cNvSpPr>
          <p:nvPr/>
        </p:nvSpPr>
        <p:spPr>
          <a:xfrm>
            <a:off x="301752" y="1145286"/>
            <a:ext cx="7674929" cy="2881965"/>
          </a:xfrm>
          <a:prstGeom prst="rect">
            <a:avLst/>
          </a:prstGeom>
        </p:spPr>
        <p:txBody>
          <a:bodyPr/>
          <a:lstStyle>
            <a:lvl1pPr marL="238119" marR="0" indent="-198877" algn="l" defTabSz="309555" eaLnBrk="1" latinLnBrk="0" hangingPunct="1">
              <a:lnSpc>
                <a:spcPct val="100000"/>
              </a:lnSpc>
              <a:spcBef>
                <a:spcPts val="0"/>
              </a:spcBef>
              <a:spcAft>
                <a:spcPts val="0"/>
              </a:spcAft>
              <a:buClr>
                <a:schemeClr val="tx1"/>
              </a:buClr>
              <a:buSzPct val="125000"/>
              <a:buFontTx/>
              <a:buChar char="•"/>
              <a:tabLst/>
              <a:defRPr sz="1800" b="1"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1pPr>
            <a:lvl2pPr marL="476238" marR="0" indent="-198877" algn="l" defTabSz="309555" eaLnBrk="1" latinLnBrk="0" hangingPunct="1">
              <a:lnSpc>
                <a:spcPct val="100000"/>
              </a:lnSpc>
              <a:spcBef>
                <a:spcPts val="0"/>
              </a:spcBef>
              <a:spcAft>
                <a:spcPts val="0"/>
              </a:spcAft>
              <a:buClr>
                <a:schemeClr val="tx1"/>
              </a:buClr>
              <a:buSzPct val="125000"/>
              <a:buFontTx/>
              <a:buChar char="•"/>
              <a:tabLst/>
              <a:defRPr sz="165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2pPr>
            <a:lvl3pPr marL="714357" marR="0" indent="-198877" algn="l" defTabSz="309555" eaLnBrk="1" latinLnBrk="0" hangingPunct="1">
              <a:lnSpc>
                <a:spcPct val="100000"/>
              </a:lnSpc>
              <a:spcBef>
                <a:spcPts val="0"/>
              </a:spcBef>
              <a:spcAft>
                <a:spcPts val="0"/>
              </a:spcAft>
              <a:buClr>
                <a:schemeClr val="tx1"/>
              </a:buClr>
              <a:buSzPct val="125000"/>
              <a:buFontTx/>
              <a:buChar char="•"/>
              <a:tabLst/>
              <a:defRPr sz="150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3pPr>
            <a:lvl4pPr marL="952476" marR="0" indent="-198877" algn="l" defTabSz="309555" eaLnBrk="1" latinLnBrk="0" hangingPunct="1">
              <a:lnSpc>
                <a:spcPct val="100000"/>
              </a:lnSpc>
              <a:spcBef>
                <a:spcPts val="0"/>
              </a:spcBef>
              <a:spcAft>
                <a:spcPts val="0"/>
              </a:spcAft>
              <a:buClr>
                <a:schemeClr val="tx1"/>
              </a:buClr>
              <a:buSzPct val="125000"/>
              <a:buFontTx/>
              <a:buChar char="•"/>
              <a:tabLst/>
              <a:defRPr sz="135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4pPr>
            <a:lvl5pPr marL="1190595" marR="0" indent="-198877" algn="l" defTabSz="309555" eaLnBrk="1" latinLnBrk="0" hangingPunct="1">
              <a:lnSpc>
                <a:spcPct val="100000"/>
              </a:lnSpc>
              <a:spcBef>
                <a:spcPts val="0"/>
              </a:spcBef>
              <a:spcAft>
                <a:spcPts val="0"/>
              </a:spcAft>
              <a:buClr>
                <a:schemeClr val="tx1"/>
              </a:buClr>
              <a:buSzPct val="125000"/>
              <a:buFontTx/>
              <a:buChar char="•"/>
              <a:tabLst/>
              <a:defRPr sz="1200" b="0" i="0" u="none" strike="noStrike" cap="none" spc="-19"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5pPr>
            <a:lvl6pPr marL="1428714"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6pPr>
            <a:lvl7pPr marL="1666833"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7pPr>
            <a:lvl8pPr marL="1904953"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8pPr>
            <a:lvl9pPr marL="2143072" marR="0" indent="-238119" algn="l" defTabSz="309555" eaLnBrk="1" latinLnBrk="0" hangingPunct="1">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l" defTabSz="309555" rtl="0" eaLnBrk="1" fontAlgn="auto" latinLnBrk="0" hangingPunct="1">
              <a:lnSpc>
                <a:spcPct val="100000"/>
              </a:lnSpc>
              <a:spcBef>
                <a:spcPts val="0"/>
              </a:spcBef>
              <a:spcAft>
                <a:spcPts val="0"/>
              </a:spcAft>
              <a:buClr>
                <a:srgbClr val="4F4A59"/>
              </a:buClr>
              <a:buSzPct val="125000"/>
              <a:buFontTx/>
              <a:buNone/>
              <a:tabLst/>
              <a:defRPr/>
            </a:pPr>
            <a:endParaRPr kumimoji="0" lang="en-US" sz="2800" b="1" i="0" u="sng" strike="noStrike" kern="0" cap="none" spc="-19" normalizeH="0" baseline="0" noProof="0" dirty="0">
              <a:ln>
                <a:noFill/>
              </a:ln>
              <a:solidFill>
                <a:srgbClr val="53565A"/>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endParaRPr>
          </a:p>
          <a:p>
            <a:pPr marL="238119" marR="0" lvl="0" indent="-198877" algn="l" defTabSz="309555" rtl="0" eaLnBrk="1" fontAlgn="auto" latinLnBrk="0" hangingPunct="1">
              <a:lnSpc>
                <a:spcPct val="100000"/>
              </a:lnSpc>
              <a:spcBef>
                <a:spcPts val="0"/>
              </a:spcBef>
              <a:spcAft>
                <a:spcPts val="0"/>
              </a:spcAft>
              <a:buClr>
                <a:srgbClr val="4F4A59"/>
              </a:buClr>
              <a:buSzPct val="125000"/>
              <a:buFontTx/>
              <a:buChar char="•"/>
              <a:tabLst/>
              <a:defRPr/>
            </a:pPr>
            <a:endParaRPr kumimoji="0" lang="en-US" sz="1800" b="1" i="0" u="none" strike="noStrike" kern="0" cap="none" spc="-19" normalizeH="0" baseline="0" noProof="0" dirty="0">
              <a:ln>
                <a:noFill/>
              </a:ln>
              <a:solidFill>
                <a:srgbClr val="53565A"/>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endParaRPr>
          </a:p>
        </p:txBody>
      </p:sp>
      <p:graphicFrame>
        <p:nvGraphicFramePr>
          <p:cNvPr id="5" name="Diagram 4">
            <a:extLst>
              <a:ext uri="{FF2B5EF4-FFF2-40B4-BE49-F238E27FC236}">
                <a16:creationId xmlns:a16="http://schemas.microsoft.com/office/drawing/2014/main" id="{7ABF2787-240F-625F-8E43-47FEB2A0CDD0}"/>
              </a:ext>
            </a:extLst>
          </p:cNvPr>
          <p:cNvGraphicFramePr/>
          <p:nvPr/>
        </p:nvGraphicFramePr>
        <p:xfrm>
          <a:off x="1751106" y="912263"/>
          <a:ext cx="5641787" cy="3348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405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EF87D6A-9987-43E7-B557-0B470864D9C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478862A-B6DF-4606-A706-2FC87E67738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32E77A8F-CEB8-445A-8631-5F79C1D0A5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50B37748-F740-46E7-AE19-67EB406EAD8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Why Use PBIS Rewards</a:t>
            </a:r>
          </a:p>
        </p:txBody>
      </p:sp>
      <p:grpSp>
        <p:nvGrpSpPr>
          <p:cNvPr id="47" name="Group 46">
            <a:extLst>
              <a:ext uri="{FF2B5EF4-FFF2-40B4-BE49-F238E27FC236}">
                <a16:creationId xmlns:a16="http://schemas.microsoft.com/office/drawing/2014/main" id="{FFC6E0A0-5AAA-3D19-691B-83B1D46F4C61}"/>
              </a:ext>
            </a:extLst>
          </p:cNvPr>
          <p:cNvGrpSpPr/>
          <p:nvPr/>
        </p:nvGrpSpPr>
        <p:grpSpPr>
          <a:xfrm>
            <a:off x="3780624" y="2946981"/>
            <a:ext cx="1556176" cy="1556176"/>
            <a:chOff x="4632041" y="3004693"/>
            <a:chExt cx="2074901" cy="2074901"/>
          </a:xfrm>
          <a:solidFill>
            <a:srgbClr val="4697A5"/>
          </a:solidFill>
        </p:grpSpPr>
        <p:sp>
          <p:nvSpPr>
            <p:cNvPr id="48" name="Oval 47">
              <a:extLst>
                <a:ext uri="{FF2B5EF4-FFF2-40B4-BE49-F238E27FC236}">
                  <a16:creationId xmlns:a16="http://schemas.microsoft.com/office/drawing/2014/main" id="{815C6D88-30E0-BA4A-37EC-37FCFC69928F}"/>
                </a:ext>
              </a:extLst>
            </p:cNvPr>
            <p:cNvSpPr/>
            <p:nvPr/>
          </p:nvSpPr>
          <p:spPr>
            <a:xfrm>
              <a:off x="4632041" y="3004693"/>
              <a:ext cx="2074901" cy="207490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solidFill>
                  <a:schemeClr val="tx1"/>
                </a:solidFill>
                <a:latin typeface="+mj-lt"/>
              </a:endParaRPr>
            </a:p>
          </p:txBody>
        </p:sp>
        <p:sp>
          <p:nvSpPr>
            <p:cNvPr id="49" name="Oval 4">
              <a:extLst>
                <a:ext uri="{FF2B5EF4-FFF2-40B4-BE49-F238E27FC236}">
                  <a16:creationId xmlns:a16="http://schemas.microsoft.com/office/drawing/2014/main" id="{BA686208-CC6A-22A4-39BA-607187BC7D9D}"/>
                </a:ext>
              </a:extLst>
            </p:cNvPr>
            <p:cNvSpPr txBox="1"/>
            <p:nvPr/>
          </p:nvSpPr>
          <p:spPr>
            <a:xfrm>
              <a:off x="4935903" y="3308555"/>
              <a:ext cx="1467177" cy="14671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endParaRPr lang="en-US" sz="3600" kern="1200" dirty="0">
                <a:solidFill>
                  <a:schemeClr val="tx1"/>
                </a:solidFill>
                <a:latin typeface="+mj-lt"/>
              </a:endParaRPr>
            </a:p>
          </p:txBody>
        </p:sp>
      </p:grpSp>
      <p:grpSp>
        <p:nvGrpSpPr>
          <p:cNvPr id="50" name="Group 49">
            <a:extLst>
              <a:ext uri="{FF2B5EF4-FFF2-40B4-BE49-F238E27FC236}">
                <a16:creationId xmlns:a16="http://schemas.microsoft.com/office/drawing/2014/main" id="{9FC52A41-0E4F-C2A0-54E1-0E6868D1A4E3}"/>
              </a:ext>
            </a:extLst>
          </p:cNvPr>
          <p:cNvGrpSpPr/>
          <p:nvPr/>
        </p:nvGrpSpPr>
        <p:grpSpPr>
          <a:xfrm>
            <a:off x="1418841" y="3289339"/>
            <a:ext cx="2261841" cy="871458"/>
            <a:chOff x="1418841" y="3289339"/>
            <a:chExt cx="2261841" cy="871458"/>
          </a:xfrm>
          <a:solidFill>
            <a:srgbClr val="4697A5"/>
          </a:solidFill>
        </p:grpSpPr>
        <p:sp>
          <p:nvSpPr>
            <p:cNvPr id="51" name="Arrow: Left 50">
              <a:extLst>
                <a:ext uri="{FF2B5EF4-FFF2-40B4-BE49-F238E27FC236}">
                  <a16:creationId xmlns:a16="http://schemas.microsoft.com/office/drawing/2014/main" id="{17322EBD-279B-9C9B-DC5D-603E1AF0881E}"/>
                </a:ext>
              </a:extLst>
            </p:cNvPr>
            <p:cNvSpPr/>
            <p:nvPr/>
          </p:nvSpPr>
          <p:spPr>
            <a:xfrm rot="10800000">
              <a:off x="1963503" y="3503313"/>
              <a:ext cx="1717179" cy="443510"/>
            </a:xfrm>
            <a:prstGeom prst="lef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tx1"/>
                </a:solidFill>
                <a:latin typeface="+mj-lt"/>
              </a:endParaRPr>
            </a:p>
          </p:txBody>
        </p:sp>
        <p:grpSp>
          <p:nvGrpSpPr>
            <p:cNvPr id="52" name="Group 51">
              <a:extLst>
                <a:ext uri="{FF2B5EF4-FFF2-40B4-BE49-F238E27FC236}">
                  <a16:creationId xmlns:a16="http://schemas.microsoft.com/office/drawing/2014/main" id="{3AC1B06F-CADE-8B23-E013-EF77B45474E1}"/>
                </a:ext>
              </a:extLst>
            </p:cNvPr>
            <p:cNvGrpSpPr/>
            <p:nvPr/>
          </p:nvGrpSpPr>
          <p:grpSpPr>
            <a:xfrm>
              <a:off x="1418841" y="3289339"/>
              <a:ext cx="1089323" cy="871458"/>
              <a:chOff x="1482998" y="3461171"/>
              <a:chExt cx="1452430" cy="1161944"/>
            </a:xfrm>
            <a:grpFill/>
          </p:grpSpPr>
          <p:sp>
            <p:nvSpPr>
              <p:cNvPr id="53" name="Rectangle: Rounded Corners 52">
                <a:extLst>
                  <a:ext uri="{FF2B5EF4-FFF2-40B4-BE49-F238E27FC236}">
                    <a16:creationId xmlns:a16="http://schemas.microsoft.com/office/drawing/2014/main" id="{6F0D57F2-1AA9-41F5-BBF2-8B43529BC7D5}"/>
                  </a:ext>
                </a:extLst>
              </p:cNvPr>
              <p:cNvSpPr/>
              <p:nvPr/>
            </p:nvSpPr>
            <p:spPr>
              <a:xfrm>
                <a:off x="1482998" y="3461171"/>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tx1"/>
                  </a:solidFill>
                  <a:latin typeface="+mj-lt"/>
                </a:endParaRPr>
              </a:p>
            </p:txBody>
          </p:sp>
          <p:sp>
            <p:nvSpPr>
              <p:cNvPr id="54" name="Rectangle: Rounded Corners 7">
                <a:extLst>
                  <a:ext uri="{FF2B5EF4-FFF2-40B4-BE49-F238E27FC236}">
                    <a16:creationId xmlns:a16="http://schemas.microsoft.com/office/drawing/2014/main" id="{91CB216E-A633-CC8D-42A2-762A0B75284B}"/>
                  </a:ext>
                </a:extLst>
              </p:cNvPr>
              <p:cNvSpPr txBox="1"/>
              <p:nvPr/>
            </p:nvSpPr>
            <p:spPr>
              <a:xfrm>
                <a:off x="1517030" y="3495203"/>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defTabSz="400050">
                  <a:lnSpc>
                    <a:spcPct val="90000"/>
                  </a:lnSpc>
                  <a:spcBef>
                    <a:spcPct val="0"/>
                  </a:spcBef>
                  <a:spcAft>
                    <a:spcPct val="35000"/>
                  </a:spcAft>
                </a:pPr>
                <a:r>
                  <a:rPr lang="en-US" sz="1200" b="1" kern="1200" dirty="0">
                    <a:solidFill>
                      <a:schemeClr val="bg1"/>
                    </a:solidFill>
                    <a:latin typeface="+mj-lt"/>
                    <a:ea typeface="Roboto" pitchFamily="2" charset="0"/>
                  </a:rPr>
                  <a:t>Schoolwide</a:t>
                </a:r>
                <a:r>
                  <a:rPr lang="en-US" sz="900" kern="1200" dirty="0">
                    <a:solidFill>
                      <a:schemeClr val="bg1"/>
                    </a:solidFill>
                    <a:latin typeface="+mj-lt"/>
                  </a:rPr>
                  <a:t> </a:t>
                </a:r>
              </a:p>
            </p:txBody>
          </p:sp>
        </p:grpSp>
      </p:grpSp>
      <p:grpSp>
        <p:nvGrpSpPr>
          <p:cNvPr id="55" name="Group 54">
            <a:extLst>
              <a:ext uri="{FF2B5EF4-FFF2-40B4-BE49-F238E27FC236}">
                <a16:creationId xmlns:a16="http://schemas.microsoft.com/office/drawing/2014/main" id="{9ECFC464-357D-F8F0-A41F-0B06499FC5D4}"/>
              </a:ext>
            </a:extLst>
          </p:cNvPr>
          <p:cNvGrpSpPr/>
          <p:nvPr/>
        </p:nvGrpSpPr>
        <p:grpSpPr>
          <a:xfrm>
            <a:off x="1766533" y="1991735"/>
            <a:ext cx="2146811" cy="1086779"/>
            <a:chOff x="1766533" y="1991735"/>
            <a:chExt cx="2146811" cy="1086779"/>
          </a:xfrm>
          <a:solidFill>
            <a:srgbClr val="4697A5"/>
          </a:solidFill>
        </p:grpSpPr>
        <p:sp>
          <p:nvSpPr>
            <p:cNvPr id="56" name="Arrow: Left 55">
              <a:extLst>
                <a:ext uri="{FF2B5EF4-FFF2-40B4-BE49-F238E27FC236}">
                  <a16:creationId xmlns:a16="http://schemas.microsoft.com/office/drawing/2014/main" id="{8E2C3D8B-1F38-B4DC-294C-31CBA815BB51}"/>
                </a:ext>
              </a:extLst>
            </p:cNvPr>
            <p:cNvSpPr/>
            <p:nvPr/>
          </p:nvSpPr>
          <p:spPr>
            <a:xfrm rot="12600000">
              <a:off x="2196165" y="2635004"/>
              <a:ext cx="1717179" cy="443510"/>
            </a:xfrm>
            <a:prstGeom prst="lef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bg1"/>
                </a:solidFill>
                <a:latin typeface="+mj-lt"/>
              </a:endParaRPr>
            </a:p>
          </p:txBody>
        </p:sp>
        <p:grpSp>
          <p:nvGrpSpPr>
            <p:cNvPr id="57" name="Group 56">
              <a:extLst>
                <a:ext uri="{FF2B5EF4-FFF2-40B4-BE49-F238E27FC236}">
                  <a16:creationId xmlns:a16="http://schemas.microsoft.com/office/drawing/2014/main" id="{60EDB656-7B1D-30FD-452A-B2AE3696E756}"/>
                </a:ext>
              </a:extLst>
            </p:cNvPr>
            <p:cNvGrpSpPr/>
            <p:nvPr/>
          </p:nvGrpSpPr>
          <p:grpSpPr>
            <a:xfrm>
              <a:off x="1766533" y="1991735"/>
              <a:ext cx="1089323" cy="871458"/>
              <a:chOff x="1946587" y="1731032"/>
              <a:chExt cx="1452430" cy="1161944"/>
            </a:xfrm>
            <a:grpFill/>
          </p:grpSpPr>
          <p:sp>
            <p:nvSpPr>
              <p:cNvPr id="58" name="Rectangle: Rounded Corners 57">
                <a:extLst>
                  <a:ext uri="{FF2B5EF4-FFF2-40B4-BE49-F238E27FC236}">
                    <a16:creationId xmlns:a16="http://schemas.microsoft.com/office/drawing/2014/main" id="{7C7E60DD-3B7E-9D14-A7F3-6D7F2F3E03CF}"/>
                  </a:ext>
                </a:extLst>
              </p:cNvPr>
              <p:cNvSpPr/>
              <p:nvPr/>
            </p:nvSpPr>
            <p:spPr>
              <a:xfrm>
                <a:off x="1946587" y="1731032"/>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bg1"/>
                  </a:solidFill>
                  <a:latin typeface="+mj-lt"/>
                </a:endParaRPr>
              </a:p>
            </p:txBody>
          </p:sp>
          <p:sp>
            <p:nvSpPr>
              <p:cNvPr id="59" name="Rectangle: Rounded Corners 10">
                <a:extLst>
                  <a:ext uri="{FF2B5EF4-FFF2-40B4-BE49-F238E27FC236}">
                    <a16:creationId xmlns:a16="http://schemas.microsoft.com/office/drawing/2014/main" id="{F9448FE0-6600-99F4-4325-C4E89FBE0F3D}"/>
                  </a:ext>
                </a:extLst>
              </p:cNvPr>
              <p:cNvSpPr txBox="1"/>
              <p:nvPr/>
            </p:nvSpPr>
            <p:spPr>
              <a:xfrm>
                <a:off x="1980619" y="1765064"/>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718" tIns="25718" rIns="25718" bIns="25718" numCol="1" spcCol="1270" anchor="ctr" anchorCtr="0">
                <a:noAutofit/>
              </a:bodyPr>
              <a:lstStyle/>
              <a:p>
                <a:pPr algn="ctr" defTabSz="600075">
                  <a:lnSpc>
                    <a:spcPct val="90000"/>
                  </a:lnSpc>
                  <a:spcBef>
                    <a:spcPct val="0"/>
                  </a:spcBef>
                  <a:spcAft>
                    <a:spcPct val="35000"/>
                  </a:spcAft>
                </a:pPr>
                <a:r>
                  <a:rPr lang="en-US" sz="1350" b="1" kern="1200" dirty="0">
                    <a:solidFill>
                      <a:schemeClr val="bg1"/>
                    </a:solidFill>
                    <a:latin typeface="+mj-lt"/>
                    <a:ea typeface="Roboto" pitchFamily="2" charset="0"/>
                  </a:rPr>
                  <a:t>All Grade Levels</a:t>
                </a:r>
              </a:p>
            </p:txBody>
          </p:sp>
        </p:grpSp>
      </p:grpSp>
      <p:grpSp>
        <p:nvGrpSpPr>
          <p:cNvPr id="60" name="Group 59">
            <a:extLst>
              <a:ext uri="{FF2B5EF4-FFF2-40B4-BE49-F238E27FC236}">
                <a16:creationId xmlns:a16="http://schemas.microsoft.com/office/drawing/2014/main" id="{2BA682B8-E84A-350B-2543-37B5F1FC427B}"/>
              </a:ext>
            </a:extLst>
          </p:cNvPr>
          <p:cNvGrpSpPr/>
          <p:nvPr/>
        </p:nvGrpSpPr>
        <p:grpSpPr>
          <a:xfrm>
            <a:off x="2716445" y="1041823"/>
            <a:ext cx="1195712" cy="2037878"/>
            <a:chOff x="2716445" y="1041823"/>
            <a:chExt cx="1195712" cy="2037878"/>
          </a:xfrm>
          <a:solidFill>
            <a:srgbClr val="4697A5"/>
          </a:solidFill>
        </p:grpSpPr>
        <p:sp>
          <p:nvSpPr>
            <p:cNvPr id="61" name="Arrow: Left 60">
              <a:extLst>
                <a:ext uri="{FF2B5EF4-FFF2-40B4-BE49-F238E27FC236}">
                  <a16:creationId xmlns:a16="http://schemas.microsoft.com/office/drawing/2014/main" id="{4A092C95-EDF2-D68C-CCA8-CE6A1AFFA93D}"/>
                </a:ext>
              </a:extLst>
            </p:cNvPr>
            <p:cNvSpPr/>
            <p:nvPr/>
          </p:nvSpPr>
          <p:spPr>
            <a:xfrm rot="14400000">
              <a:off x="2831812" y="1999357"/>
              <a:ext cx="1717179" cy="443510"/>
            </a:xfrm>
            <a:prstGeom prst="lef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bg1"/>
                </a:solidFill>
                <a:latin typeface="+mj-lt"/>
              </a:endParaRPr>
            </a:p>
          </p:txBody>
        </p:sp>
        <p:grpSp>
          <p:nvGrpSpPr>
            <p:cNvPr id="62" name="Group 61">
              <a:extLst>
                <a:ext uri="{FF2B5EF4-FFF2-40B4-BE49-F238E27FC236}">
                  <a16:creationId xmlns:a16="http://schemas.microsoft.com/office/drawing/2014/main" id="{C22CA5F5-E5BD-AECD-A395-B0B816A1F013}"/>
                </a:ext>
              </a:extLst>
            </p:cNvPr>
            <p:cNvGrpSpPr/>
            <p:nvPr/>
          </p:nvGrpSpPr>
          <p:grpSpPr>
            <a:xfrm>
              <a:off x="2716445" y="1041823"/>
              <a:ext cx="1089323" cy="871458"/>
              <a:chOff x="3213137" y="464482"/>
              <a:chExt cx="1452430" cy="1161944"/>
            </a:xfrm>
            <a:grpFill/>
          </p:grpSpPr>
          <p:sp>
            <p:nvSpPr>
              <p:cNvPr id="63" name="Rectangle: Rounded Corners 62">
                <a:extLst>
                  <a:ext uri="{FF2B5EF4-FFF2-40B4-BE49-F238E27FC236}">
                    <a16:creationId xmlns:a16="http://schemas.microsoft.com/office/drawing/2014/main" id="{71F6698F-C527-5E4B-BF69-E4F5B324B4A4}"/>
                  </a:ext>
                </a:extLst>
              </p:cNvPr>
              <p:cNvSpPr/>
              <p:nvPr/>
            </p:nvSpPr>
            <p:spPr>
              <a:xfrm>
                <a:off x="3213137" y="464482"/>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bg1"/>
                  </a:solidFill>
                  <a:latin typeface="+mj-lt"/>
                </a:endParaRPr>
              </a:p>
            </p:txBody>
          </p:sp>
          <p:sp>
            <p:nvSpPr>
              <p:cNvPr id="2048" name="Rectangle: Rounded Corners 13">
                <a:extLst>
                  <a:ext uri="{FF2B5EF4-FFF2-40B4-BE49-F238E27FC236}">
                    <a16:creationId xmlns:a16="http://schemas.microsoft.com/office/drawing/2014/main" id="{D1C42604-6DC9-5F01-7751-9753BD3303AF}"/>
                  </a:ext>
                </a:extLst>
              </p:cNvPr>
              <p:cNvSpPr txBox="1"/>
              <p:nvPr/>
            </p:nvSpPr>
            <p:spPr>
              <a:xfrm>
                <a:off x="3247169" y="498514"/>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718" tIns="25718" rIns="25718" bIns="25718" numCol="1" spcCol="1270" anchor="ctr" anchorCtr="0">
                <a:noAutofit/>
              </a:bodyPr>
              <a:lstStyle/>
              <a:p>
                <a:pPr algn="ctr" defTabSz="600075">
                  <a:lnSpc>
                    <a:spcPct val="90000"/>
                  </a:lnSpc>
                  <a:spcBef>
                    <a:spcPct val="0"/>
                  </a:spcBef>
                  <a:spcAft>
                    <a:spcPct val="35000"/>
                  </a:spcAft>
                </a:pPr>
                <a:r>
                  <a:rPr lang="en-US" sz="1350" b="1" kern="1200" dirty="0">
                    <a:solidFill>
                      <a:schemeClr val="bg1"/>
                    </a:solidFill>
                    <a:latin typeface="+mj-lt"/>
                  </a:rPr>
                  <a:t>Saves time</a:t>
                </a:r>
              </a:p>
            </p:txBody>
          </p:sp>
        </p:grpSp>
      </p:grpSp>
      <p:grpSp>
        <p:nvGrpSpPr>
          <p:cNvPr id="2049" name="Group 2048">
            <a:extLst>
              <a:ext uri="{FF2B5EF4-FFF2-40B4-BE49-F238E27FC236}">
                <a16:creationId xmlns:a16="http://schemas.microsoft.com/office/drawing/2014/main" id="{4675835C-8FB2-227D-FD4D-39EFA310767D}"/>
              </a:ext>
            </a:extLst>
          </p:cNvPr>
          <p:cNvGrpSpPr/>
          <p:nvPr/>
        </p:nvGrpSpPr>
        <p:grpSpPr>
          <a:xfrm>
            <a:off x="3997613" y="994741"/>
            <a:ext cx="1089323" cy="1862018"/>
            <a:chOff x="3993449" y="1013830"/>
            <a:chExt cx="1089323" cy="1862018"/>
          </a:xfrm>
          <a:solidFill>
            <a:srgbClr val="4697A5"/>
          </a:solidFill>
        </p:grpSpPr>
        <p:sp>
          <p:nvSpPr>
            <p:cNvPr id="2051" name="Arrow: Left 2050">
              <a:extLst>
                <a:ext uri="{FF2B5EF4-FFF2-40B4-BE49-F238E27FC236}">
                  <a16:creationId xmlns:a16="http://schemas.microsoft.com/office/drawing/2014/main" id="{A7B9CF1D-0563-8104-6DAA-1EE87BEE2746}"/>
                </a:ext>
              </a:extLst>
            </p:cNvPr>
            <p:cNvSpPr/>
            <p:nvPr/>
          </p:nvSpPr>
          <p:spPr>
            <a:xfrm rot="16200000">
              <a:off x="3706533" y="1795504"/>
              <a:ext cx="1717179" cy="443510"/>
            </a:xfrm>
            <a:prstGeom prst="lef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bg1"/>
                </a:solidFill>
                <a:latin typeface="+mj-lt"/>
              </a:endParaRPr>
            </a:p>
          </p:txBody>
        </p:sp>
        <p:grpSp>
          <p:nvGrpSpPr>
            <p:cNvPr id="2052" name="Group 2051">
              <a:extLst>
                <a:ext uri="{FF2B5EF4-FFF2-40B4-BE49-F238E27FC236}">
                  <a16:creationId xmlns:a16="http://schemas.microsoft.com/office/drawing/2014/main" id="{CAFC98E2-36A7-42D1-102B-A443B046F84C}"/>
                </a:ext>
              </a:extLst>
            </p:cNvPr>
            <p:cNvGrpSpPr/>
            <p:nvPr/>
          </p:nvGrpSpPr>
          <p:grpSpPr>
            <a:xfrm>
              <a:off x="3993449" y="1013830"/>
              <a:ext cx="1089323" cy="871458"/>
              <a:chOff x="4943276" y="893"/>
              <a:chExt cx="1452430" cy="1161944"/>
            </a:xfrm>
            <a:grpFill/>
          </p:grpSpPr>
          <p:sp>
            <p:nvSpPr>
              <p:cNvPr id="2053" name="Rectangle: Rounded Corners 2052">
                <a:extLst>
                  <a:ext uri="{FF2B5EF4-FFF2-40B4-BE49-F238E27FC236}">
                    <a16:creationId xmlns:a16="http://schemas.microsoft.com/office/drawing/2014/main" id="{0EAD137E-D810-8E62-DE09-366EDA82A1BE}"/>
                  </a:ext>
                </a:extLst>
              </p:cNvPr>
              <p:cNvSpPr/>
              <p:nvPr/>
            </p:nvSpPr>
            <p:spPr>
              <a:xfrm>
                <a:off x="4943276" y="893"/>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bg1"/>
                  </a:solidFill>
                  <a:latin typeface="+mj-lt"/>
                </a:endParaRPr>
              </a:p>
            </p:txBody>
          </p:sp>
          <p:sp>
            <p:nvSpPr>
              <p:cNvPr id="2054" name="Rectangle: Rounded Corners 16">
                <a:extLst>
                  <a:ext uri="{FF2B5EF4-FFF2-40B4-BE49-F238E27FC236}">
                    <a16:creationId xmlns:a16="http://schemas.microsoft.com/office/drawing/2014/main" id="{C7EAAC9E-8C92-DB4B-6BF8-CFEF21D1FBFF}"/>
                  </a:ext>
                </a:extLst>
              </p:cNvPr>
              <p:cNvSpPr txBox="1"/>
              <p:nvPr/>
            </p:nvSpPr>
            <p:spPr>
              <a:xfrm>
                <a:off x="4958349" y="7338"/>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718" tIns="25718" rIns="25718" bIns="25718" numCol="1" spcCol="1270" anchor="ctr" anchorCtr="0">
                <a:noAutofit/>
              </a:bodyPr>
              <a:lstStyle/>
              <a:p>
                <a:pPr algn="ctr" defTabSz="600075">
                  <a:lnSpc>
                    <a:spcPct val="90000"/>
                  </a:lnSpc>
                  <a:spcBef>
                    <a:spcPct val="0"/>
                  </a:spcBef>
                  <a:spcAft>
                    <a:spcPct val="35000"/>
                  </a:spcAft>
                </a:pPr>
                <a:r>
                  <a:rPr lang="en-US" sz="1350" b="1" kern="1200" dirty="0">
                    <a:solidFill>
                      <a:schemeClr val="bg1"/>
                    </a:solidFill>
                    <a:latin typeface="+mj-lt"/>
                  </a:rPr>
                  <a:t>Reduces Office Referrals</a:t>
                </a:r>
              </a:p>
            </p:txBody>
          </p:sp>
        </p:grpSp>
      </p:grpSp>
      <p:grpSp>
        <p:nvGrpSpPr>
          <p:cNvPr id="2055" name="Group 2054">
            <a:extLst>
              <a:ext uri="{FF2B5EF4-FFF2-40B4-BE49-F238E27FC236}">
                <a16:creationId xmlns:a16="http://schemas.microsoft.com/office/drawing/2014/main" id="{5778269D-F172-D989-11E1-EB63C3A75687}"/>
              </a:ext>
            </a:extLst>
          </p:cNvPr>
          <p:cNvGrpSpPr/>
          <p:nvPr/>
        </p:nvGrpSpPr>
        <p:grpSpPr>
          <a:xfrm>
            <a:off x="5205267" y="1041823"/>
            <a:ext cx="1337034" cy="2037878"/>
            <a:chOff x="5205267" y="1041823"/>
            <a:chExt cx="1337034" cy="2037878"/>
          </a:xfrm>
          <a:solidFill>
            <a:srgbClr val="4697A5"/>
          </a:solidFill>
        </p:grpSpPr>
        <p:sp>
          <p:nvSpPr>
            <p:cNvPr id="2056" name="Arrow: Left 2055">
              <a:extLst>
                <a:ext uri="{FF2B5EF4-FFF2-40B4-BE49-F238E27FC236}">
                  <a16:creationId xmlns:a16="http://schemas.microsoft.com/office/drawing/2014/main" id="{A9531EC4-4220-217A-6CD1-9E6497BE018A}"/>
                </a:ext>
              </a:extLst>
            </p:cNvPr>
            <p:cNvSpPr/>
            <p:nvPr/>
          </p:nvSpPr>
          <p:spPr>
            <a:xfrm rot="18000000">
              <a:off x="4568432" y="1999357"/>
              <a:ext cx="1717179" cy="443510"/>
            </a:xfrm>
            <a:prstGeom prst="lef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bg1"/>
                </a:solidFill>
                <a:latin typeface="+mj-lt"/>
              </a:endParaRPr>
            </a:p>
          </p:txBody>
        </p:sp>
        <p:grpSp>
          <p:nvGrpSpPr>
            <p:cNvPr id="2057" name="Group 2056">
              <a:extLst>
                <a:ext uri="{FF2B5EF4-FFF2-40B4-BE49-F238E27FC236}">
                  <a16:creationId xmlns:a16="http://schemas.microsoft.com/office/drawing/2014/main" id="{06CD4967-4C13-9F77-0D99-BCDBD3CE4877}"/>
                </a:ext>
              </a:extLst>
            </p:cNvPr>
            <p:cNvGrpSpPr/>
            <p:nvPr/>
          </p:nvGrpSpPr>
          <p:grpSpPr>
            <a:xfrm>
              <a:off x="5311654" y="1041823"/>
              <a:ext cx="1230647" cy="871458"/>
              <a:chOff x="6673415" y="464482"/>
              <a:chExt cx="1452430" cy="1161944"/>
            </a:xfrm>
            <a:grpFill/>
          </p:grpSpPr>
          <p:sp>
            <p:nvSpPr>
              <p:cNvPr id="2058" name="Rectangle: Rounded Corners 2057">
                <a:extLst>
                  <a:ext uri="{FF2B5EF4-FFF2-40B4-BE49-F238E27FC236}">
                    <a16:creationId xmlns:a16="http://schemas.microsoft.com/office/drawing/2014/main" id="{A65A33C8-C360-7C6F-7BAF-717349E2F338}"/>
                  </a:ext>
                </a:extLst>
              </p:cNvPr>
              <p:cNvSpPr/>
              <p:nvPr/>
            </p:nvSpPr>
            <p:spPr>
              <a:xfrm>
                <a:off x="6673415" y="464482"/>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bg1"/>
                  </a:solidFill>
                  <a:latin typeface="+mj-lt"/>
                </a:endParaRPr>
              </a:p>
            </p:txBody>
          </p:sp>
          <p:sp>
            <p:nvSpPr>
              <p:cNvPr id="2059" name="Rectangle: Rounded Corners 19">
                <a:extLst>
                  <a:ext uri="{FF2B5EF4-FFF2-40B4-BE49-F238E27FC236}">
                    <a16:creationId xmlns:a16="http://schemas.microsoft.com/office/drawing/2014/main" id="{01C0C363-8667-CDEB-7538-428B187180B3}"/>
                  </a:ext>
                </a:extLst>
              </p:cNvPr>
              <p:cNvSpPr txBox="1"/>
              <p:nvPr/>
            </p:nvSpPr>
            <p:spPr>
              <a:xfrm>
                <a:off x="6707447" y="498514"/>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718" tIns="25718" rIns="25718" bIns="25718" numCol="1" spcCol="1270" anchor="ctr" anchorCtr="0">
                <a:noAutofit/>
              </a:bodyPr>
              <a:lstStyle/>
              <a:p>
                <a:pPr algn="ctr" defTabSz="600075">
                  <a:lnSpc>
                    <a:spcPct val="90000"/>
                  </a:lnSpc>
                  <a:spcBef>
                    <a:spcPct val="0"/>
                  </a:spcBef>
                  <a:spcAft>
                    <a:spcPct val="35000"/>
                  </a:spcAft>
                </a:pPr>
                <a:r>
                  <a:rPr lang="en-US" sz="1350" b="1" kern="1200" dirty="0">
                    <a:solidFill>
                      <a:schemeClr val="bg1"/>
                    </a:solidFill>
                    <a:latin typeface="+mj-lt"/>
                  </a:rPr>
                  <a:t>Increases Instructional Time</a:t>
                </a:r>
              </a:p>
            </p:txBody>
          </p:sp>
        </p:grpSp>
      </p:grpSp>
      <p:grpSp>
        <p:nvGrpSpPr>
          <p:cNvPr id="2060" name="Group 2059">
            <a:extLst>
              <a:ext uri="{FF2B5EF4-FFF2-40B4-BE49-F238E27FC236}">
                <a16:creationId xmlns:a16="http://schemas.microsoft.com/office/drawing/2014/main" id="{E00F2A02-8F5E-3865-8ABB-E10DB88388A9}"/>
              </a:ext>
            </a:extLst>
          </p:cNvPr>
          <p:cNvGrpSpPr/>
          <p:nvPr/>
        </p:nvGrpSpPr>
        <p:grpSpPr>
          <a:xfrm>
            <a:off x="5204078" y="1991735"/>
            <a:ext cx="2369996" cy="1086779"/>
            <a:chOff x="5204078" y="1991735"/>
            <a:chExt cx="2369996" cy="1086779"/>
          </a:xfrm>
          <a:solidFill>
            <a:srgbClr val="4697A5"/>
          </a:solidFill>
        </p:grpSpPr>
        <p:sp>
          <p:nvSpPr>
            <p:cNvPr id="2061" name="Arrow: Left 2060">
              <a:extLst>
                <a:ext uri="{FF2B5EF4-FFF2-40B4-BE49-F238E27FC236}">
                  <a16:creationId xmlns:a16="http://schemas.microsoft.com/office/drawing/2014/main" id="{43251386-4B8A-40F5-306B-5F0905EC0167}"/>
                </a:ext>
              </a:extLst>
            </p:cNvPr>
            <p:cNvSpPr/>
            <p:nvPr/>
          </p:nvSpPr>
          <p:spPr>
            <a:xfrm rot="19800000">
              <a:off x="5204078" y="2635004"/>
              <a:ext cx="1717179" cy="443510"/>
            </a:xfrm>
            <a:prstGeom prst="lef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bg1"/>
                </a:solidFill>
                <a:latin typeface="+mj-lt"/>
              </a:endParaRPr>
            </a:p>
          </p:txBody>
        </p:sp>
        <p:grpSp>
          <p:nvGrpSpPr>
            <p:cNvPr id="2062" name="Group 2061">
              <a:extLst>
                <a:ext uri="{FF2B5EF4-FFF2-40B4-BE49-F238E27FC236}">
                  <a16:creationId xmlns:a16="http://schemas.microsoft.com/office/drawing/2014/main" id="{62F48D84-A22A-6AF3-8FA7-5C7E20CE6F8F}"/>
                </a:ext>
              </a:extLst>
            </p:cNvPr>
            <p:cNvGrpSpPr/>
            <p:nvPr/>
          </p:nvGrpSpPr>
          <p:grpSpPr>
            <a:xfrm>
              <a:off x="6261566" y="1991735"/>
              <a:ext cx="1312508" cy="871458"/>
              <a:chOff x="7939965" y="1731032"/>
              <a:chExt cx="1452430" cy="1161944"/>
            </a:xfrm>
            <a:grpFill/>
          </p:grpSpPr>
          <p:sp>
            <p:nvSpPr>
              <p:cNvPr id="2063" name="Rectangle: Rounded Corners 2062">
                <a:extLst>
                  <a:ext uri="{FF2B5EF4-FFF2-40B4-BE49-F238E27FC236}">
                    <a16:creationId xmlns:a16="http://schemas.microsoft.com/office/drawing/2014/main" id="{5A59F27E-BF00-9CFD-357E-5614087A35F0}"/>
                  </a:ext>
                </a:extLst>
              </p:cNvPr>
              <p:cNvSpPr/>
              <p:nvPr/>
            </p:nvSpPr>
            <p:spPr>
              <a:xfrm>
                <a:off x="7939965" y="1731032"/>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bg1"/>
                  </a:solidFill>
                  <a:latin typeface="+mj-lt"/>
                </a:endParaRPr>
              </a:p>
            </p:txBody>
          </p:sp>
          <p:sp>
            <p:nvSpPr>
              <p:cNvPr id="2064" name="Rectangle: Rounded Corners 22">
                <a:extLst>
                  <a:ext uri="{FF2B5EF4-FFF2-40B4-BE49-F238E27FC236}">
                    <a16:creationId xmlns:a16="http://schemas.microsoft.com/office/drawing/2014/main" id="{8DD760EB-FC32-5154-82AC-2F65EE011ECC}"/>
                  </a:ext>
                </a:extLst>
              </p:cNvPr>
              <p:cNvSpPr txBox="1"/>
              <p:nvPr/>
            </p:nvSpPr>
            <p:spPr>
              <a:xfrm>
                <a:off x="7973997" y="1765064"/>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718" tIns="25718" rIns="25718" bIns="25718" numCol="1" spcCol="1270" anchor="ctr" anchorCtr="0">
                <a:noAutofit/>
              </a:bodyPr>
              <a:lstStyle/>
              <a:p>
                <a:pPr algn="ctr" defTabSz="600075">
                  <a:lnSpc>
                    <a:spcPct val="90000"/>
                  </a:lnSpc>
                  <a:spcBef>
                    <a:spcPct val="0"/>
                  </a:spcBef>
                  <a:spcAft>
                    <a:spcPct val="35000"/>
                  </a:spcAft>
                </a:pPr>
                <a:r>
                  <a:rPr lang="en-US" sz="1275" b="1" kern="1200" dirty="0">
                    <a:solidFill>
                      <a:schemeClr val="bg1"/>
                    </a:solidFill>
                    <a:latin typeface="+mj-lt"/>
                  </a:rPr>
                  <a:t>Increases Positive Relationships</a:t>
                </a:r>
              </a:p>
            </p:txBody>
          </p:sp>
        </p:grpSp>
      </p:grpSp>
      <p:grpSp>
        <p:nvGrpSpPr>
          <p:cNvPr id="2065" name="Group 2064">
            <a:extLst>
              <a:ext uri="{FF2B5EF4-FFF2-40B4-BE49-F238E27FC236}">
                <a16:creationId xmlns:a16="http://schemas.microsoft.com/office/drawing/2014/main" id="{45FCAA12-6597-44FB-E203-6ACA8B59FFB1}"/>
              </a:ext>
            </a:extLst>
          </p:cNvPr>
          <p:cNvGrpSpPr/>
          <p:nvPr/>
        </p:nvGrpSpPr>
        <p:grpSpPr>
          <a:xfrm>
            <a:off x="5436741" y="3289339"/>
            <a:ext cx="2261840" cy="871458"/>
            <a:chOff x="5436741" y="3289339"/>
            <a:chExt cx="2261840" cy="871458"/>
          </a:xfrm>
          <a:solidFill>
            <a:srgbClr val="4697A5"/>
          </a:solidFill>
        </p:grpSpPr>
        <p:sp>
          <p:nvSpPr>
            <p:cNvPr id="2066" name="Arrow: Left 2065">
              <a:extLst>
                <a:ext uri="{FF2B5EF4-FFF2-40B4-BE49-F238E27FC236}">
                  <a16:creationId xmlns:a16="http://schemas.microsoft.com/office/drawing/2014/main" id="{2E2F8963-4B1F-D0C0-9299-89631555628F}"/>
                </a:ext>
              </a:extLst>
            </p:cNvPr>
            <p:cNvSpPr/>
            <p:nvPr/>
          </p:nvSpPr>
          <p:spPr>
            <a:xfrm>
              <a:off x="5436741" y="3503313"/>
              <a:ext cx="1717179" cy="443510"/>
            </a:xfrm>
            <a:prstGeom prst="lef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bg1"/>
                </a:solidFill>
                <a:latin typeface="+mj-lt"/>
              </a:endParaRPr>
            </a:p>
          </p:txBody>
        </p:sp>
        <p:grpSp>
          <p:nvGrpSpPr>
            <p:cNvPr id="2067" name="Group 2066">
              <a:extLst>
                <a:ext uri="{FF2B5EF4-FFF2-40B4-BE49-F238E27FC236}">
                  <a16:creationId xmlns:a16="http://schemas.microsoft.com/office/drawing/2014/main" id="{42F484C0-720A-9863-1055-739272EE116D}"/>
                </a:ext>
              </a:extLst>
            </p:cNvPr>
            <p:cNvGrpSpPr/>
            <p:nvPr/>
          </p:nvGrpSpPr>
          <p:grpSpPr>
            <a:xfrm>
              <a:off x="6609258" y="3289339"/>
              <a:ext cx="1089323" cy="871458"/>
              <a:chOff x="8403554" y="3461171"/>
              <a:chExt cx="1452430" cy="1161944"/>
            </a:xfrm>
            <a:grpFill/>
          </p:grpSpPr>
          <p:sp>
            <p:nvSpPr>
              <p:cNvPr id="2068" name="Rectangle: Rounded Corners 2067">
                <a:extLst>
                  <a:ext uri="{FF2B5EF4-FFF2-40B4-BE49-F238E27FC236}">
                    <a16:creationId xmlns:a16="http://schemas.microsoft.com/office/drawing/2014/main" id="{3AE156F6-D372-9637-F7F6-D6BD60CC0A7D}"/>
                  </a:ext>
                </a:extLst>
              </p:cNvPr>
              <p:cNvSpPr/>
              <p:nvPr/>
            </p:nvSpPr>
            <p:spPr>
              <a:xfrm>
                <a:off x="8403554" y="3461171"/>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bg1"/>
                  </a:solidFill>
                  <a:latin typeface="+mj-lt"/>
                </a:endParaRPr>
              </a:p>
            </p:txBody>
          </p:sp>
          <p:sp>
            <p:nvSpPr>
              <p:cNvPr id="2069" name="Rectangle: Rounded Corners 25">
                <a:extLst>
                  <a:ext uri="{FF2B5EF4-FFF2-40B4-BE49-F238E27FC236}">
                    <a16:creationId xmlns:a16="http://schemas.microsoft.com/office/drawing/2014/main" id="{6CF25C9C-1A1B-CEB5-B58C-DE1682565A7B}"/>
                  </a:ext>
                </a:extLst>
              </p:cNvPr>
              <p:cNvSpPr txBox="1"/>
              <p:nvPr/>
            </p:nvSpPr>
            <p:spPr>
              <a:xfrm>
                <a:off x="8437586" y="3495203"/>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718" tIns="25718" rIns="25718" bIns="25718" numCol="1" spcCol="1270" anchor="ctr" anchorCtr="0">
                <a:noAutofit/>
              </a:bodyPr>
              <a:lstStyle/>
              <a:p>
                <a:pPr algn="ctr" defTabSz="600075">
                  <a:lnSpc>
                    <a:spcPct val="90000"/>
                  </a:lnSpc>
                  <a:spcBef>
                    <a:spcPct val="0"/>
                  </a:spcBef>
                  <a:spcAft>
                    <a:spcPct val="35000"/>
                  </a:spcAft>
                </a:pPr>
                <a:r>
                  <a:rPr lang="en-US" sz="1350" b="1" kern="1200" dirty="0">
                    <a:solidFill>
                      <a:schemeClr val="bg1"/>
                    </a:solidFill>
                    <a:latin typeface="+mj-lt"/>
                  </a:rPr>
                  <a:t>Builds Positive School Culture</a:t>
                </a:r>
              </a:p>
            </p:txBody>
          </p:sp>
        </p:grpSp>
      </p:grpSp>
      <p:pic>
        <p:nvPicPr>
          <p:cNvPr id="2072" name="Picture 2" descr="Screenshot 1">
            <a:extLst>
              <a:ext uri="{FF2B5EF4-FFF2-40B4-BE49-F238E27FC236}">
                <a16:creationId xmlns:a16="http://schemas.microsoft.com/office/drawing/2014/main" id="{B62D540F-2789-78DD-90EB-E7CF270EA8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3" t="63950" r="67411" b="15317"/>
          <a:stretch/>
        </p:blipFill>
        <p:spPr bwMode="auto">
          <a:xfrm>
            <a:off x="4036475" y="3448200"/>
            <a:ext cx="1071813" cy="58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68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4D1A-EE05-3DE6-E618-5F30768444A2}"/>
              </a:ext>
            </a:extLst>
          </p:cNvPr>
          <p:cNvSpPr>
            <a:spLocks noGrp="1"/>
          </p:cNvSpPr>
          <p:nvPr>
            <p:ph type="ctrTitle"/>
          </p:nvPr>
        </p:nvSpPr>
        <p:spPr>
          <a:xfrm>
            <a:off x="0" y="1733549"/>
            <a:ext cx="9144000" cy="1676401"/>
          </a:xfrm>
        </p:spPr>
        <p:txBody>
          <a:bodyPr anchor="ctr"/>
          <a:lstStyle/>
          <a:p>
            <a:pPr algn="ctr"/>
            <a:r>
              <a:rPr lang="en-US" dirty="0"/>
              <a:t>Logging into PBIS Rewards</a:t>
            </a:r>
          </a:p>
        </p:txBody>
      </p:sp>
      <p:pic>
        <p:nvPicPr>
          <p:cNvPr id="3" name="Picture 2">
            <a:extLst>
              <a:ext uri="{FF2B5EF4-FFF2-40B4-BE49-F238E27FC236}">
                <a16:creationId xmlns:a16="http://schemas.microsoft.com/office/drawing/2014/main" id="{46702710-7BC6-0646-59BB-4E0B7988D348}"/>
              </a:ext>
            </a:extLst>
          </p:cNvPr>
          <p:cNvPicPr>
            <a:picLocks noChangeAspect="1"/>
          </p:cNvPicPr>
          <p:nvPr/>
        </p:nvPicPr>
        <p:blipFill rotWithShape="1">
          <a:blip r:embed="rId3"/>
          <a:srcRect l="24022" t="4332" r="21801" b="16190"/>
          <a:stretch/>
        </p:blipFill>
        <p:spPr>
          <a:xfrm>
            <a:off x="3579491" y="3101980"/>
            <a:ext cx="1926017" cy="1911644"/>
          </a:xfrm>
          <a:prstGeom prst="ellipse">
            <a:avLst/>
          </a:prstGeom>
        </p:spPr>
      </p:pic>
    </p:spTree>
    <p:extLst>
      <p:ext uri="{BB962C8B-B14F-4D97-AF65-F5344CB8AC3E}">
        <p14:creationId xmlns:p14="http://schemas.microsoft.com/office/powerpoint/2010/main" val="201254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Step 1:  Accessing the Web Portal</a:t>
            </a:r>
          </a:p>
        </p:txBody>
      </p:sp>
      <p:pic>
        <p:nvPicPr>
          <p:cNvPr id="7" name="Picture 6">
            <a:extLst>
              <a:ext uri="{FF2B5EF4-FFF2-40B4-BE49-F238E27FC236}">
                <a16:creationId xmlns:a16="http://schemas.microsoft.com/office/drawing/2014/main" id="{D5BFEA9D-A085-4131-93D2-1DC79CDB6910}"/>
              </a:ext>
            </a:extLst>
          </p:cNvPr>
          <p:cNvPicPr>
            <a:picLocks noChangeAspect="1"/>
          </p:cNvPicPr>
          <p:nvPr/>
        </p:nvPicPr>
        <p:blipFill>
          <a:blip r:embed="rId3"/>
          <a:srcRect/>
          <a:stretch/>
        </p:blipFill>
        <p:spPr>
          <a:xfrm>
            <a:off x="245912" y="1044781"/>
            <a:ext cx="2165269" cy="3259691"/>
          </a:xfrm>
          <a:prstGeom prst="rect">
            <a:avLst/>
          </a:prstGeom>
          <a:ln w="28575">
            <a:solidFill>
              <a:srgbClr val="4697A5"/>
            </a:solidFill>
          </a:ln>
        </p:spPr>
      </p:pic>
      <p:grpSp>
        <p:nvGrpSpPr>
          <p:cNvPr id="17" name="Group 16">
            <a:extLst>
              <a:ext uri="{FF2B5EF4-FFF2-40B4-BE49-F238E27FC236}">
                <a16:creationId xmlns:a16="http://schemas.microsoft.com/office/drawing/2014/main" id="{22E1EC84-D447-D39E-08A6-D920DCCAE5E2}"/>
              </a:ext>
            </a:extLst>
          </p:cNvPr>
          <p:cNvGrpSpPr/>
          <p:nvPr/>
        </p:nvGrpSpPr>
        <p:grpSpPr>
          <a:xfrm>
            <a:off x="1044604" y="1600370"/>
            <a:ext cx="4344393" cy="2490817"/>
            <a:chOff x="1392805" y="2133826"/>
            <a:chExt cx="5792523" cy="3321092"/>
          </a:xfrm>
        </p:grpSpPr>
        <p:pic>
          <p:nvPicPr>
            <p:cNvPr id="8" name="Picture 7">
              <a:extLst>
                <a:ext uri="{FF2B5EF4-FFF2-40B4-BE49-F238E27FC236}">
                  <a16:creationId xmlns:a16="http://schemas.microsoft.com/office/drawing/2014/main" id="{CDBECD7C-EC94-8C90-3AC9-090CE8FF8EBE}"/>
                </a:ext>
              </a:extLst>
            </p:cNvPr>
            <p:cNvPicPr>
              <a:picLocks noChangeAspect="1"/>
            </p:cNvPicPr>
            <p:nvPr/>
          </p:nvPicPr>
          <p:blipFill>
            <a:blip r:embed="rId4"/>
            <a:srcRect/>
            <a:stretch/>
          </p:blipFill>
          <p:spPr>
            <a:xfrm>
              <a:off x="3786723" y="2133826"/>
              <a:ext cx="3398605" cy="2864687"/>
            </a:xfrm>
            <a:prstGeom prst="rect">
              <a:avLst/>
            </a:prstGeom>
            <a:ln w="38100" cap="sq">
              <a:solidFill>
                <a:srgbClr val="4697A5"/>
              </a:solidFill>
              <a:prstDash val="solid"/>
              <a:miter lim="800000"/>
            </a:ln>
            <a:effectLst>
              <a:outerShdw blurRad="50800" dist="38100" dir="2700000" algn="tl" rotWithShape="0">
                <a:srgbClr val="000000">
                  <a:alpha val="43000"/>
                </a:srgbClr>
              </a:outerShdw>
            </a:effectLst>
          </p:spPr>
        </p:pic>
        <p:grpSp>
          <p:nvGrpSpPr>
            <p:cNvPr id="16" name="Group 15">
              <a:extLst>
                <a:ext uri="{FF2B5EF4-FFF2-40B4-BE49-F238E27FC236}">
                  <a16:creationId xmlns:a16="http://schemas.microsoft.com/office/drawing/2014/main" id="{0EDDEEA4-3C21-06F7-AF27-4E063D479030}"/>
                </a:ext>
              </a:extLst>
            </p:cNvPr>
            <p:cNvGrpSpPr/>
            <p:nvPr/>
          </p:nvGrpSpPr>
          <p:grpSpPr>
            <a:xfrm>
              <a:off x="1392805" y="4103336"/>
              <a:ext cx="2393917" cy="1351582"/>
              <a:chOff x="1392805" y="4103336"/>
              <a:chExt cx="2393917" cy="1351582"/>
            </a:xfrm>
          </p:grpSpPr>
          <p:cxnSp>
            <p:nvCxnSpPr>
              <p:cNvPr id="10" name="Straight Arrow Connector 9">
                <a:extLst>
                  <a:ext uri="{FF2B5EF4-FFF2-40B4-BE49-F238E27FC236}">
                    <a16:creationId xmlns:a16="http://schemas.microsoft.com/office/drawing/2014/main" id="{1ED0B6F8-74F8-9631-DB5B-1235BDE985EA}"/>
                  </a:ext>
                </a:extLst>
              </p:cNvPr>
              <p:cNvCxnSpPr>
                <a:cxnSpLocks/>
              </p:cNvCxnSpPr>
              <p:nvPr/>
            </p:nvCxnSpPr>
            <p:spPr>
              <a:xfrm flipV="1">
                <a:off x="2149988" y="4103336"/>
                <a:ext cx="1636734" cy="1048774"/>
              </a:xfrm>
              <a:prstGeom prst="straightConnector1">
                <a:avLst/>
              </a:prstGeom>
              <a:ln w="57150">
                <a:solidFill>
                  <a:srgbClr val="4697A5"/>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19C372F-6BE2-0372-B6A1-DB13AEF10A5F}"/>
                  </a:ext>
                </a:extLst>
              </p:cNvPr>
              <p:cNvSpPr/>
              <p:nvPr/>
            </p:nvSpPr>
            <p:spPr>
              <a:xfrm>
                <a:off x="1392805" y="5169522"/>
                <a:ext cx="757181" cy="285396"/>
              </a:xfrm>
              <a:prstGeom prst="rect">
                <a:avLst/>
              </a:prstGeom>
              <a:noFill/>
              <a:ln w="57150">
                <a:solidFill>
                  <a:srgbClr val="4697A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sp>
        <p:nvSpPr>
          <p:cNvPr id="18" name="TextBox 17">
            <a:extLst>
              <a:ext uri="{FF2B5EF4-FFF2-40B4-BE49-F238E27FC236}">
                <a16:creationId xmlns:a16="http://schemas.microsoft.com/office/drawing/2014/main" id="{B2C10158-4754-C751-F8BE-24B93FBC1B25}"/>
              </a:ext>
            </a:extLst>
          </p:cNvPr>
          <p:cNvSpPr txBox="1"/>
          <p:nvPr/>
        </p:nvSpPr>
        <p:spPr>
          <a:xfrm>
            <a:off x="0" y="4439249"/>
            <a:ext cx="2509020" cy="230832"/>
          </a:xfrm>
          <a:prstGeom prst="rect">
            <a:avLst/>
          </a:prstGeom>
          <a:noFill/>
        </p:spPr>
        <p:txBody>
          <a:bodyPr wrap="none" rtlCol="0">
            <a:spAutoFit/>
          </a:bodyPr>
          <a:lstStyle/>
          <a:p>
            <a:pPr marL="139700" indent="0">
              <a:buNone/>
            </a:pPr>
            <a:r>
              <a:rPr lang="en-US" sz="900" dirty="0">
                <a:solidFill>
                  <a:srgbClr val="287D8F"/>
                </a:solidFill>
                <a:latin typeface="+mj-lt"/>
              </a:rPr>
              <a:t>https://pbisr.navigate360.com/login.php</a:t>
            </a:r>
          </a:p>
        </p:txBody>
      </p:sp>
      <p:pic>
        <p:nvPicPr>
          <p:cNvPr id="9" name="Picture 8">
            <a:extLst>
              <a:ext uri="{FF2B5EF4-FFF2-40B4-BE49-F238E27FC236}">
                <a16:creationId xmlns:a16="http://schemas.microsoft.com/office/drawing/2014/main" id="{04EB76ED-04E0-67E9-6028-BF88433ED4A4}"/>
              </a:ext>
            </a:extLst>
          </p:cNvPr>
          <p:cNvPicPr>
            <a:picLocks noChangeAspect="1"/>
          </p:cNvPicPr>
          <p:nvPr/>
        </p:nvPicPr>
        <p:blipFill>
          <a:blip r:embed="rId5"/>
          <a:srcRect/>
          <a:stretch/>
        </p:blipFill>
        <p:spPr>
          <a:xfrm>
            <a:off x="3956642" y="2226389"/>
            <a:ext cx="4830454" cy="2508366"/>
          </a:xfrm>
          <a:prstGeom prst="rect">
            <a:avLst/>
          </a:prstGeom>
          <a:ln w="38100">
            <a:solidFill>
              <a:srgbClr val="4697A5"/>
            </a:solidFill>
          </a:ln>
        </p:spPr>
      </p:pic>
    </p:spTree>
    <p:extLst>
      <p:ext uri="{BB962C8B-B14F-4D97-AF65-F5344CB8AC3E}">
        <p14:creationId xmlns:p14="http://schemas.microsoft.com/office/powerpoint/2010/main" val="41799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Step 1:  Accessing the Web Portal</a:t>
            </a:r>
          </a:p>
        </p:txBody>
      </p:sp>
      <p:pic>
        <p:nvPicPr>
          <p:cNvPr id="7" name="Picture 6">
            <a:extLst>
              <a:ext uri="{FF2B5EF4-FFF2-40B4-BE49-F238E27FC236}">
                <a16:creationId xmlns:a16="http://schemas.microsoft.com/office/drawing/2014/main" id="{D5BFEA9D-A085-4131-93D2-1DC79CDB6910}"/>
              </a:ext>
            </a:extLst>
          </p:cNvPr>
          <p:cNvPicPr>
            <a:picLocks noChangeAspect="1"/>
          </p:cNvPicPr>
          <p:nvPr/>
        </p:nvPicPr>
        <p:blipFill>
          <a:blip r:embed="rId3"/>
          <a:srcRect/>
          <a:stretch/>
        </p:blipFill>
        <p:spPr>
          <a:xfrm>
            <a:off x="245912" y="1044781"/>
            <a:ext cx="2165269" cy="3259691"/>
          </a:xfrm>
          <a:prstGeom prst="rect">
            <a:avLst/>
          </a:prstGeom>
          <a:ln w="28575">
            <a:solidFill>
              <a:srgbClr val="4697A5"/>
            </a:solidFill>
          </a:ln>
        </p:spPr>
      </p:pic>
      <p:sp>
        <p:nvSpPr>
          <p:cNvPr id="18" name="TextBox 17">
            <a:extLst>
              <a:ext uri="{FF2B5EF4-FFF2-40B4-BE49-F238E27FC236}">
                <a16:creationId xmlns:a16="http://schemas.microsoft.com/office/drawing/2014/main" id="{B2C10158-4754-C751-F8BE-24B93FBC1B25}"/>
              </a:ext>
            </a:extLst>
          </p:cNvPr>
          <p:cNvSpPr txBox="1"/>
          <p:nvPr/>
        </p:nvSpPr>
        <p:spPr>
          <a:xfrm>
            <a:off x="175098" y="4441528"/>
            <a:ext cx="2342480" cy="200055"/>
          </a:xfrm>
          <a:prstGeom prst="rect">
            <a:avLst/>
          </a:prstGeom>
          <a:noFill/>
        </p:spPr>
        <p:txBody>
          <a:bodyPr wrap="square" rtlCol="0">
            <a:spAutoFit/>
          </a:bodyPr>
          <a:lstStyle/>
          <a:p>
            <a:pPr marL="139700" indent="0">
              <a:buNone/>
            </a:pPr>
            <a:r>
              <a:rPr lang="en-US" sz="700" b="1" dirty="0">
                <a:solidFill>
                  <a:srgbClr val="287D8F"/>
                </a:solidFill>
                <a:latin typeface="+mj-lt"/>
              </a:rPr>
              <a:t>https://pbisr.navigate360.com/login.php</a:t>
            </a:r>
          </a:p>
        </p:txBody>
      </p:sp>
      <p:pic>
        <p:nvPicPr>
          <p:cNvPr id="9" name="Picture 8">
            <a:extLst>
              <a:ext uri="{FF2B5EF4-FFF2-40B4-BE49-F238E27FC236}">
                <a16:creationId xmlns:a16="http://schemas.microsoft.com/office/drawing/2014/main" id="{04EB76ED-04E0-67E9-6028-BF88433ED4A4}"/>
              </a:ext>
            </a:extLst>
          </p:cNvPr>
          <p:cNvPicPr>
            <a:picLocks noChangeAspect="1"/>
          </p:cNvPicPr>
          <p:nvPr/>
        </p:nvPicPr>
        <p:blipFill>
          <a:blip r:embed="rId4"/>
          <a:srcRect/>
          <a:stretch/>
        </p:blipFill>
        <p:spPr>
          <a:xfrm>
            <a:off x="3740333" y="1451040"/>
            <a:ext cx="4830454" cy="2508366"/>
          </a:xfrm>
          <a:prstGeom prst="rect">
            <a:avLst/>
          </a:prstGeom>
          <a:ln w="38100">
            <a:solidFill>
              <a:srgbClr val="4697A5"/>
            </a:solidFill>
          </a:ln>
        </p:spPr>
      </p:pic>
      <p:sp>
        <p:nvSpPr>
          <p:cNvPr id="6" name="Rectangle 5">
            <a:extLst>
              <a:ext uri="{FF2B5EF4-FFF2-40B4-BE49-F238E27FC236}">
                <a16:creationId xmlns:a16="http://schemas.microsoft.com/office/drawing/2014/main" id="{C8132314-5BAA-41DA-12DE-893480574AD3}"/>
              </a:ext>
            </a:extLst>
          </p:cNvPr>
          <p:cNvSpPr/>
          <p:nvPr/>
        </p:nvSpPr>
        <p:spPr>
          <a:xfrm>
            <a:off x="283899" y="1700701"/>
            <a:ext cx="2056178" cy="757364"/>
          </a:xfrm>
          <a:prstGeom prst="rect">
            <a:avLst/>
          </a:prstGeom>
          <a:noFill/>
          <a:ln w="57150">
            <a:solidFill>
              <a:srgbClr val="4697A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sym typeface="Arial"/>
            </a:endParaRPr>
          </a:p>
        </p:txBody>
      </p:sp>
      <p:sp>
        <p:nvSpPr>
          <p:cNvPr id="12" name="Rectangle 11">
            <a:extLst>
              <a:ext uri="{FF2B5EF4-FFF2-40B4-BE49-F238E27FC236}">
                <a16:creationId xmlns:a16="http://schemas.microsoft.com/office/drawing/2014/main" id="{32D10563-9EA9-B4E7-092B-A24BEBB16451}"/>
              </a:ext>
            </a:extLst>
          </p:cNvPr>
          <p:cNvSpPr/>
          <p:nvPr/>
        </p:nvSpPr>
        <p:spPr>
          <a:xfrm>
            <a:off x="386195" y="3502743"/>
            <a:ext cx="1953024" cy="312173"/>
          </a:xfrm>
          <a:prstGeom prst="rect">
            <a:avLst/>
          </a:prstGeom>
          <a:noFill/>
          <a:ln w="57150">
            <a:solidFill>
              <a:srgbClr val="4697A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sym typeface="Arial"/>
            </a:endParaRPr>
          </a:p>
        </p:txBody>
      </p:sp>
    </p:spTree>
    <p:extLst>
      <p:ext uri="{BB962C8B-B14F-4D97-AF65-F5344CB8AC3E}">
        <p14:creationId xmlns:p14="http://schemas.microsoft.com/office/powerpoint/2010/main" val="25038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Step 2:  Authorize Yourself – Staff App</a:t>
            </a:r>
          </a:p>
        </p:txBody>
      </p:sp>
      <p:pic>
        <p:nvPicPr>
          <p:cNvPr id="5" name="Picture 4">
            <a:extLst>
              <a:ext uri="{FF2B5EF4-FFF2-40B4-BE49-F238E27FC236}">
                <a16:creationId xmlns:a16="http://schemas.microsoft.com/office/drawing/2014/main" id="{EC248A71-AB64-4FAD-9610-48D052F08045}"/>
              </a:ext>
            </a:extLst>
          </p:cNvPr>
          <p:cNvPicPr>
            <a:picLocks noChangeAspect="1"/>
          </p:cNvPicPr>
          <p:nvPr/>
        </p:nvPicPr>
        <p:blipFill>
          <a:blip r:embed="rId3"/>
          <a:srcRect/>
          <a:stretch/>
        </p:blipFill>
        <p:spPr>
          <a:xfrm>
            <a:off x="349369" y="1052551"/>
            <a:ext cx="5329908" cy="3487165"/>
          </a:xfrm>
          <a:prstGeom prst="rect">
            <a:avLst/>
          </a:prstGeom>
          <a:ln w="38100" cap="sq">
            <a:solidFill>
              <a:srgbClr val="287D8F"/>
            </a:solidFill>
            <a:prstDash val="solid"/>
            <a:miter lim="800000"/>
          </a:ln>
          <a:effectLst>
            <a:outerShdw blurRad="50800" dist="38100" dir="2700000" algn="tl" rotWithShape="0">
              <a:srgbClr val="000000">
                <a:alpha val="43000"/>
              </a:srgbClr>
            </a:outerShdw>
          </a:effectLst>
        </p:spPr>
      </p:pic>
      <p:pic>
        <p:nvPicPr>
          <p:cNvPr id="188" name="Google Shape;188;ga78d9fc0e3_2_24"/>
          <p:cNvPicPr preferRelativeResize="0"/>
          <p:nvPr/>
        </p:nvPicPr>
        <p:blipFill>
          <a:blip r:embed="rId4"/>
          <a:srcRect/>
          <a:stretch/>
        </p:blipFill>
        <p:spPr>
          <a:xfrm>
            <a:off x="3818594" y="1052551"/>
            <a:ext cx="2895600" cy="1307123"/>
          </a:xfrm>
          <a:prstGeom prst="rect">
            <a:avLst/>
          </a:prstGeom>
          <a:noFill/>
          <a:ln w="38100">
            <a:solidFill>
              <a:srgbClr val="287D8F"/>
            </a:solidFill>
          </a:ln>
        </p:spPr>
      </p:pic>
      <p:pic>
        <p:nvPicPr>
          <p:cNvPr id="3" name="Picture 2">
            <a:extLst>
              <a:ext uri="{FF2B5EF4-FFF2-40B4-BE49-F238E27FC236}">
                <a16:creationId xmlns:a16="http://schemas.microsoft.com/office/drawing/2014/main" id="{3B0483A9-0B1F-48A3-A701-EFC31E443E27}"/>
              </a:ext>
            </a:extLst>
          </p:cNvPr>
          <p:cNvPicPr>
            <a:picLocks noChangeAspect="1"/>
          </p:cNvPicPr>
          <p:nvPr/>
        </p:nvPicPr>
        <p:blipFill>
          <a:blip r:embed="rId5"/>
          <a:srcRect/>
          <a:stretch/>
        </p:blipFill>
        <p:spPr>
          <a:xfrm>
            <a:off x="6561315" y="1981804"/>
            <a:ext cx="2453701" cy="2189625"/>
          </a:xfrm>
          <a:prstGeom prst="rect">
            <a:avLst/>
          </a:prstGeom>
          <a:ln w="38100" cap="sq">
            <a:solidFill>
              <a:srgbClr val="287D8F"/>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2F46D151-CA22-4646-8C49-B3F6460AA8A1}"/>
              </a:ext>
            </a:extLst>
          </p:cNvPr>
          <p:cNvSpPr/>
          <p:nvPr/>
        </p:nvSpPr>
        <p:spPr>
          <a:xfrm>
            <a:off x="328718" y="3844534"/>
            <a:ext cx="919979" cy="157195"/>
          </a:xfrm>
          <a:prstGeom prst="rect">
            <a:avLst/>
          </a:prstGeom>
          <a:noFill/>
          <a:ln w="38100">
            <a:solidFill>
              <a:srgbClr val="28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Rectangle 12">
            <a:extLst>
              <a:ext uri="{FF2B5EF4-FFF2-40B4-BE49-F238E27FC236}">
                <a16:creationId xmlns:a16="http://schemas.microsoft.com/office/drawing/2014/main" id="{923B65B7-D152-4EEC-88BD-CD66F15887B2}"/>
              </a:ext>
            </a:extLst>
          </p:cNvPr>
          <p:cNvSpPr/>
          <p:nvPr/>
        </p:nvSpPr>
        <p:spPr>
          <a:xfrm>
            <a:off x="1384286" y="1800346"/>
            <a:ext cx="810688" cy="1043325"/>
          </a:xfrm>
          <a:prstGeom prst="rect">
            <a:avLst/>
          </a:prstGeom>
          <a:noFill/>
          <a:ln w="38100">
            <a:solidFill>
              <a:srgbClr val="28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8" name="Picture 7">
            <a:extLst>
              <a:ext uri="{FF2B5EF4-FFF2-40B4-BE49-F238E27FC236}">
                <a16:creationId xmlns:a16="http://schemas.microsoft.com/office/drawing/2014/main" id="{97866ADD-6134-1E99-43E7-561286116A9F}"/>
              </a:ext>
            </a:extLst>
          </p:cNvPr>
          <p:cNvPicPr>
            <a:picLocks noChangeAspect="1"/>
          </p:cNvPicPr>
          <p:nvPr/>
        </p:nvPicPr>
        <p:blipFill rotWithShape="1">
          <a:blip r:embed="rId6"/>
          <a:srcRect t="36212" b="50000"/>
          <a:stretch/>
        </p:blipFill>
        <p:spPr>
          <a:xfrm>
            <a:off x="6896675" y="4379119"/>
            <a:ext cx="1782979" cy="321194"/>
          </a:xfrm>
          <a:prstGeom prst="rect">
            <a:avLst/>
          </a:prstGeom>
          <a:ln w="38100" cap="sq">
            <a:solidFill>
              <a:srgbClr val="287D8F"/>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C11EAFF1-FF90-416B-3020-042DB1BA7EDD}"/>
              </a:ext>
            </a:extLst>
          </p:cNvPr>
          <p:cNvSpPr txBox="1"/>
          <p:nvPr/>
        </p:nvSpPr>
        <p:spPr>
          <a:xfrm>
            <a:off x="1618748" y="4570033"/>
            <a:ext cx="2996333" cy="461665"/>
          </a:xfrm>
          <a:prstGeom prst="rect">
            <a:avLst/>
          </a:prstGeom>
          <a:noFill/>
        </p:spPr>
        <p:txBody>
          <a:bodyPr wrap="none" rtlCol="0">
            <a:spAutoFit/>
          </a:bodyPr>
          <a:lstStyle/>
          <a:p>
            <a:r>
              <a:rPr lang="en-US" sz="2400" b="1" dirty="0">
                <a:solidFill>
                  <a:srgbClr val="287D8F"/>
                </a:solidFill>
                <a:latin typeface="+mj-lt"/>
                <a:ea typeface="Roboto" panose="02000000000000000000" pitchFamily="2" charset="0"/>
              </a:rPr>
              <a:t>Start in Web Portal</a:t>
            </a:r>
          </a:p>
        </p:txBody>
      </p:sp>
    </p:spTree>
    <p:extLst>
      <p:ext uri="{BB962C8B-B14F-4D97-AF65-F5344CB8AC3E}">
        <p14:creationId xmlns:p14="http://schemas.microsoft.com/office/powerpoint/2010/main" val="31562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Step 3:  Staff App Log In</a:t>
            </a:r>
          </a:p>
        </p:txBody>
      </p:sp>
      <p:pic>
        <p:nvPicPr>
          <p:cNvPr id="19" name="Picture 18">
            <a:extLst>
              <a:ext uri="{FF2B5EF4-FFF2-40B4-BE49-F238E27FC236}">
                <a16:creationId xmlns:a16="http://schemas.microsoft.com/office/drawing/2014/main" id="{56AFD720-62DB-D0CA-481A-72ACAAC3AD03}"/>
              </a:ext>
            </a:extLst>
          </p:cNvPr>
          <p:cNvPicPr>
            <a:picLocks noChangeAspect="1"/>
          </p:cNvPicPr>
          <p:nvPr/>
        </p:nvPicPr>
        <p:blipFill rotWithShape="1">
          <a:blip r:embed="rId3"/>
          <a:srcRect t="36212" b="50000"/>
          <a:stretch/>
        </p:blipFill>
        <p:spPr>
          <a:xfrm>
            <a:off x="4892506" y="1380620"/>
            <a:ext cx="1782979" cy="321194"/>
          </a:xfrm>
          <a:prstGeom prst="rect">
            <a:avLst/>
          </a:prstGeom>
          <a:ln w="38100" cap="sq">
            <a:solidFill>
              <a:srgbClr val="287D8F"/>
            </a:solidFill>
            <a:prstDash val="solid"/>
            <a:miter lim="800000"/>
          </a:ln>
          <a:effectLst>
            <a:outerShdw blurRad="50800" dist="38100" dir="2700000" algn="tl" rotWithShape="0">
              <a:srgbClr val="000000">
                <a:alpha val="43000"/>
              </a:srgbClr>
            </a:outerShdw>
          </a:effectLst>
        </p:spPr>
      </p:pic>
      <p:pic>
        <p:nvPicPr>
          <p:cNvPr id="25" name="Picture 24" descr="A screenshot of a phone&#10;&#10;Description automatically generated">
            <a:extLst>
              <a:ext uri="{FF2B5EF4-FFF2-40B4-BE49-F238E27FC236}">
                <a16:creationId xmlns:a16="http://schemas.microsoft.com/office/drawing/2014/main" id="{F4A1C9A7-699F-2965-B2C0-F1C482A9EB21}"/>
              </a:ext>
            </a:extLst>
          </p:cNvPr>
          <p:cNvPicPr>
            <a:picLocks noChangeAspect="1"/>
          </p:cNvPicPr>
          <p:nvPr/>
        </p:nvPicPr>
        <p:blipFill>
          <a:blip r:embed="rId4"/>
          <a:stretch>
            <a:fillRect/>
          </a:stretch>
        </p:blipFill>
        <p:spPr>
          <a:xfrm>
            <a:off x="75696" y="1745096"/>
            <a:ext cx="1828723" cy="2358377"/>
          </a:xfrm>
          <a:prstGeom prst="rect">
            <a:avLst/>
          </a:prstGeom>
          <a:ln w="38100">
            <a:solidFill>
              <a:srgbClr val="287D8F"/>
            </a:solidFill>
          </a:ln>
        </p:spPr>
      </p:pic>
      <p:pic>
        <p:nvPicPr>
          <p:cNvPr id="27" name="Picture 26" descr="A screenshot of a cell phone&#10;&#10;Description automatically generated">
            <a:extLst>
              <a:ext uri="{FF2B5EF4-FFF2-40B4-BE49-F238E27FC236}">
                <a16:creationId xmlns:a16="http://schemas.microsoft.com/office/drawing/2014/main" id="{4F2CB609-24E2-6118-6BD6-567D5A401B9D}"/>
              </a:ext>
            </a:extLst>
          </p:cNvPr>
          <p:cNvPicPr>
            <a:picLocks noChangeAspect="1"/>
          </p:cNvPicPr>
          <p:nvPr/>
        </p:nvPicPr>
        <p:blipFill>
          <a:blip r:embed="rId5"/>
          <a:stretch>
            <a:fillRect/>
          </a:stretch>
        </p:blipFill>
        <p:spPr>
          <a:xfrm>
            <a:off x="7231978" y="855791"/>
            <a:ext cx="1568163" cy="3886804"/>
          </a:xfrm>
          <a:prstGeom prst="rect">
            <a:avLst/>
          </a:prstGeom>
          <a:ln w="38100">
            <a:solidFill>
              <a:srgbClr val="287D8F"/>
            </a:solidFill>
          </a:ln>
        </p:spPr>
      </p:pic>
      <p:pic>
        <p:nvPicPr>
          <p:cNvPr id="29" name="Picture 28" descr="A screenshot of a remote authorization&#10;&#10;Description automatically generated">
            <a:extLst>
              <a:ext uri="{FF2B5EF4-FFF2-40B4-BE49-F238E27FC236}">
                <a16:creationId xmlns:a16="http://schemas.microsoft.com/office/drawing/2014/main" id="{720E31F1-4073-4254-8F84-AE2480DDF52C}"/>
              </a:ext>
            </a:extLst>
          </p:cNvPr>
          <p:cNvPicPr>
            <a:picLocks noChangeAspect="1"/>
          </p:cNvPicPr>
          <p:nvPr/>
        </p:nvPicPr>
        <p:blipFill>
          <a:blip r:embed="rId6"/>
          <a:stretch>
            <a:fillRect/>
          </a:stretch>
        </p:blipFill>
        <p:spPr>
          <a:xfrm>
            <a:off x="4908925" y="2179670"/>
            <a:ext cx="1750142" cy="1923803"/>
          </a:xfrm>
          <a:prstGeom prst="rect">
            <a:avLst/>
          </a:prstGeom>
          <a:ln w="38100">
            <a:solidFill>
              <a:srgbClr val="287D8F"/>
            </a:solidFill>
          </a:ln>
        </p:spPr>
      </p:pic>
      <p:pic>
        <p:nvPicPr>
          <p:cNvPr id="31" name="Picture 30" descr="A screenshot of a login form&#10;&#10;Description automatically generated">
            <a:extLst>
              <a:ext uri="{FF2B5EF4-FFF2-40B4-BE49-F238E27FC236}">
                <a16:creationId xmlns:a16="http://schemas.microsoft.com/office/drawing/2014/main" id="{2A5FF184-1759-B85F-D6EE-35DD3A3456F0}"/>
              </a:ext>
            </a:extLst>
          </p:cNvPr>
          <p:cNvPicPr>
            <a:picLocks noChangeAspect="1"/>
          </p:cNvPicPr>
          <p:nvPr/>
        </p:nvPicPr>
        <p:blipFill>
          <a:blip r:embed="rId7"/>
          <a:stretch>
            <a:fillRect/>
          </a:stretch>
        </p:blipFill>
        <p:spPr>
          <a:xfrm>
            <a:off x="2481505" y="1456716"/>
            <a:ext cx="1920183" cy="2935136"/>
          </a:xfrm>
          <a:prstGeom prst="rect">
            <a:avLst/>
          </a:prstGeom>
          <a:ln w="38100">
            <a:solidFill>
              <a:srgbClr val="287D8F"/>
            </a:solidFill>
          </a:ln>
        </p:spPr>
      </p:pic>
      <p:sp>
        <p:nvSpPr>
          <p:cNvPr id="32" name="Arrow: Down 31">
            <a:extLst>
              <a:ext uri="{FF2B5EF4-FFF2-40B4-BE49-F238E27FC236}">
                <a16:creationId xmlns:a16="http://schemas.microsoft.com/office/drawing/2014/main" id="{E6689F66-0EFD-6F84-AC41-D46B943912AF}"/>
              </a:ext>
            </a:extLst>
          </p:cNvPr>
          <p:cNvSpPr/>
          <p:nvPr/>
        </p:nvSpPr>
        <p:spPr>
          <a:xfrm>
            <a:off x="5526821" y="1745096"/>
            <a:ext cx="514350" cy="434734"/>
          </a:xfrm>
          <a:prstGeom prst="downArrow">
            <a:avLst/>
          </a:prstGeom>
          <a:solidFill>
            <a:srgbClr val="287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3AB34A8-30A7-4E6E-F00C-E172E2687698}"/>
              </a:ext>
            </a:extLst>
          </p:cNvPr>
          <p:cNvSpPr/>
          <p:nvPr/>
        </p:nvSpPr>
        <p:spPr>
          <a:xfrm>
            <a:off x="2573801" y="3946278"/>
            <a:ext cx="1762213" cy="311090"/>
          </a:xfrm>
          <a:prstGeom prst="rect">
            <a:avLst/>
          </a:prstGeom>
          <a:noFill/>
          <a:ln w="38100">
            <a:solidFill>
              <a:srgbClr val="28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383767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Student Login Page</a:t>
            </a:r>
          </a:p>
        </p:txBody>
      </p:sp>
      <p:pic>
        <p:nvPicPr>
          <p:cNvPr id="4" name="Picture 3">
            <a:extLst>
              <a:ext uri="{FF2B5EF4-FFF2-40B4-BE49-F238E27FC236}">
                <a16:creationId xmlns:a16="http://schemas.microsoft.com/office/drawing/2014/main" id="{A3A55AC4-6A7E-2569-A063-8E3700236D9A}"/>
              </a:ext>
            </a:extLst>
          </p:cNvPr>
          <p:cNvPicPr>
            <a:picLocks noChangeAspect="1"/>
          </p:cNvPicPr>
          <p:nvPr/>
        </p:nvPicPr>
        <p:blipFill>
          <a:blip r:embed="rId3"/>
          <a:stretch>
            <a:fillRect/>
          </a:stretch>
        </p:blipFill>
        <p:spPr>
          <a:xfrm>
            <a:off x="1687442" y="1017483"/>
            <a:ext cx="2342292" cy="3682336"/>
          </a:xfrm>
          <a:prstGeom prst="rect">
            <a:avLst/>
          </a:prstGeom>
          <a:ln w="38100">
            <a:solidFill>
              <a:srgbClr val="287D8F"/>
            </a:solidFill>
          </a:ln>
        </p:spPr>
      </p:pic>
      <p:pic>
        <p:nvPicPr>
          <p:cNvPr id="7" name="Picture 6" descr="A screenshot of a login screen&#10;&#10;Description automatically generated">
            <a:extLst>
              <a:ext uri="{FF2B5EF4-FFF2-40B4-BE49-F238E27FC236}">
                <a16:creationId xmlns:a16="http://schemas.microsoft.com/office/drawing/2014/main" id="{C0F47019-FC56-281F-84E9-7B44986E95E5}"/>
              </a:ext>
            </a:extLst>
          </p:cNvPr>
          <p:cNvPicPr>
            <a:picLocks noChangeAspect="1"/>
          </p:cNvPicPr>
          <p:nvPr/>
        </p:nvPicPr>
        <p:blipFill>
          <a:blip r:embed="rId4"/>
          <a:stretch>
            <a:fillRect/>
          </a:stretch>
        </p:blipFill>
        <p:spPr>
          <a:xfrm>
            <a:off x="4912422" y="1017483"/>
            <a:ext cx="3096895" cy="3682336"/>
          </a:xfrm>
          <a:prstGeom prst="rect">
            <a:avLst/>
          </a:prstGeom>
          <a:ln w="38100">
            <a:solidFill>
              <a:srgbClr val="287D8F"/>
            </a:solidFill>
          </a:ln>
        </p:spPr>
      </p:pic>
      <p:sp>
        <p:nvSpPr>
          <p:cNvPr id="8" name="Title 1">
            <a:extLst>
              <a:ext uri="{FF2B5EF4-FFF2-40B4-BE49-F238E27FC236}">
                <a16:creationId xmlns:a16="http://schemas.microsoft.com/office/drawing/2014/main" id="{5F9B367E-5F81-0DFB-980B-4D5857242743}"/>
              </a:ext>
            </a:extLst>
          </p:cNvPr>
          <p:cNvSpPr txBox="1">
            <a:spLocks/>
          </p:cNvSpPr>
          <p:nvPr/>
        </p:nvSpPr>
        <p:spPr>
          <a:xfrm>
            <a:off x="1690536" y="4709423"/>
            <a:ext cx="2342292" cy="434077"/>
          </a:xfrm>
          <a:prstGeom prst="rect">
            <a:avLst/>
          </a:prstGeom>
        </p:spPr>
        <p:txBody>
          <a:bodyPr vert="horz" lIns="91440" tIns="45720" rIns="91440" bIns="45720" rtlCol="0" anchor="ctr">
            <a:noAutofit/>
          </a:bodyPr>
          <a:lstStyle>
            <a:lvl1pPr algn="l" defTabSz="685783" rtl="0" eaLnBrk="1" latinLnBrk="0" hangingPunct="1">
              <a:lnSpc>
                <a:spcPct val="100000"/>
              </a:lnSpc>
              <a:spcBef>
                <a:spcPct val="0"/>
              </a:spcBef>
              <a:buNone/>
              <a:defRPr sz="3300" kern="1200">
                <a:solidFill>
                  <a:schemeClr val="tx1"/>
                </a:solidFill>
                <a:latin typeface="Rockwell" panose="02060603020205020403" pitchFamily="18" charset="77"/>
                <a:ea typeface="+mj-ea"/>
                <a:cs typeface="+mj-cs"/>
              </a:defRPr>
            </a:lvl1pPr>
          </a:lstStyle>
          <a:p>
            <a:pPr algn="ctr">
              <a:buClrTx/>
              <a:buFontTx/>
            </a:pPr>
            <a:r>
              <a:rPr lang="en-US" dirty="0">
                <a:solidFill>
                  <a:srgbClr val="287D8F"/>
                </a:solidFill>
              </a:rPr>
              <a:t>Web Portal</a:t>
            </a:r>
          </a:p>
        </p:txBody>
      </p:sp>
      <p:sp>
        <p:nvSpPr>
          <p:cNvPr id="9" name="Title 1">
            <a:extLst>
              <a:ext uri="{FF2B5EF4-FFF2-40B4-BE49-F238E27FC236}">
                <a16:creationId xmlns:a16="http://schemas.microsoft.com/office/drawing/2014/main" id="{B7062E81-1855-92A6-E231-B0DF3D94B46B}"/>
              </a:ext>
            </a:extLst>
          </p:cNvPr>
          <p:cNvSpPr txBox="1">
            <a:spLocks/>
          </p:cNvSpPr>
          <p:nvPr/>
        </p:nvSpPr>
        <p:spPr>
          <a:xfrm>
            <a:off x="4912421" y="4714343"/>
            <a:ext cx="3096895" cy="434077"/>
          </a:xfrm>
          <a:prstGeom prst="rect">
            <a:avLst/>
          </a:prstGeom>
        </p:spPr>
        <p:txBody>
          <a:bodyPr vert="horz" lIns="91440" tIns="45720" rIns="91440" bIns="45720" rtlCol="0" anchor="ctr">
            <a:noAutofit/>
          </a:bodyPr>
          <a:lstStyle>
            <a:lvl1pPr algn="l" defTabSz="685783" rtl="0" eaLnBrk="1" latinLnBrk="0" hangingPunct="1">
              <a:lnSpc>
                <a:spcPct val="100000"/>
              </a:lnSpc>
              <a:spcBef>
                <a:spcPct val="0"/>
              </a:spcBef>
              <a:buNone/>
              <a:defRPr sz="3300" kern="1200">
                <a:solidFill>
                  <a:schemeClr val="tx1"/>
                </a:solidFill>
                <a:latin typeface="Rockwell" panose="02060603020205020403" pitchFamily="18" charset="77"/>
                <a:ea typeface="+mj-ea"/>
                <a:cs typeface="+mj-cs"/>
              </a:defRPr>
            </a:lvl1pPr>
          </a:lstStyle>
          <a:p>
            <a:pPr algn="ctr">
              <a:buClrTx/>
              <a:buFontTx/>
            </a:pPr>
            <a:r>
              <a:rPr lang="en-US" dirty="0">
                <a:solidFill>
                  <a:srgbClr val="287D8F"/>
                </a:solidFill>
              </a:rPr>
              <a:t>Student App</a:t>
            </a:r>
          </a:p>
        </p:txBody>
      </p:sp>
    </p:spTree>
    <p:extLst>
      <p:ext uri="{BB962C8B-B14F-4D97-AF65-F5344CB8AC3E}">
        <p14:creationId xmlns:p14="http://schemas.microsoft.com/office/powerpoint/2010/main" val="2844490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Student Login Page</a:t>
            </a:r>
          </a:p>
        </p:txBody>
      </p:sp>
      <p:pic>
        <p:nvPicPr>
          <p:cNvPr id="3" name="Picture 2">
            <a:extLst>
              <a:ext uri="{FF2B5EF4-FFF2-40B4-BE49-F238E27FC236}">
                <a16:creationId xmlns:a16="http://schemas.microsoft.com/office/drawing/2014/main" id="{3BB22CBF-D795-5A95-E743-F39014635894}"/>
              </a:ext>
            </a:extLst>
          </p:cNvPr>
          <p:cNvPicPr>
            <a:picLocks noChangeAspect="1"/>
          </p:cNvPicPr>
          <p:nvPr/>
        </p:nvPicPr>
        <p:blipFill>
          <a:blip r:embed="rId3"/>
          <a:srcRect/>
          <a:stretch/>
        </p:blipFill>
        <p:spPr>
          <a:xfrm>
            <a:off x="349369" y="1052551"/>
            <a:ext cx="5329908" cy="3487165"/>
          </a:xfrm>
          <a:prstGeom prst="rect">
            <a:avLst/>
          </a:prstGeom>
          <a:ln w="38100" cap="sq">
            <a:solidFill>
              <a:srgbClr val="287D8F"/>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7580B61B-54E5-53CC-E7EA-D8A8FC2EEFFA}"/>
              </a:ext>
            </a:extLst>
          </p:cNvPr>
          <p:cNvSpPr/>
          <p:nvPr/>
        </p:nvSpPr>
        <p:spPr>
          <a:xfrm>
            <a:off x="328718" y="3844534"/>
            <a:ext cx="919979" cy="157195"/>
          </a:xfrm>
          <a:prstGeom prst="rect">
            <a:avLst/>
          </a:prstGeom>
          <a:noFill/>
          <a:ln w="38100">
            <a:solidFill>
              <a:srgbClr val="28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Rectangle 5">
            <a:extLst>
              <a:ext uri="{FF2B5EF4-FFF2-40B4-BE49-F238E27FC236}">
                <a16:creationId xmlns:a16="http://schemas.microsoft.com/office/drawing/2014/main" id="{3E814A96-7C89-F4C7-08CE-8B13E07F6820}"/>
              </a:ext>
            </a:extLst>
          </p:cNvPr>
          <p:cNvSpPr/>
          <p:nvPr/>
        </p:nvSpPr>
        <p:spPr>
          <a:xfrm>
            <a:off x="2131538" y="1784453"/>
            <a:ext cx="810688" cy="1043325"/>
          </a:xfrm>
          <a:prstGeom prst="rect">
            <a:avLst/>
          </a:prstGeom>
          <a:noFill/>
          <a:ln w="38100">
            <a:solidFill>
              <a:srgbClr val="28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1" name="Picture 10">
            <a:extLst>
              <a:ext uri="{FF2B5EF4-FFF2-40B4-BE49-F238E27FC236}">
                <a16:creationId xmlns:a16="http://schemas.microsoft.com/office/drawing/2014/main" id="{BD0FD52A-7F22-4F9E-8520-B66E36466A7E}"/>
              </a:ext>
            </a:extLst>
          </p:cNvPr>
          <p:cNvPicPr>
            <a:picLocks noChangeAspect="1"/>
          </p:cNvPicPr>
          <p:nvPr/>
        </p:nvPicPr>
        <p:blipFill>
          <a:blip r:embed="rId4"/>
          <a:stretch>
            <a:fillRect/>
          </a:stretch>
        </p:blipFill>
        <p:spPr>
          <a:xfrm>
            <a:off x="5846949" y="1828855"/>
            <a:ext cx="3064286" cy="1014286"/>
          </a:xfrm>
          <a:prstGeom prst="rect">
            <a:avLst/>
          </a:prstGeom>
          <a:ln w="38100" cap="sq">
            <a:solidFill>
              <a:srgbClr val="287D8F"/>
            </a:solidFill>
            <a:prstDash val="solid"/>
            <a:miter lim="800000"/>
          </a:ln>
          <a:effectLst>
            <a:outerShdw blurRad="50800" dist="38100" dir="2700000" algn="tl" rotWithShape="0">
              <a:srgbClr val="000000">
                <a:alpha val="43000"/>
              </a:srgbClr>
            </a:outerShdw>
          </a:effectLst>
        </p:spPr>
      </p:pic>
      <p:cxnSp>
        <p:nvCxnSpPr>
          <p:cNvPr id="12" name="Straight Arrow Connector 11">
            <a:extLst>
              <a:ext uri="{FF2B5EF4-FFF2-40B4-BE49-F238E27FC236}">
                <a16:creationId xmlns:a16="http://schemas.microsoft.com/office/drawing/2014/main" id="{847B4D7C-0F4E-4086-BA6E-6FD8CE2263F3}"/>
              </a:ext>
            </a:extLst>
          </p:cNvPr>
          <p:cNvCxnSpPr>
            <a:cxnSpLocks/>
          </p:cNvCxnSpPr>
          <p:nvPr/>
        </p:nvCxnSpPr>
        <p:spPr>
          <a:xfrm flipV="1">
            <a:off x="2670636" y="2335998"/>
            <a:ext cx="3115202" cy="1"/>
          </a:xfrm>
          <a:prstGeom prst="straightConnector1">
            <a:avLst/>
          </a:prstGeom>
          <a:ln w="76200">
            <a:solidFill>
              <a:srgbClr val="287D8F"/>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DA9672F-846E-28FA-4A47-28A66FAB714D}"/>
              </a:ext>
            </a:extLst>
          </p:cNvPr>
          <p:cNvPicPr>
            <a:picLocks noChangeAspect="1"/>
          </p:cNvPicPr>
          <p:nvPr/>
        </p:nvPicPr>
        <p:blipFill>
          <a:blip r:embed="rId5"/>
          <a:srcRect/>
          <a:stretch/>
        </p:blipFill>
        <p:spPr>
          <a:xfrm>
            <a:off x="2329408" y="945380"/>
            <a:ext cx="4485183" cy="3893841"/>
          </a:xfrm>
          <a:prstGeom prst="rect">
            <a:avLst/>
          </a:prstGeom>
          <a:ln w="38100">
            <a:solidFill>
              <a:srgbClr val="287D8F"/>
            </a:solidFill>
          </a:ln>
        </p:spPr>
      </p:pic>
      <p:sp>
        <p:nvSpPr>
          <p:cNvPr id="4" name="Rectangle 3">
            <a:extLst>
              <a:ext uri="{FF2B5EF4-FFF2-40B4-BE49-F238E27FC236}">
                <a16:creationId xmlns:a16="http://schemas.microsoft.com/office/drawing/2014/main" id="{28DAC6F9-AE82-66DC-9FF7-4378A801498D}"/>
              </a:ext>
            </a:extLst>
          </p:cNvPr>
          <p:cNvSpPr/>
          <p:nvPr/>
        </p:nvSpPr>
        <p:spPr>
          <a:xfrm>
            <a:off x="2426941" y="1199323"/>
            <a:ext cx="1407639" cy="1372427"/>
          </a:xfrm>
          <a:prstGeom prst="rect">
            <a:avLst/>
          </a:prstGeom>
          <a:noFill/>
          <a:ln w="38100">
            <a:solidFill>
              <a:srgbClr val="28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Arrow: Down 6">
            <a:extLst>
              <a:ext uri="{FF2B5EF4-FFF2-40B4-BE49-F238E27FC236}">
                <a16:creationId xmlns:a16="http://schemas.microsoft.com/office/drawing/2014/main" id="{7E52FBC6-0EDC-1601-0BE4-3747DED7DED0}"/>
              </a:ext>
            </a:extLst>
          </p:cNvPr>
          <p:cNvSpPr/>
          <p:nvPr/>
        </p:nvSpPr>
        <p:spPr>
          <a:xfrm rot="10800000">
            <a:off x="4222699" y="2566801"/>
            <a:ext cx="322281" cy="552679"/>
          </a:xfrm>
          <a:prstGeom prst="downArrow">
            <a:avLst/>
          </a:prstGeom>
          <a:solidFill>
            <a:srgbClr val="007E8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Trebuchet MS" panose="020B0603020202020204"/>
            </a:endParaRPr>
          </a:p>
        </p:txBody>
      </p:sp>
    </p:spTree>
    <p:extLst>
      <p:ext uri="{BB962C8B-B14F-4D97-AF65-F5344CB8AC3E}">
        <p14:creationId xmlns:p14="http://schemas.microsoft.com/office/powerpoint/2010/main" val="9216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Student Web Portal and Student App</a:t>
            </a:r>
          </a:p>
        </p:txBody>
      </p:sp>
      <p:pic>
        <p:nvPicPr>
          <p:cNvPr id="9" name="Picture 8">
            <a:extLst>
              <a:ext uri="{FF2B5EF4-FFF2-40B4-BE49-F238E27FC236}">
                <a16:creationId xmlns:a16="http://schemas.microsoft.com/office/drawing/2014/main" id="{39AFFB69-4252-6138-818F-401142377565}"/>
              </a:ext>
            </a:extLst>
          </p:cNvPr>
          <p:cNvPicPr>
            <a:picLocks noChangeAspect="1"/>
          </p:cNvPicPr>
          <p:nvPr/>
        </p:nvPicPr>
        <p:blipFill>
          <a:blip r:embed="rId3"/>
          <a:srcRect/>
          <a:stretch/>
        </p:blipFill>
        <p:spPr>
          <a:xfrm>
            <a:off x="2767190" y="1422553"/>
            <a:ext cx="6294467" cy="3345525"/>
          </a:xfrm>
          <a:prstGeom prst="rect">
            <a:avLst/>
          </a:prstGeom>
          <a:ln w="28575">
            <a:solidFill>
              <a:srgbClr val="287D8F"/>
            </a:solidFill>
          </a:ln>
        </p:spPr>
      </p:pic>
      <p:pic>
        <p:nvPicPr>
          <p:cNvPr id="4" name="Picture 3" descr="A screenshot of a phone&#10;&#10;Description automatically generated">
            <a:extLst>
              <a:ext uri="{FF2B5EF4-FFF2-40B4-BE49-F238E27FC236}">
                <a16:creationId xmlns:a16="http://schemas.microsoft.com/office/drawing/2014/main" id="{36362268-01D4-B28C-55AC-83829C0CCB2C}"/>
              </a:ext>
            </a:extLst>
          </p:cNvPr>
          <p:cNvPicPr>
            <a:picLocks noChangeAspect="1"/>
          </p:cNvPicPr>
          <p:nvPr/>
        </p:nvPicPr>
        <p:blipFill>
          <a:blip r:embed="rId4"/>
          <a:stretch>
            <a:fillRect/>
          </a:stretch>
        </p:blipFill>
        <p:spPr>
          <a:xfrm>
            <a:off x="81278" y="1677841"/>
            <a:ext cx="2603569" cy="2865841"/>
          </a:xfrm>
          <a:prstGeom prst="rect">
            <a:avLst/>
          </a:prstGeom>
          <a:ln w="28575">
            <a:solidFill>
              <a:srgbClr val="287D8F"/>
            </a:solidFill>
          </a:ln>
        </p:spPr>
      </p:pic>
    </p:spTree>
    <p:extLst>
      <p:ext uri="{BB962C8B-B14F-4D97-AF65-F5344CB8AC3E}">
        <p14:creationId xmlns:p14="http://schemas.microsoft.com/office/powerpoint/2010/main" val="2527927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63C6F-A01D-6DBE-5945-CB47370F5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16723-1E9C-10A4-D17E-6808DE2FA808}"/>
              </a:ext>
            </a:extLst>
          </p:cNvPr>
          <p:cNvSpPr>
            <a:spLocks noGrp="1"/>
          </p:cNvSpPr>
          <p:nvPr>
            <p:ph type="title"/>
          </p:nvPr>
        </p:nvSpPr>
        <p:spPr>
          <a:xfrm>
            <a:off x="386195" y="111802"/>
            <a:ext cx="7886700" cy="994172"/>
          </a:xfrm>
        </p:spPr>
        <p:txBody>
          <a:bodyPr/>
          <a:lstStyle/>
          <a:p>
            <a:r>
              <a:rPr lang="en-US" dirty="0"/>
              <a:t>Introduction Slide</a:t>
            </a:r>
          </a:p>
        </p:txBody>
      </p:sp>
      <p:sp>
        <p:nvSpPr>
          <p:cNvPr id="5" name="Google Shape;47;p2">
            <a:extLst>
              <a:ext uri="{FF2B5EF4-FFF2-40B4-BE49-F238E27FC236}">
                <a16:creationId xmlns:a16="http://schemas.microsoft.com/office/drawing/2014/main" id="{8A3E2DBE-8500-0FF3-959A-D4E6C0345020}"/>
              </a:ext>
            </a:extLst>
          </p:cNvPr>
          <p:cNvSpPr txBox="1">
            <a:spLocks/>
          </p:cNvSpPr>
          <p:nvPr/>
        </p:nvSpPr>
        <p:spPr>
          <a:xfrm>
            <a:off x="301752" y="1330895"/>
            <a:ext cx="8503920" cy="3429000"/>
          </a:xfrm>
          <a:prstGeom prst="rect">
            <a:avLst/>
          </a:prstGeom>
          <a:noFill/>
          <a:ln>
            <a:noFill/>
          </a:ln>
        </p:spPr>
        <p:txBody>
          <a:bodyPr spcFirstLastPara="1" vert="horz" wrap="square" lIns="91425" tIns="45700" rIns="91425" bIns="45700" anchor="t" anchorCtr="0">
            <a:normAutofit/>
          </a:bodyPr>
          <a:lstStyle>
            <a:lvl1pPr marL="205740" indent="-205740" algn="l" rtl="0" eaLnBrk="1" latinLnBrk="0" hangingPunct="1">
              <a:spcBef>
                <a:spcPct val="20000"/>
              </a:spcBef>
              <a:buClr>
                <a:schemeClr val="accent1"/>
              </a:buClr>
              <a:buSzPct val="85000"/>
              <a:buFont typeface="Wingdings 2"/>
              <a:buChar char=""/>
              <a:defRPr kumimoji="0" sz="2025" kern="1200">
                <a:solidFill>
                  <a:schemeClr val="bg1"/>
                </a:solidFill>
                <a:latin typeface="+mn-lt"/>
                <a:ea typeface="+mn-ea"/>
                <a:cs typeface="+mn-cs"/>
              </a:defRPr>
            </a:lvl1pPr>
            <a:lvl2pPr marL="411480" indent="-205740" algn="l" rtl="0" eaLnBrk="1" latinLnBrk="0" hangingPunct="1">
              <a:spcBef>
                <a:spcPct val="20000"/>
              </a:spcBef>
              <a:buClr>
                <a:schemeClr val="accent2"/>
              </a:buClr>
              <a:buSzPct val="70000"/>
              <a:buFont typeface="Wingdings" panose="05000000000000000000" pitchFamily="2" charset="2"/>
              <a:buChar char="§"/>
              <a:defRPr kumimoji="0" sz="1650" kern="1200">
                <a:solidFill>
                  <a:schemeClr val="bg1"/>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bg1"/>
                </a:solidFill>
                <a:latin typeface="+mn-lt"/>
                <a:ea typeface="+mn-ea"/>
                <a:cs typeface="+mn-cs"/>
              </a:defRPr>
            </a:lvl3pPr>
            <a:lvl4pPr marL="822960" indent="-171450" algn="l" rtl="0" eaLnBrk="1" latinLnBrk="0" hangingPunct="1">
              <a:spcBef>
                <a:spcPct val="20000"/>
              </a:spcBef>
              <a:buClr>
                <a:schemeClr val="accent4"/>
              </a:buClr>
              <a:buSzPct val="70000"/>
              <a:buFont typeface="Arial" panose="020B0604020202020204" pitchFamily="34" charset="0"/>
              <a:buChar char="•"/>
              <a:defRPr kumimoji="0" sz="1500" kern="1200">
                <a:solidFill>
                  <a:schemeClr val="bg1"/>
                </a:solidFill>
                <a:latin typeface="+mn-lt"/>
                <a:ea typeface="+mn-ea"/>
                <a:cs typeface="+mn-cs"/>
              </a:defRPr>
            </a:lvl4pPr>
            <a:lvl5pPr marL="1028700" indent="-171450" algn="l" rtl="0" eaLnBrk="1" latinLnBrk="0" hangingPunct="1">
              <a:spcBef>
                <a:spcPct val="20000"/>
              </a:spcBef>
              <a:buClr>
                <a:schemeClr val="accent5"/>
              </a:buClr>
              <a:buFont typeface="Courier New" panose="02070309020205020404" pitchFamily="49" charset="0"/>
              <a:buChar char="o"/>
              <a:defRPr kumimoji="0" sz="1350" kern="1200">
                <a:solidFill>
                  <a:schemeClr val="bg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a:lstStyle>
          <a:p>
            <a:pPr marL="182876" marR="0" lvl="0" indent="-182876" algn="l" defTabSz="914400" rtl="0" eaLnBrk="1" fontAlgn="auto" latinLnBrk="0" hangingPunct="1">
              <a:lnSpc>
                <a:spcPct val="100000"/>
              </a:lnSpc>
              <a:spcBef>
                <a:spcPts val="0"/>
              </a:spcBef>
              <a:spcAft>
                <a:spcPts val="0"/>
              </a:spcAft>
              <a:buClrTx/>
              <a:buSzPts val="2040"/>
              <a:buFont typeface="Arial"/>
              <a:buChar char="•"/>
              <a:tabLst/>
              <a:defRPr/>
            </a:pPr>
            <a:r>
              <a:rPr kumimoji="0" lang="en-US" sz="2025" b="0" i="0" u="none" strike="noStrike" kern="1200" cap="none" spc="0" normalizeH="0" baseline="0" noProof="0" dirty="0">
                <a:ln>
                  <a:noFill/>
                </a:ln>
                <a:solidFill>
                  <a:schemeClr val="tx1"/>
                </a:solidFill>
                <a:effectLst/>
                <a:uLnTx/>
                <a:uFillTx/>
                <a:latin typeface="+mj-lt"/>
                <a:ea typeface="+mn-ea"/>
                <a:cs typeface="+mn-cs"/>
              </a:rPr>
              <a:t>Your title</a:t>
            </a:r>
          </a:p>
          <a:p>
            <a:pPr marL="182876" marR="0" lvl="0" indent="-182876" algn="l" defTabSz="914400" rtl="0" eaLnBrk="1" fontAlgn="auto" latinLnBrk="0" hangingPunct="1">
              <a:lnSpc>
                <a:spcPct val="100000"/>
              </a:lnSpc>
              <a:spcBef>
                <a:spcPts val="480"/>
              </a:spcBef>
              <a:spcAft>
                <a:spcPts val="0"/>
              </a:spcAft>
              <a:buClrTx/>
              <a:buSzPts val="2040"/>
              <a:buFont typeface="Arial"/>
              <a:buChar char="•"/>
              <a:tabLst/>
              <a:defRPr/>
            </a:pPr>
            <a:r>
              <a:rPr kumimoji="0" lang="en-US" sz="2025" b="0" i="0" u="none" strike="noStrike" kern="1200" cap="none" spc="0" normalizeH="0" baseline="0" noProof="0" dirty="0">
                <a:ln>
                  <a:noFill/>
                </a:ln>
                <a:solidFill>
                  <a:schemeClr val="tx1"/>
                </a:solidFill>
                <a:effectLst/>
                <a:uLnTx/>
                <a:uFillTx/>
                <a:latin typeface="+mj-lt"/>
                <a:ea typeface="+mn-ea"/>
                <a:cs typeface="+mn-cs"/>
              </a:rPr>
              <a:t>Years at current school/district</a:t>
            </a:r>
          </a:p>
          <a:p>
            <a:pPr marL="182876" marR="0" lvl="0" indent="-182876" algn="l" defTabSz="914400" rtl="0" eaLnBrk="1" fontAlgn="auto" latinLnBrk="0" hangingPunct="1">
              <a:lnSpc>
                <a:spcPct val="100000"/>
              </a:lnSpc>
              <a:spcBef>
                <a:spcPts val="480"/>
              </a:spcBef>
              <a:spcAft>
                <a:spcPts val="0"/>
              </a:spcAft>
              <a:buClrTx/>
              <a:buSzPts val="2040"/>
              <a:buFont typeface="Arial"/>
              <a:buChar char="•"/>
              <a:tabLst/>
              <a:defRPr/>
            </a:pPr>
            <a:r>
              <a:rPr kumimoji="0" lang="en-US" sz="2025" b="0" i="0" u="none" strike="noStrike" kern="1200" cap="none" spc="0" normalizeH="0" baseline="0" noProof="0" dirty="0">
                <a:ln>
                  <a:noFill/>
                </a:ln>
                <a:solidFill>
                  <a:schemeClr val="tx1"/>
                </a:solidFill>
                <a:effectLst/>
                <a:uLnTx/>
                <a:uFillTx/>
                <a:latin typeface="+mj-lt"/>
                <a:ea typeface="+mn-ea"/>
                <a:cs typeface="+mn-cs"/>
              </a:rPr>
              <a:t>Why is PBIS Rewar</a:t>
            </a:r>
            <a:r>
              <a:rPr lang="en-US" dirty="0">
                <a:solidFill>
                  <a:schemeClr val="tx1"/>
                </a:solidFill>
                <a:latin typeface="+mj-lt"/>
              </a:rPr>
              <a:t>ds important for you </a:t>
            </a:r>
            <a:br>
              <a:rPr lang="en-US" dirty="0">
                <a:solidFill>
                  <a:schemeClr val="tx1"/>
                </a:solidFill>
                <a:latin typeface="+mj-lt"/>
              </a:rPr>
            </a:br>
            <a:r>
              <a:rPr lang="en-US" dirty="0">
                <a:solidFill>
                  <a:schemeClr val="tx1"/>
                </a:solidFill>
                <a:latin typeface="+mj-lt"/>
              </a:rPr>
              <a:t>and your school?</a:t>
            </a:r>
            <a:endParaRPr kumimoji="0" lang="en-US" sz="2025" b="0" i="0" u="none" strike="noStrike" kern="1200" cap="none" spc="0" normalizeH="0" baseline="0" noProof="0" dirty="0">
              <a:ln>
                <a:noFill/>
              </a:ln>
              <a:solidFill>
                <a:schemeClr val="tx1"/>
              </a:solidFill>
              <a:effectLst/>
              <a:uLnTx/>
              <a:uFillTx/>
              <a:latin typeface="+mj-lt"/>
              <a:ea typeface="+mn-ea"/>
              <a:cs typeface="+mn-cs"/>
            </a:endParaRPr>
          </a:p>
          <a:p>
            <a:pPr marL="182876" marR="0" lvl="0" indent="-182876" algn="l" defTabSz="914400" rtl="0" eaLnBrk="1" fontAlgn="auto" latinLnBrk="0" hangingPunct="1">
              <a:lnSpc>
                <a:spcPct val="100000"/>
              </a:lnSpc>
              <a:spcBef>
                <a:spcPts val="480"/>
              </a:spcBef>
              <a:spcAft>
                <a:spcPts val="0"/>
              </a:spcAft>
              <a:buClrTx/>
              <a:buSzPts val="2040"/>
              <a:buFont typeface="Arial"/>
              <a:buChar char="•"/>
              <a:tabLst/>
              <a:defRPr/>
            </a:pPr>
            <a:r>
              <a:rPr kumimoji="0" lang="en-US" sz="2025" b="0" i="0" u="none" strike="noStrike" kern="1200" cap="none" spc="0" normalizeH="0" baseline="0" noProof="0" dirty="0">
                <a:ln>
                  <a:noFill/>
                </a:ln>
                <a:solidFill>
                  <a:schemeClr val="tx1"/>
                </a:solidFill>
                <a:effectLst/>
                <a:uLnTx/>
                <a:uFillTx/>
                <a:latin typeface="+mj-lt"/>
                <a:ea typeface="+mn-ea"/>
                <a:cs typeface="+mn-cs"/>
              </a:rPr>
              <a:t>Contact information or social media details</a:t>
            </a:r>
          </a:p>
          <a:p>
            <a:pPr marL="182876" marR="0" lvl="0" indent="-53338" algn="l" defTabSz="914400" rtl="0" eaLnBrk="1" fontAlgn="auto" latinLnBrk="0" hangingPunct="1">
              <a:lnSpc>
                <a:spcPct val="100000"/>
              </a:lnSpc>
              <a:spcBef>
                <a:spcPts val="480"/>
              </a:spcBef>
              <a:spcAft>
                <a:spcPts val="0"/>
              </a:spcAft>
              <a:buClr>
                <a:srgbClr val="FFF542"/>
              </a:buClr>
              <a:buSzPts val="2040"/>
              <a:buFont typeface="Wingdings 2"/>
              <a:buNone/>
              <a:tabLst/>
              <a:defRPr/>
            </a:pPr>
            <a:endParaRPr kumimoji="0" lang="en-US" sz="2025" b="0" i="0" u="none" strike="noStrike" kern="1200" cap="none" spc="0" normalizeH="0" baseline="0" noProof="0" dirty="0">
              <a:ln>
                <a:noFill/>
              </a:ln>
              <a:solidFill>
                <a:schemeClr val="tx1"/>
              </a:solidFill>
              <a:effectLst/>
              <a:uLnTx/>
              <a:uFillTx/>
              <a:latin typeface="+mj-lt"/>
              <a:ea typeface="+mn-ea"/>
              <a:cs typeface="+mn-cs"/>
            </a:endParaRPr>
          </a:p>
        </p:txBody>
      </p:sp>
      <p:sp>
        <p:nvSpPr>
          <p:cNvPr id="6" name="Google Shape;48;p2">
            <a:extLst>
              <a:ext uri="{FF2B5EF4-FFF2-40B4-BE49-F238E27FC236}">
                <a16:creationId xmlns:a16="http://schemas.microsoft.com/office/drawing/2014/main" id="{5D0190EA-5BD9-B28D-2445-5352B19F288C}"/>
              </a:ext>
            </a:extLst>
          </p:cNvPr>
          <p:cNvSpPr/>
          <p:nvPr/>
        </p:nvSpPr>
        <p:spPr>
          <a:xfrm>
            <a:off x="5854594" y="1499030"/>
            <a:ext cx="2779629" cy="2969850"/>
          </a:xfrm>
          <a:prstGeom prst="frame">
            <a:avLst>
              <a:gd name="adj1" fmla="val 7287"/>
            </a:avLst>
          </a:prstGeom>
          <a:solidFill>
            <a:srgbClr val="287D8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defTabSz="685800" eaLnBrk="1" fontAlgn="auto" latinLnBrk="0" hangingPunct="1">
              <a:lnSpc>
                <a:spcPct val="100000"/>
              </a:lnSpc>
              <a:spcBef>
                <a:spcPts val="0"/>
              </a:spcBef>
              <a:spcAft>
                <a:spcPts val="0"/>
              </a:spcAft>
              <a:buClrTx/>
              <a:buSzPts val="1400"/>
              <a:buFontTx/>
              <a:buNone/>
              <a:tabLst/>
              <a:defRPr/>
            </a:pPr>
            <a:r>
              <a:rPr kumimoji="0" lang="en-US" sz="1800" b="0" i="0" u="none" strike="noStrike" kern="1200" cap="none" spc="0" normalizeH="0" baseline="0" noProof="0" dirty="0">
                <a:ln>
                  <a:noFill/>
                </a:ln>
                <a:solidFill>
                  <a:schemeClr val="tx1"/>
                </a:solidFill>
                <a:effectLst/>
                <a:uLnTx/>
                <a:uFillTx/>
                <a:latin typeface="+mj-lt"/>
              </a:rPr>
              <a:t>Add a picture or  </a:t>
            </a:r>
          </a:p>
          <a:p>
            <a:pPr marL="0" marR="0" lvl="0" indent="0" algn="ctr" defTabSz="685800" eaLnBrk="1" fontAlgn="auto" latinLnBrk="0" hangingPunct="1">
              <a:lnSpc>
                <a:spcPct val="100000"/>
              </a:lnSpc>
              <a:spcBef>
                <a:spcPts val="0"/>
              </a:spcBef>
              <a:spcAft>
                <a:spcPts val="0"/>
              </a:spcAft>
              <a:buClrTx/>
              <a:buSzPts val="1400"/>
              <a:buFontTx/>
              <a:buNone/>
              <a:tabLst/>
              <a:defRPr/>
            </a:pPr>
            <a:r>
              <a:rPr kumimoji="0" lang="en-US" sz="1800" b="0" i="0" u="none" strike="noStrike" kern="1200" cap="none" spc="0" normalizeH="0" baseline="0" noProof="0" dirty="0">
                <a:ln>
                  <a:noFill/>
                </a:ln>
                <a:solidFill>
                  <a:schemeClr val="tx1"/>
                </a:solidFill>
                <a:effectLst/>
                <a:uLnTx/>
                <a:uFillTx/>
                <a:latin typeface="+mj-lt"/>
              </a:rPr>
              <a:t>Bit Moji</a:t>
            </a:r>
            <a:endParaRPr kumimoji="0" sz="1800" b="0" i="0" u="none" strike="noStrike" kern="1200" cap="none" spc="0" normalizeH="0" baseline="0" noProof="0" dirty="0">
              <a:ln>
                <a:noFill/>
              </a:ln>
              <a:solidFill>
                <a:schemeClr val="tx1"/>
              </a:solidFill>
              <a:effectLst/>
              <a:uLnTx/>
              <a:uFillTx/>
              <a:latin typeface="+mj-lt"/>
            </a:endParaRPr>
          </a:p>
        </p:txBody>
      </p:sp>
      <p:sp>
        <p:nvSpPr>
          <p:cNvPr id="7" name="Google Shape;49;p2">
            <a:extLst>
              <a:ext uri="{FF2B5EF4-FFF2-40B4-BE49-F238E27FC236}">
                <a16:creationId xmlns:a16="http://schemas.microsoft.com/office/drawing/2014/main" id="{BE6FEB8C-B913-FDA6-C331-2CD66222D49B}"/>
              </a:ext>
            </a:extLst>
          </p:cNvPr>
          <p:cNvSpPr/>
          <p:nvPr/>
        </p:nvSpPr>
        <p:spPr>
          <a:xfrm>
            <a:off x="950435" y="3413389"/>
            <a:ext cx="4255477" cy="1055491"/>
          </a:xfrm>
          <a:prstGeom prst="wedgeRoundRectCallout">
            <a:avLst>
              <a:gd name="adj1" fmla="val 64291"/>
              <a:gd name="adj2" fmla="val -39520"/>
              <a:gd name="adj3" fmla="val 16667"/>
            </a:avLst>
          </a:prstGeom>
          <a:solidFill>
            <a:srgbClr val="287D8F"/>
          </a:solidFill>
          <a:ln>
            <a:noFill/>
          </a:ln>
        </p:spPr>
        <p:txBody>
          <a:bodyPr spcFirstLastPara="1" wrap="square" lIns="91425" tIns="45700" rIns="91425" bIns="45700" anchor="ctr" anchorCtr="0">
            <a:noAutofit/>
          </a:bodyPr>
          <a:lstStyle/>
          <a:p>
            <a:pPr marL="0" marR="0" lvl="0" indent="0" algn="ctr" defTabSz="685800" eaLnBrk="1" fontAlgn="auto" latinLnBrk="0" hangingPunct="1">
              <a:lnSpc>
                <a:spcPct val="100000"/>
              </a:lnSpc>
              <a:spcBef>
                <a:spcPts val="0"/>
              </a:spcBef>
              <a:spcAft>
                <a:spcPts val="0"/>
              </a:spcAft>
              <a:buClrTx/>
              <a:buSzPts val="1600"/>
              <a:buFontTx/>
              <a:buNone/>
              <a:tabLst/>
              <a:defRPr/>
            </a:pPr>
            <a:r>
              <a:rPr kumimoji="0" lang="en-US" sz="1600" b="0" i="1" u="none" strike="noStrike" kern="1200" cap="none" spc="0" normalizeH="0" baseline="0" noProof="0" dirty="0">
                <a:ln>
                  <a:noFill/>
                </a:ln>
                <a:solidFill>
                  <a:schemeClr val="tx1"/>
                </a:solidFill>
                <a:effectLst/>
                <a:uLnTx/>
                <a:uFillTx/>
                <a:latin typeface="+mj-lt"/>
                <a:ea typeface="Roboto"/>
                <a:cs typeface="Roboto"/>
                <a:sym typeface="Roboto"/>
              </a:rPr>
              <a:t>A fun fact about me is…</a:t>
            </a:r>
            <a:endParaRPr kumimoji="0" sz="1100" b="0" i="1" u="none" strike="noStrike" kern="1200" cap="none" spc="0" normalizeH="0" baseline="0" noProof="0" dirty="0">
              <a:ln>
                <a:noFill/>
              </a:ln>
              <a:solidFill>
                <a:schemeClr val="tx1"/>
              </a:solidFill>
              <a:effectLst/>
              <a:uLnTx/>
              <a:uFillTx/>
              <a:latin typeface="+mj-lt"/>
            </a:endParaRPr>
          </a:p>
          <a:p>
            <a:pPr marL="0" marR="0" lvl="0" indent="0" algn="ctr" defTabSz="685800" eaLnBrk="1" fontAlgn="auto" latinLnBrk="0" hangingPunct="1">
              <a:lnSpc>
                <a:spcPct val="100000"/>
              </a:lnSpc>
              <a:spcBef>
                <a:spcPts val="0"/>
              </a:spcBef>
              <a:spcAft>
                <a:spcPts val="0"/>
              </a:spcAft>
              <a:buClrTx/>
              <a:buSzPts val="2000"/>
              <a:buFontTx/>
              <a:buNone/>
              <a:tabLst/>
              <a:defRPr/>
            </a:pPr>
            <a:r>
              <a:rPr kumimoji="0" lang="en-US" sz="2000" b="1" i="0" u="none" strike="noStrike" kern="1200" cap="none" spc="0" normalizeH="0" baseline="0" noProof="0" dirty="0">
                <a:ln>
                  <a:noFill/>
                </a:ln>
                <a:solidFill>
                  <a:schemeClr val="tx1"/>
                </a:solidFill>
                <a:effectLst/>
                <a:uLnTx/>
                <a:uFillTx/>
                <a:latin typeface="+mj-lt"/>
                <a:ea typeface="Roboto"/>
                <a:cs typeface="Roboto"/>
                <a:sym typeface="Roboto"/>
              </a:rPr>
              <a:t>[Add your fun fact here]</a:t>
            </a:r>
            <a:endParaRPr kumimoji="0" sz="1800" b="1" i="0" u="none" strike="noStrike" kern="1200" cap="none" spc="0" normalizeH="0" baseline="0" noProof="0" dirty="0">
              <a:ln>
                <a:noFill/>
              </a:ln>
              <a:solidFill>
                <a:schemeClr val="tx1"/>
              </a:solidFill>
              <a:effectLst/>
              <a:uLnTx/>
              <a:uFillTx/>
              <a:latin typeface="+mj-lt"/>
            </a:endParaRPr>
          </a:p>
        </p:txBody>
      </p:sp>
    </p:spTree>
    <p:extLst>
      <p:ext uri="{BB962C8B-B14F-4D97-AF65-F5344CB8AC3E}">
        <p14:creationId xmlns:p14="http://schemas.microsoft.com/office/powerpoint/2010/main" val="2128484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4D1A-EE05-3DE6-E618-5F30768444A2}"/>
              </a:ext>
            </a:extLst>
          </p:cNvPr>
          <p:cNvSpPr>
            <a:spLocks noGrp="1"/>
          </p:cNvSpPr>
          <p:nvPr>
            <p:ph type="ctrTitle"/>
          </p:nvPr>
        </p:nvSpPr>
        <p:spPr>
          <a:xfrm>
            <a:off x="0" y="1733549"/>
            <a:ext cx="9144000" cy="1676401"/>
          </a:xfrm>
        </p:spPr>
        <p:txBody>
          <a:bodyPr anchor="ctr"/>
          <a:lstStyle/>
          <a:p>
            <a:pPr algn="ctr"/>
            <a:r>
              <a:rPr lang="en-US" dirty="0"/>
              <a:t>Let’s Go LIVE in </a:t>
            </a:r>
            <a:br>
              <a:rPr lang="en-US" dirty="0"/>
            </a:br>
            <a:r>
              <a:rPr lang="en-US" dirty="0"/>
              <a:t>PBIS Rewards</a:t>
            </a:r>
          </a:p>
        </p:txBody>
      </p:sp>
      <p:pic>
        <p:nvPicPr>
          <p:cNvPr id="3" name="Picture 2">
            <a:extLst>
              <a:ext uri="{FF2B5EF4-FFF2-40B4-BE49-F238E27FC236}">
                <a16:creationId xmlns:a16="http://schemas.microsoft.com/office/drawing/2014/main" id="{F476D237-E68B-D830-6489-67D16AA03170}"/>
              </a:ext>
            </a:extLst>
          </p:cNvPr>
          <p:cNvPicPr>
            <a:picLocks noChangeAspect="1" noChangeArrowheads="1"/>
          </p:cNvPicPr>
          <p:nvPr/>
        </p:nvPicPr>
        <p:blipFill>
          <a:blip r:embed="rId3"/>
          <a:srcRect t="80" b="80"/>
          <a:stretch/>
        </p:blipFill>
        <p:spPr bwMode="auto">
          <a:xfrm>
            <a:off x="1558759" y="584344"/>
            <a:ext cx="1552189" cy="894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360B5C2-5E1D-6235-7FB0-288D6F5CE7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37980" y="484339"/>
            <a:ext cx="1094143" cy="109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62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FCCB-94BB-6B42-B317-30C774A4A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471BA-693E-9C37-248B-80A77F7B2560}"/>
              </a:ext>
            </a:extLst>
          </p:cNvPr>
          <p:cNvSpPr>
            <a:spLocks noGrp="1"/>
          </p:cNvSpPr>
          <p:nvPr>
            <p:ph type="title"/>
          </p:nvPr>
        </p:nvSpPr>
        <p:spPr>
          <a:xfrm>
            <a:off x="386195" y="111802"/>
            <a:ext cx="7886700" cy="994172"/>
          </a:xfrm>
        </p:spPr>
        <p:txBody>
          <a:bodyPr/>
          <a:lstStyle/>
          <a:p>
            <a:r>
              <a:rPr lang="en-US" dirty="0"/>
              <a:t>Expectations for Training</a:t>
            </a:r>
          </a:p>
        </p:txBody>
      </p:sp>
      <p:graphicFrame>
        <p:nvGraphicFramePr>
          <p:cNvPr id="3" name="Table 4">
            <a:extLst>
              <a:ext uri="{FF2B5EF4-FFF2-40B4-BE49-F238E27FC236}">
                <a16:creationId xmlns:a16="http://schemas.microsoft.com/office/drawing/2014/main" id="{8CB259EA-0DAD-04DC-C05A-A738803A672C}"/>
              </a:ext>
            </a:extLst>
          </p:cNvPr>
          <p:cNvGraphicFramePr>
            <a:graphicFrameLocks noGrp="1"/>
          </p:cNvGraphicFramePr>
          <p:nvPr>
            <p:extLst>
              <p:ext uri="{D42A27DB-BD31-4B8C-83A1-F6EECF244321}">
                <p14:modId xmlns:p14="http://schemas.microsoft.com/office/powerpoint/2010/main" val="3307315944"/>
              </p:ext>
            </p:extLst>
          </p:nvPr>
        </p:nvGraphicFramePr>
        <p:xfrm>
          <a:off x="442913" y="1209842"/>
          <a:ext cx="8314891" cy="3259647"/>
        </p:xfrm>
        <a:graphic>
          <a:graphicData uri="http://schemas.openxmlformats.org/drawingml/2006/table">
            <a:tbl>
              <a:tblPr firstRow="1" bandRow="1">
                <a:tableStyleId>{3C2FFA5D-87B4-456A-9821-1D502468CF0F}</a:tableStyleId>
              </a:tblPr>
              <a:tblGrid>
                <a:gridCol w="2945768">
                  <a:extLst>
                    <a:ext uri="{9D8B030D-6E8A-4147-A177-3AD203B41FA5}">
                      <a16:colId xmlns:a16="http://schemas.microsoft.com/office/drawing/2014/main" val="1580617521"/>
                    </a:ext>
                  </a:extLst>
                </a:gridCol>
                <a:gridCol w="5369123">
                  <a:extLst>
                    <a:ext uri="{9D8B030D-6E8A-4147-A177-3AD203B41FA5}">
                      <a16:colId xmlns:a16="http://schemas.microsoft.com/office/drawing/2014/main" val="4142546219"/>
                    </a:ext>
                  </a:extLst>
                </a:gridCol>
              </a:tblGrid>
              <a:tr h="492955">
                <a:tc>
                  <a:txBody>
                    <a:bodyPr/>
                    <a:lstStyle/>
                    <a:p>
                      <a:pPr algn="ctr"/>
                      <a:r>
                        <a:rPr lang="en-US" sz="2400" dirty="0">
                          <a:solidFill>
                            <a:schemeClr val="bg1"/>
                          </a:solidFill>
                          <a:latin typeface="+mj-lt"/>
                        </a:rPr>
                        <a:t>EXPECTATION</a:t>
                      </a:r>
                      <a:endParaRPr lang="en-US" sz="2400" dirty="0">
                        <a:solidFill>
                          <a:schemeClr val="bg1"/>
                        </a:solidFill>
                        <a:latin typeface="+mj-lt"/>
                        <a:ea typeface="Roboto" pitchFamily="2" charset="0"/>
                      </a:endParaRPr>
                    </a:p>
                  </a:txBody>
                  <a:tcPr anchor="ctr"/>
                </a:tc>
                <a:tc>
                  <a:txBody>
                    <a:bodyPr/>
                    <a:lstStyle/>
                    <a:p>
                      <a:r>
                        <a:rPr lang="en-US" sz="2400" dirty="0">
                          <a:solidFill>
                            <a:schemeClr val="bg1"/>
                          </a:solidFill>
                          <a:latin typeface="+mj-lt"/>
                        </a:rPr>
                        <a:t>BEHAVIOR</a:t>
                      </a:r>
                      <a:endParaRPr lang="en-US" sz="2400" dirty="0">
                        <a:solidFill>
                          <a:schemeClr val="bg1"/>
                        </a:solidFill>
                        <a:latin typeface="+mj-lt"/>
                        <a:ea typeface="Roboto" pitchFamily="2" charset="0"/>
                      </a:endParaRPr>
                    </a:p>
                  </a:txBody>
                  <a:tcPr anchor="ctr"/>
                </a:tc>
                <a:extLst>
                  <a:ext uri="{0D108BD9-81ED-4DB2-BD59-A6C34878D82A}">
                    <a16:rowId xmlns:a16="http://schemas.microsoft.com/office/drawing/2014/main" val="15660425"/>
                  </a:ext>
                </a:extLst>
              </a:tr>
              <a:tr h="849946">
                <a:tc>
                  <a:txBody>
                    <a:bodyPr/>
                    <a:lstStyle/>
                    <a:p>
                      <a:pPr algn="ctr"/>
                      <a:r>
                        <a:rPr lang="en-US" sz="1600" dirty="0">
                          <a:solidFill>
                            <a:schemeClr val="bg1"/>
                          </a:solidFill>
                          <a:latin typeface="+mj-lt"/>
                        </a:rPr>
                        <a:t>Be Respectful</a:t>
                      </a:r>
                      <a:endParaRPr lang="en-US" sz="1600" dirty="0">
                        <a:solidFill>
                          <a:schemeClr val="bg1"/>
                        </a:solidFill>
                        <a:latin typeface="+mj-lt"/>
                        <a:ea typeface="Roboto" pitchFamily="2" charset="0"/>
                      </a:endParaRPr>
                    </a:p>
                  </a:txBody>
                  <a:tcPr anchor="ctr"/>
                </a:tc>
                <a:tc>
                  <a:txBody>
                    <a:bodyPr/>
                    <a:lstStyle/>
                    <a:p>
                      <a:pPr marL="285750" indent="-285750">
                        <a:buFont typeface="Arial" panose="020B0604020202020204" pitchFamily="34" charset="0"/>
                        <a:buChar char="•"/>
                      </a:pPr>
                      <a:r>
                        <a:rPr lang="en-US" sz="1600" dirty="0">
                          <a:solidFill>
                            <a:schemeClr val="bg1"/>
                          </a:solidFill>
                          <a:latin typeface="+mj-lt"/>
                        </a:rPr>
                        <a:t>Be open to new ideas</a:t>
                      </a:r>
                    </a:p>
                    <a:p>
                      <a:pPr marL="285750" indent="-285750">
                        <a:buFont typeface="Arial" panose="020B0604020202020204" pitchFamily="34" charset="0"/>
                        <a:buChar char="•"/>
                      </a:pPr>
                      <a:r>
                        <a:rPr lang="en-US" sz="1600" dirty="0">
                          <a:solidFill>
                            <a:schemeClr val="bg1"/>
                          </a:solidFill>
                          <a:latin typeface="+mj-lt"/>
                          <a:ea typeface="Roboto" pitchFamily="2" charset="0"/>
                        </a:rPr>
                        <a:t>Actively listen while others are sharing</a:t>
                      </a:r>
                    </a:p>
                    <a:p>
                      <a:pPr marL="285750" indent="-285750">
                        <a:buFont typeface="Arial" panose="020B0604020202020204" pitchFamily="34" charset="0"/>
                        <a:buChar char="•"/>
                      </a:pPr>
                      <a:r>
                        <a:rPr lang="en-US" sz="1600" dirty="0">
                          <a:solidFill>
                            <a:schemeClr val="bg1"/>
                          </a:solidFill>
                          <a:latin typeface="+mj-lt"/>
                          <a:ea typeface="Roboto" pitchFamily="2" charset="0"/>
                        </a:rPr>
                        <a:t>Engage with the presenter</a:t>
                      </a:r>
                    </a:p>
                  </a:txBody>
                  <a:tcPr/>
                </a:tc>
                <a:extLst>
                  <a:ext uri="{0D108BD9-81ED-4DB2-BD59-A6C34878D82A}">
                    <a16:rowId xmlns:a16="http://schemas.microsoft.com/office/drawing/2014/main" val="3320743094"/>
                  </a:ext>
                </a:extLst>
              </a:tr>
              <a:tr h="986867">
                <a:tc>
                  <a:txBody>
                    <a:bodyPr/>
                    <a:lstStyle/>
                    <a:p>
                      <a:pPr algn="ctr"/>
                      <a:r>
                        <a:rPr lang="en-US" sz="1600" dirty="0">
                          <a:solidFill>
                            <a:schemeClr val="bg1"/>
                          </a:solidFill>
                          <a:latin typeface="+mj-lt"/>
                        </a:rPr>
                        <a:t>Be Responsible</a:t>
                      </a:r>
                      <a:endParaRPr lang="en-US" sz="1600" dirty="0">
                        <a:solidFill>
                          <a:schemeClr val="bg1"/>
                        </a:solidFill>
                        <a:latin typeface="+mj-lt"/>
                        <a:ea typeface="Roboto" pitchFamily="2"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mj-lt"/>
                        </a:rPr>
                        <a:t>Have only PBIS Rewards content up on screen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mj-lt"/>
                        </a:rPr>
                        <a:t>Silence all other devices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mj-lt"/>
                        </a:rPr>
                        <a:t>Gather materials (paper, writing utensil)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mj-lt"/>
                        </a:rPr>
                        <a:t>Share the air</a:t>
                      </a:r>
                      <a:endParaRPr lang="en-US" sz="1600" dirty="0">
                        <a:solidFill>
                          <a:schemeClr val="bg1"/>
                        </a:solidFill>
                        <a:latin typeface="+mj-lt"/>
                        <a:ea typeface="Roboto" pitchFamily="2" charset="0"/>
                      </a:endParaRPr>
                    </a:p>
                  </a:txBody>
                  <a:tcPr/>
                </a:tc>
                <a:extLst>
                  <a:ext uri="{0D108BD9-81ED-4DB2-BD59-A6C34878D82A}">
                    <a16:rowId xmlns:a16="http://schemas.microsoft.com/office/drawing/2014/main" val="1576642309"/>
                  </a:ext>
                </a:extLst>
              </a:tr>
              <a:tr h="849946">
                <a:tc>
                  <a:txBody>
                    <a:bodyPr/>
                    <a:lstStyle/>
                    <a:p>
                      <a:pPr algn="ctr"/>
                      <a:r>
                        <a:rPr lang="en-US" sz="1600" dirty="0">
                          <a:solidFill>
                            <a:schemeClr val="bg1"/>
                          </a:solidFill>
                          <a:latin typeface="+mj-lt"/>
                        </a:rPr>
                        <a:t>Be Safe</a:t>
                      </a:r>
                      <a:endParaRPr lang="en-US" sz="1600" dirty="0">
                        <a:solidFill>
                          <a:schemeClr val="bg1"/>
                        </a:solidFill>
                        <a:latin typeface="+mj-lt"/>
                        <a:ea typeface="Roboto" pitchFamily="2" charset="0"/>
                      </a:endParaRPr>
                    </a:p>
                  </a:txBody>
                  <a:tcPr anchor="ctr"/>
                </a:tc>
                <a:tc>
                  <a:txBody>
                    <a:bodyPr/>
                    <a:lstStyle/>
                    <a:p>
                      <a:pPr marL="285750" indent="-285750">
                        <a:buFont typeface="Arial" panose="020B0604020202020204" pitchFamily="34" charset="0"/>
                        <a:buChar char="•"/>
                      </a:pPr>
                      <a:r>
                        <a:rPr lang="en-US" sz="1600" dirty="0">
                          <a:solidFill>
                            <a:schemeClr val="bg1"/>
                          </a:solidFill>
                          <a:latin typeface="+mj-lt"/>
                        </a:rPr>
                        <a:t>Share relevant information and ideas in chat</a:t>
                      </a:r>
                    </a:p>
                    <a:p>
                      <a:pPr marL="285750" indent="-285750">
                        <a:buFont typeface="Arial" panose="020B0604020202020204" pitchFamily="34" charset="0"/>
                        <a:buChar char="•"/>
                      </a:pPr>
                      <a:r>
                        <a:rPr lang="en-US" sz="1600" dirty="0">
                          <a:solidFill>
                            <a:schemeClr val="bg1"/>
                          </a:solidFill>
                          <a:latin typeface="+mj-lt"/>
                        </a:rPr>
                        <a:t>Stay engaged - use non-verbal feedback icons</a:t>
                      </a:r>
                    </a:p>
                    <a:p>
                      <a:pPr marL="285750" indent="-285750">
                        <a:buFont typeface="Arial" panose="020B0604020202020204" pitchFamily="34" charset="0"/>
                        <a:buChar char="•"/>
                      </a:pPr>
                      <a:r>
                        <a:rPr lang="en-US" sz="1600" dirty="0">
                          <a:solidFill>
                            <a:schemeClr val="bg1"/>
                          </a:solidFill>
                          <a:latin typeface="+mj-lt"/>
                        </a:rPr>
                        <a:t>Don’t be afraid to ask questions</a:t>
                      </a:r>
                      <a:endParaRPr lang="en-US" sz="1600" dirty="0">
                        <a:solidFill>
                          <a:schemeClr val="bg1"/>
                        </a:solidFill>
                        <a:latin typeface="+mj-lt"/>
                        <a:ea typeface="Roboto" pitchFamily="2" charset="0"/>
                      </a:endParaRPr>
                    </a:p>
                  </a:txBody>
                  <a:tcPr/>
                </a:tc>
                <a:extLst>
                  <a:ext uri="{0D108BD9-81ED-4DB2-BD59-A6C34878D82A}">
                    <a16:rowId xmlns:a16="http://schemas.microsoft.com/office/drawing/2014/main" val="2206953415"/>
                  </a:ext>
                </a:extLst>
              </a:tr>
            </a:tbl>
          </a:graphicData>
        </a:graphic>
      </p:graphicFrame>
    </p:spTree>
    <p:extLst>
      <p:ext uri="{BB962C8B-B14F-4D97-AF65-F5344CB8AC3E}">
        <p14:creationId xmlns:p14="http://schemas.microsoft.com/office/powerpoint/2010/main" val="223873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780C3-CE2F-4105-E283-B8EAD5068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94E5C-0EF1-DBD2-9193-519A6538FECF}"/>
              </a:ext>
            </a:extLst>
          </p:cNvPr>
          <p:cNvSpPr>
            <a:spLocks noGrp="1"/>
          </p:cNvSpPr>
          <p:nvPr>
            <p:ph type="title"/>
          </p:nvPr>
        </p:nvSpPr>
        <p:spPr>
          <a:xfrm>
            <a:off x="386195" y="111802"/>
            <a:ext cx="7886700" cy="994172"/>
          </a:xfrm>
        </p:spPr>
        <p:txBody>
          <a:bodyPr/>
          <a:lstStyle/>
          <a:p>
            <a:r>
              <a:rPr lang="en-US" dirty="0"/>
              <a:t>Today’s Agenda</a:t>
            </a:r>
          </a:p>
        </p:txBody>
      </p:sp>
      <p:graphicFrame>
        <p:nvGraphicFramePr>
          <p:cNvPr id="4" name="Table 3">
            <a:extLst>
              <a:ext uri="{FF2B5EF4-FFF2-40B4-BE49-F238E27FC236}">
                <a16:creationId xmlns:a16="http://schemas.microsoft.com/office/drawing/2014/main" id="{650BBC33-C80A-85FA-A38D-EB94DC5C881D}"/>
              </a:ext>
            </a:extLst>
          </p:cNvPr>
          <p:cNvGraphicFramePr>
            <a:graphicFrameLocks noGrp="1"/>
          </p:cNvGraphicFramePr>
          <p:nvPr>
            <p:extLst>
              <p:ext uri="{D42A27DB-BD31-4B8C-83A1-F6EECF244321}">
                <p14:modId xmlns:p14="http://schemas.microsoft.com/office/powerpoint/2010/main" val="167553865"/>
              </p:ext>
            </p:extLst>
          </p:nvPr>
        </p:nvGraphicFramePr>
        <p:xfrm>
          <a:off x="871105" y="875900"/>
          <a:ext cx="7310993" cy="3657600"/>
        </p:xfrm>
        <a:graphic>
          <a:graphicData uri="http://schemas.openxmlformats.org/drawingml/2006/table">
            <a:tbl>
              <a:tblPr firstRow="1" bandRow="1">
                <a:tableStyleId>{3C2FFA5D-87B4-456A-9821-1D502468CF0F}</a:tableStyleId>
              </a:tblPr>
              <a:tblGrid>
                <a:gridCol w="1788214">
                  <a:extLst>
                    <a:ext uri="{9D8B030D-6E8A-4147-A177-3AD203B41FA5}">
                      <a16:colId xmlns:a16="http://schemas.microsoft.com/office/drawing/2014/main" val="2480071110"/>
                    </a:ext>
                  </a:extLst>
                </a:gridCol>
                <a:gridCol w="5522779">
                  <a:extLst>
                    <a:ext uri="{9D8B030D-6E8A-4147-A177-3AD203B41FA5}">
                      <a16:colId xmlns:a16="http://schemas.microsoft.com/office/drawing/2014/main" val="194869870"/>
                    </a:ext>
                  </a:extLst>
                </a:gridCol>
              </a:tblGrid>
              <a:tr h="0">
                <a:tc gridSpan="2">
                  <a:txBody>
                    <a:bodyPr/>
                    <a:lstStyle/>
                    <a:p>
                      <a:pPr algn="l"/>
                      <a:r>
                        <a:rPr lang="en-US" sz="1200" dirty="0">
                          <a:solidFill>
                            <a:schemeClr val="bg1"/>
                          </a:solidFill>
                          <a:latin typeface="+mj-lt"/>
                        </a:rPr>
                        <a:t>2 Hour – Navigate360 PBIS Rewards Train the Trainer</a:t>
                      </a:r>
                    </a:p>
                  </a:txBody>
                  <a:tcPr anchor="ctr"/>
                </a:tc>
                <a:tc hMerge="1">
                  <a:txBody>
                    <a:bodyPr/>
                    <a:lstStyle/>
                    <a:p>
                      <a:endParaRPr lang="en-US" dirty="0"/>
                    </a:p>
                  </a:txBody>
                  <a:tcPr/>
                </a:tc>
                <a:extLst>
                  <a:ext uri="{0D108BD9-81ED-4DB2-BD59-A6C34878D82A}">
                    <a16:rowId xmlns:a16="http://schemas.microsoft.com/office/drawing/2014/main" val="1700131542"/>
                  </a:ext>
                </a:extLst>
              </a:tr>
              <a:tr h="0">
                <a:tc>
                  <a:txBody>
                    <a:bodyPr/>
                    <a:lstStyle/>
                    <a:p>
                      <a:r>
                        <a:rPr lang="en-US" sz="1200" b="1" dirty="0">
                          <a:solidFill>
                            <a:schemeClr val="bg1"/>
                          </a:solidFill>
                          <a:latin typeface="+mj-lt"/>
                        </a:rPr>
                        <a:t>5 Minutes</a:t>
                      </a:r>
                    </a:p>
                  </a:txBody>
                  <a:tcPr anchor="ctr"/>
                </a:tc>
                <a:tc>
                  <a:txBody>
                    <a:bodyPr/>
                    <a:lstStyle/>
                    <a:p>
                      <a:r>
                        <a:rPr lang="en-US" sz="1200" b="1" dirty="0">
                          <a:solidFill>
                            <a:schemeClr val="bg1"/>
                          </a:solidFill>
                          <a:latin typeface="+mj-lt"/>
                        </a:rPr>
                        <a:t>Welcome &amp; Introductions</a:t>
                      </a:r>
                    </a:p>
                  </a:txBody>
                  <a:tcPr anchor="ctr"/>
                </a:tc>
                <a:extLst>
                  <a:ext uri="{0D108BD9-81ED-4DB2-BD59-A6C34878D82A}">
                    <a16:rowId xmlns:a16="http://schemas.microsoft.com/office/drawing/2014/main" val="1326494040"/>
                  </a:ext>
                </a:extLst>
              </a:tr>
              <a:tr h="0">
                <a:tc>
                  <a:txBody>
                    <a:bodyPr/>
                    <a:lstStyle/>
                    <a:p>
                      <a:r>
                        <a:rPr lang="en-US" sz="1200" b="1" dirty="0">
                          <a:solidFill>
                            <a:schemeClr val="bg1"/>
                          </a:solidFill>
                          <a:latin typeface="+mj-lt"/>
                        </a:rPr>
                        <a:t>15 Minutes</a:t>
                      </a:r>
                    </a:p>
                  </a:txBody>
                  <a:tcPr anchor="ctr"/>
                </a:tc>
                <a:tc>
                  <a:txBody>
                    <a:bodyPr/>
                    <a:lstStyle/>
                    <a:p>
                      <a:r>
                        <a:rPr lang="en-US" sz="1200" b="1" dirty="0">
                          <a:solidFill>
                            <a:schemeClr val="bg1"/>
                          </a:solidFill>
                          <a:latin typeface="+mj-lt"/>
                        </a:rPr>
                        <a:t>PBIS Foundations</a:t>
                      </a:r>
                      <a:endParaRPr lang="en-US" sz="1100" b="1" dirty="0">
                        <a:solidFill>
                          <a:schemeClr val="bg1"/>
                        </a:solidFill>
                        <a:latin typeface="+mj-lt"/>
                      </a:endParaRPr>
                    </a:p>
                  </a:txBody>
                  <a:tcPr anchor="ctr"/>
                </a:tc>
                <a:extLst>
                  <a:ext uri="{0D108BD9-81ED-4DB2-BD59-A6C34878D82A}">
                    <a16:rowId xmlns:a16="http://schemas.microsoft.com/office/drawing/2014/main" val="1932838842"/>
                  </a:ext>
                </a:extLst>
              </a:tr>
              <a:tr h="0">
                <a:tc>
                  <a:txBody>
                    <a:bodyPr/>
                    <a:lstStyle/>
                    <a:p>
                      <a:r>
                        <a:rPr lang="en-US" sz="1200" b="1" dirty="0">
                          <a:solidFill>
                            <a:schemeClr val="bg1"/>
                          </a:solidFill>
                          <a:latin typeface="+mj-lt"/>
                        </a:rPr>
                        <a:t>10 Minutes</a:t>
                      </a:r>
                    </a:p>
                  </a:txBody>
                  <a:tcPr anchor="ctr"/>
                </a:tc>
                <a:tc>
                  <a:txBody>
                    <a:bodyPr/>
                    <a:lstStyle/>
                    <a:p>
                      <a:pPr marL="0" indent="0">
                        <a:buFont typeface="Arial" panose="020B0604020202020204" pitchFamily="34" charset="0"/>
                        <a:buNone/>
                      </a:pPr>
                      <a:r>
                        <a:rPr lang="en-US" sz="1200" b="1" dirty="0">
                          <a:solidFill>
                            <a:schemeClr val="bg1"/>
                          </a:solidFill>
                          <a:latin typeface="+mj-lt"/>
                        </a:rPr>
                        <a:t>Login Processes (Web Portal &amp; App)</a:t>
                      </a:r>
                    </a:p>
                    <a:p>
                      <a:pPr marL="285750" indent="-285750">
                        <a:buFont typeface="Arial" panose="020B0604020202020204" pitchFamily="34" charset="0"/>
                        <a:buChar char="•"/>
                      </a:pPr>
                      <a:r>
                        <a:rPr lang="en-US" sz="1200" b="1" dirty="0">
                          <a:solidFill>
                            <a:schemeClr val="bg1"/>
                          </a:solidFill>
                          <a:latin typeface="+mj-lt"/>
                        </a:rPr>
                        <a:t>Teacher Login Process </a:t>
                      </a:r>
                    </a:p>
                    <a:p>
                      <a:pPr marL="285750" indent="-285750">
                        <a:buFont typeface="Arial" panose="020B0604020202020204" pitchFamily="34" charset="0"/>
                        <a:buChar char="•"/>
                      </a:pPr>
                      <a:r>
                        <a:rPr lang="en-US" sz="1200" b="1" dirty="0">
                          <a:solidFill>
                            <a:schemeClr val="bg1"/>
                          </a:solidFill>
                          <a:latin typeface="+mj-lt"/>
                        </a:rPr>
                        <a:t>Student Login Process </a:t>
                      </a:r>
                    </a:p>
                  </a:txBody>
                  <a:tcPr anchor="ctr"/>
                </a:tc>
                <a:extLst>
                  <a:ext uri="{0D108BD9-81ED-4DB2-BD59-A6C34878D82A}">
                    <a16:rowId xmlns:a16="http://schemas.microsoft.com/office/drawing/2014/main" val="1795304601"/>
                  </a:ext>
                </a:extLst>
              </a:tr>
              <a:tr h="0">
                <a:tc>
                  <a:txBody>
                    <a:bodyPr/>
                    <a:lstStyle/>
                    <a:p>
                      <a:r>
                        <a:rPr lang="en-US" sz="1200" b="1" dirty="0">
                          <a:solidFill>
                            <a:schemeClr val="bg1"/>
                          </a:solidFill>
                          <a:latin typeface="+mj-lt"/>
                        </a:rPr>
                        <a:t>10 Minutes</a:t>
                      </a:r>
                    </a:p>
                  </a:txBody>
                  <a:tcPr anchor="ctr"/>
                </a:tc>
                <a:tc>
                  <a:txBody>
                    <a:bodyPr/>
                    <a:lstStyle/>
                    <a:p>
                      <a:r>
                        <a:rPr lang="en-US" sz="1200" b="1" dirty="0">
                          <a:solidFill>
                            <a:schemeClr val="bg1"/>
                          </a:solidFill>
                          <a:latin typeface="+mj-lt"/>
                        </a:rPr>
                        <a:t>Home Page Navigation</a:t>
                      </a:r>
                    </a:p>
                  </a:txBody>
                  <a:tcPr anchor="ctr"/>
                </a:tc>
                <a:extLst>
                  <a:ext uri="{0D108BD9-81ED-4DB2-BD59-A6C34878D82A}">
                    <a16:rowId xmlns:a16="http://schemas.microsoft.com/office/drawing/2014/main" val="2244471112"/>
                  </a:ext>
                </a:extLst>
              </a:tr>
              <a:tr h="0">
                <a:tc>
                  <a:txBody>
                    <a:bodyPr/>
                    <a:lstStyle/>
                    <a:p>
                      <a:r>
                        <a:rPr lang="en-US" sz="1200" b="1" dirty="0">
                          <a:solidFill>
                            <a:schemeClr val="bg1"/>
                          </a:solidFill>
                          <a:latin typeface="+mj-lt"/>
                        </a:rPr>
                        <a:t>15 Minutes</a:t>
                      </a:r>
                    </a:p>
                  </a:txBody>
                  <a:tcPr anchor="ctr"/>
                </a:tc>
                <a:tc>
                  <a:txBody>
                    <a:bodyPr/>
                    <a:lstStyle/>
                    <a:p>
                      <a:r>
                        <a:rPr lang="en-US" sz="1200" b="1" dirty="0">
                          <a:solidFill>
                            <a:schemeClr val="bg1"/>
                          </a:solidFill>
                          <a:latin typeface="+mj-lt"/>
                        </a:rPr>
                        <a:t>Groups Page Features</a:t>
                      </a:r>
                    </a:p>
                  </a:txBody>
                  <a:tcPr anchor="ctr"/>
                </a:tc>
                <a:extLst>
                  <a:ext uri="{0D108BD9-81ED-4DB2-BD59-A6C34878D82A}">
                    <a16:rowId xmlns:a16="http://schemas.microsoft.com/office/drawing/2014/main" val="4236486173"/>
                  </a:ext>
                </a:extLst>
              </a:tr>
              <a:tr h="0">
                <a:tc>
                  <a:txBody>
                    <a:bodyPr/>
                    <a:lstStyle/>
                    <a:p>
                      <a:r>
                        <a:rPr lang="en-US" sz="1200" b="1" dirty="0">
                          <a:solidFill>
                            <a:schemeClr val="bg1"/>
                          </a:solidFill>
                          <a:latin typeface="+mj-lt"/>
                        </a:rPr>
                        <a:t>10 Minutes</a:t>
                      </a:r>
                    </a:p>
                  </a:txBody>
                  <a:tcPr anchor="ctr"/>
                </a:tc>
                <a:tc>
                  <a:txBody>
                    <a:bodyPr/>
                    <a:lstStyle/>
                    <a:p>
                      <a:r>
                        <a:rPr lang="en-US" sz="1200" b="1" dirty="0">
                          <a:solidFill>
                            <a:schemeClr val="bg1"/>
                          </a:solidFill>
                          <a:latin typeface="+mj-lt"/>
                        </a:rPr>
                        <a:t>Attendance &amp; Hall Passes</a:t>
                      </a:r>
                    </a:p>
                  </a:txBody>
                  <a:tcPr anchor="ctr"/>
                </a:tc>
                <a:extLst>
                  <a:ext uri="{0D108BD9-81ED-4DB2-BD59-A6C34878D82A}">
                    <a16:rowId xmlns:a16="http://schemas.microsoft.com/office/drawing/2014/main" val="498031181"/>
                  </a:ext>
                </a:extLst>
              </a:tr>
              <a:tr h="0">
                <a:tc>
                  <a:txBody>
                    <a:bodyPr/>
                    <a:lstStyle/>
                    <a:p>
                      <a:r>
                        <a:rPr lang="en-US" sz="1200" b="1" dirty="0">
                          <a:solidFill>
                            <a:schemeClr val="bg1"/>
                          </a:solidFill>
                          <a:latin typeface="+mj-lt"/>
                        </a:rPr>
                        <a:t>15 Minutes</a:t>
                      </a:r>
                    </a:p>
                  </a:txBody>
                  <a:tcPr anchor="ctr"/>
                </a:tc>
                <a:tc>
                  <a:txBody>
                    <a:bodyPr/>
                    <a:lstStyle/>
                    <a:p>
                      <a:r>
                        <a:rPr lang="en-US" sz="1200" b="1" dirty="0">
                          <a:solidFill>
                            <a:schemeClr val="bg1"/>
                          </a:solidFill>
                          <a:latin typeface="+mj-lt"/>
                        </a:rPr>
                        <a:t>Redeeming in PBIS Rewards</a:t>
                      </a:r>
                    </a:p>
                  </a:txBody>
                  <a:tcPr anchor="ctr"/>
                </a:tc>
                <a:extLst>
                  <a:ext uri="{0D108BD9-81ED-4DB2-BD59-A6C34878D82A}">
                    <a16:rowId xmlns:a16="http://schemas.microsoft.com/office/drawing/2014/main" val="3920212924"/>
                  </a:ext>
                </a:extLst>
              </a:tr>
              <a:tr h="0">
                <a:tc>
                  <a:txBody>
                    <a:bodyPr/>
                    <a:lstStyle/>
                    <a:p>
                      <a:r>
                        <a:rPr lang="en-US" sz="1200" b="1" dirty="0">
                          <a:solidFill>
                            <a:schemeClr val="bg1"/>
                          </a:solidFill>
                          <a:latin typeface="+mj-lt"/>
                        </a:rPr>
                        <a:t>10 Minutes</a:t>
                      </a:r>
                    </a:p>
                  </a:txBody>
                  <a:tcPr anchor="ctr"/>
                </a:tc>
                <a:tc>
                  <a:txBody>
                    <a:bodyPr/>
                    <a:lstStyle/>
                    <a:p>
                      <a:r>
                        <a:rPr lang="en-US" sz="1200" b="1" dirty="0">
                          <a:solidFill>
                            <a:schemeClr val="bg1"/>
                          </a:solidFill>
                          <a:latin typeface="+mj-lt"/>
                        </a:rPr>
                        <a:t>Teacher Rewards</a:t>
                      </a:r>
                    </a:p>
                  </a:txBody>
                  <a:tcPr anchor="ctr"/>
                </a:tc>
                <a:extLst>
                  <a:ext uri="{0D108BD9-81ED-4DB2-BD59-A6C34878D82A}">
                    <a16:rowId xmlns:a16="http://schemas.microsoft.com/office/drawing/2014/main" val="1750987834"/>
                  </a:ext>
                </a:extLst>
              </a:tr>
              <a:tr h="0">
                <a:tc>
                  <a:txBody>
                    <a:bodyPr/>
                    <a:lstStyle/>
                    <a:p>
                      <a:r>
                        <a:rPr lang="en-US" sz="1200" b="1" dirty="0">
                          <a:solidFill>
                            <a:schemeClr val="bg1"/>
                          </a:solidFill>
                          <a:latin typeface="+mj-lt"/>
                        </a:rPr>
                        <a:t>15 Minutes</a:t>
                      </a:r>
                    </a:p>
                  </a:txBody>
                  <a:tcPr anchor="ctr"/>
                </a:tc>
                <a:tc>
                  <a:txBody>
                    <a:bodyPr/>
                    <a:lstStyle/>
                    <a:p>
                      <a:r>
                        <a:rPr lang="en-US" sz="1200" b="1" dirty="0">
                          <a:solidFill>
                            <a:schemeClr val="bg1"/>
                          </a:solidFill>
                          <a:latin typeface="+mj-lt"/>
                        </a:rPr>
                        <a:t>Behavior Referral System</a:t>
                      </a:r>
                    </a:p>
                  </a:txBody>
                  <a:tcPr anchor="ctr"/>
                </a:tc>
                <a:extLst>
                  <a:ext uri="{0D108BD9-81ED-4DB2-BD59-A6C34878D82A}">
                    <a16:rowId xmlns:a16="http://schemas.microsoft.com/office/drawing/2014/main" val="522862547"/>
                  </a:ext>
                </a:extLst>
              </a:tr>
              <a:tr h="0">
                <a:tc>
                  <a:txBody>
                    <a:bodyPr/>
                    <a:lstStyle/>
                    <a:p>
                      <a:r>
                        <a:rPr lang="en-US" sz="1200" b="1" dirty="0">
                          <a:solidFill>
                            <a:schemeClr val="bg1"/>
                          </a:solidFill>
                          <a:latin typeface="+mj-lt"/>
                        </a:rPr>
                        <a:t>5 Minutes</a:t>
                      </a:r>
                    </a:p>
                  </a:txBody>
                  <a:tcPr anchor="ctr"/>
                </a:tc>
                <a:tc>
                  <a:txBody>
                    <a:bodyPr/>
                    <a:lstStyle/>
                    <a:p>
                      <a:r>
                        <a:rPr lang="en-US" sz="1200" b="1" dirty="0">
                          <a:solidFill>
                            <a:schemeClr val="bg1"/>
                          </a:solidFill>
                          <a:latin typeface="+mj-lt"/>
                        </a:rPr>
                        <a:t>Helpful Resources</a:t>
                      </a:r>
                    </a:p>
                  </a:txBody>
                  <a:tcPr anchor="ctr"/>
                </a:tc>
                <a:extLst>
                  <a:ext uri="{0D108BD9-81ED-4DB2-BD59-A6C34878D82A}">
                    <a16:rowId xmlns:a16="http://schemas.microsoft.com/office/drawing/2014/main" val="365627108"/>
                  </a:ext>
                </a:extLst>
              </a:tr>
              <a:tr h="0">
                <a:tc>
                  <a:txBody>
                    <a:bodyPr/>
                    <a:lstStyle/>
                    <a:p>
                      <a:r>
                        <a:rPr lang="en-US" sz="1200" b="1" dirty="0">
                          <a:solidFill>
                            <a:schemeClr val="bg1"/>
                          </a:solidFill>
                          <a:latin typeface="+mj-lt"/>
                        </a:rPr>
                        <a:t>10 Minutes</a:t>
                      </a:r>
                    </a:p>
                  </a:txBody>
                  <a:tcPr anchor="ctr"/>
                </a:tc>
                <a:tc>
                  <a:txBody>
                    <a:bodyPr/>
                    <a:lstStyle/>
                    <a:p>
                      <a:r>
                        <a:rPr lang="en-US" sz="1200" b="1" dirty="0">
                          <a:solidFill>
                            <a:schemeClr val="bg1"/>
                          </a:solidFill>
                          <a:latin typeface="+mj-lt"/>
                        </a:rPr>
                        <a:t>Wrap-Up and Questions</a:t>
                      </a:r>
                    </a:p>
                  </a:txBody>
                  <a:tcPr anchor="ctr"/>
                </a:tc>
                <a:extLst>
                  <a:ext uri="{0D108BD9-81ED-4DB2-BD59-A6C34878D82A}">
                    <a16:rowId xmlns:a16="http://schemas.microsoft.com/office/drawing/2014/main" val="789068291"/>
                  </a:ext>
                </a:extLst>
              </a:tr>
            </a:tbl>
          </a:graphicData>
        </a:graphic>
      </p:graphicFrame>
    </p:spTree>
    <p:extLst>
      <p:ext uri="{BB962C8B-B14F-4D97-AF65-F5344CB8AC3E}">
        <p14:creationId xmlns:p14="http://schemas.microsoft.com/office/powerpoint/2010/main" val="1272768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FEDFB-F1E0-214C-EFF5-BF53A4A8E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04DD1-6C09-CCE1-D28A-3E84EB890CBE}"/>
              </a:ext>
            </a:extLst>
          </p:cNvPr>
          <p:cNvSpPr>
            <a:spLocks noGrp="1"/>
          </p:cNvSpPr>
          <p:nvPr>
            <p:ph type="ctrTitle"/>
          </p:nvPr>
        </p:nvSpPr>
        <p:spPr>
          <a:xfrm>
            <a:off x="0" y="1733549"/>
            <a:ext cx="9144000" cy="1676401"/>
          </a:xfrm>
        </p:spPr>
        <p:txBody>
          <a:bodyPr anchor="ctr"/>
          <a:lstStyle/>
          <a:p>
            <a:pPr algn="ctr"/>
            <a:r>
              <a:rPr lang="en-US" dirty="0"/>
              <a:t>PBIS Foundations</a:t>
            </a:r>
          </a:p>
        </p:txBody>
      </p:sp>
    </p:spTree>
    <p:extLst>
      <p:ext uri="{BB962C8B-B14F-4D97-AF65-F5344CB8AC3E}">
        <p14:creationId xmlns:p14="http://schemas.microsoft.com/office/powerpoint/2010/main" val="3889602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6540-9813-6ECD-7D23-C720FABC5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A1E12-9377-037C-75DE-D3AE0A675601}"/>
              </a:ext>
            </a:extLst>
          </p:cNvPr>
          <p:cNvSpPr>
            <a:spLocks noGrp="1"/>
          </p:cNvSpPr>
          <p:nvPr>
            <p:ph type="title"/>
          </p:nvPr>
        </p:nvSpPr>
        <p:spPr>
          <a:xfrm>
            <a:off x="386195" y="111802"/>
            <a:ext cx="7886700" cy="994172"/>
          </a:xfrm>
        </p:spPr>
        <p:txBody>
          <a:bodyPr/>
          <a:lstStyle/>
          <a:p>
            <a:r>
              <a:rPr lang="en-US" dirty="0"/>
              <a:t>What is PBIS?</a:t>
            </a:r>
          </a:p>
        </p:txBody>
      </p:sp>
      <p:pic>
        <p:nvPicPr>
          <p:cNvPr id="5" name="Picture 4">
            <a:extLst>
              <a:ext uri="{FF2B5EF4-FFF2-40B4-BE49-F238E27FC236}">
                <a16:creationId xmlns:a16="http://schemas.microsoft.com/office/drawing/2014/main" id="{F8DDC9B9-7FF3-CF07-CA78-6C94FA5992E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8491" t="25233" r="12146" b="22390"/>
          <a:stretch/>
        </p:blipFill>
        <p:spPr>
          <a:xfrm>
            <a:off x="501445" y="1105974"/>
            <a:ext cx="8150942" cy="3259548"/>
          </a:xfrm>
          <a:prstGeom prst="rect">
            <a:avLst/>
          </a:prstGeom>
        </p:spPr>
      </p:pic>
    </p:spTree>
    <p:extLst>
      <p:ext uri="{BB962C8B-B14F-4D97-AF65-F5344CB8AC3E}">
        <p14:creationId xmlns:p14="http://schemas.microsoft.com/office/powerpoint/2010/main" val="315937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1843-2D8A-195A-3E43-C23F32602B6E}"/>
              </a:ext>
            </a:extLst>
          </p:cNvPr>
          <p:cNvSpPr>
            <a:spLocks noGrp="1"/>
          </p:cNvSpPr>
          <p:nvPr>
            <p:ph type="title"/>
          </p:nvPr>
        </p:nvSpPr>
        <p:spPr>
          <a:xfrm>
            <a:off x="386195" y="111802"/>
            <a:ext cx="7886700" cy="994172"/>
          </a:xfrm>
        </p:spPr>
        <p:txBody>
          <a:bodyPr/>
          <a:lstStyle/>
          <a:p>
            <a:r>
              <a:rPr lang="en-US" dirty="0"/>
              <a:t>Understanding the Tiered Structure</a:t>
            </a:r>
          </a:p>
        </p:txBody>
      </p:sp>
      <p:pic>
        <p:nvPicPr>
          <p:cNvPr id="3" name="Picture 2">
            <a:extLst>
              <a:ext uri="{FF2B5EF4-FFF2-40B4-BE49-F238E27FC236}">
                <a16:creationId xmlns:a16="http://schemas.microsoft.com/office/drawing/2014/main" id="{F32433E4-C7F1-4B39-8DC5-63DDFC24109F}"/>
              </a:ext>
            </a:extLst>
          </p:cNvPr>
          <p:cNvPicPr>
            <a:picLocks noChangeAspect="1"/>
          </p:cNvPicPr>
          <p:nvPr/>
        </p:nvPicPr>
        <p:blipFill>
          <a:blip r:embed="rId3">
            <a:duotone>
              <a:schemeClr val="accent1">
                <a:shade val="45000"/>
                <a:satMod val="135000"/>
              </a:schemeClr>
              <a:prstClr val="white"/>
            </a:duotone>
          </a:blip>
          <a:srcRect r="47771"/>
          <a:stretch/>
        </p:blipFill>
        <p:spPr>
          <a:xfrm>
            <a:off x="566555" y="1105974"/>
            <a:ext cx="3387021" cy="3510408"/>
          </a:xfrm>
          <a:prstGeom prst="rect">
            <a:avLst/>
          </a:prstGeom>
        </p:spPr>
      </p:pic>
      <p:pic>
        <p:nvPicPr>
          <p:cNvPr id="2050" name="Picture 2">
            <a:extLst>
              <a:ext uri="{FF2B5EF4-FFF2-40B4-BE49-F238E27FC236}">
                <a16:creationId xmlns:a16="http://schemas.microsoft.com/office/drawing/2014/main" id="{A0E94057-3C96-A39D-7FEC-31FCB453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464" y="847725"/>
            <a:ext cx="402907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6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080AE76-EB7D-B60A-6D88-99E90D169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70" y="580115"/>
            <a:ext cx="8473266" cy="4276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itle 13">
            <a:extLst>
              <a:ext uri="{FF2B5EF4-FFF2-40B4-BE49-F238E27FC236}">
                <a16:creationId xmlns:a16="http://schemas.microsoft.com/office/drawing/2014/main" id="{3E3FB217-EEED-FD86-B427-17F2FC495946}"/>
              </a:ext>
            </a:extLst>
          </p:cNvPr>
          <p:cNvSpPr txBox="1">
            <a:spLocks/>
          </p:cNvSpPr>
          <p:nvPr/>
        </p:nvSpPr>
        <p:spPr>
          <a:xfrm>
            <a:off x="1" y="1265635"/>
            <a:ext cx="8260556" cy="3269456"/>
          </a:xfrm>
          <a:prstGeom prst="rect">
            <a:avLst/>
          </a:prstGeom>
        </p:spPr>
        <p:txBody>
          <a:bodyPr vert="horz" lIns="68580" tIns="34290" rIns="68580" bIns="34290" rtlCol="0">
            <a:normAutofit/>
          </a:bodyPr>
          <a:lstStyle>
            <a:lvl1pPr marL="317492" marR="0" indent="-265169" algn="l" defTabSz="412740" eaLnBrk="1" latinLnBrk="0" hangingPunct="1">
              <a:lnSpc>
                <a:spcPct val="100000"/>
              </a:lnSpc>
              <a:spcBef>
                <a:spcPts val="0"/>
              </a:spcBef>
              <a:spcAft>
                <a:spcPts val="0"/>
              </a:spcAft>
              <a:buClr>
                <a:schemeClr val="tx1"/>
              </a:buClr>
              <a:buSzPct val="125000"/>
              <a:buFontTx/>
              <a:buChar char="•"/>
              <a:tabLst/>
              <a:defRPr sz="2400" b="1" i="0" u="none" strike="noStrike" cap="none" spc="-25"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1pPr>
            <a:lvl2pPr marL="634984" marR="0" indent="-265169" algn="l" defTabSz="412740" eaLnBrk="1" latinLnBrk="0" hangingPunct="1">
              <a:lnSpc>
                <a:spcPct val="100000"/>
              </a:lnSpc>
              <a:spcBef>
                <a:spcPts val="0"/>
              </a:spcBef>
              <a:spcAft>
                <a:spcPts val="0"/>
              </a:spcAft>
              <a:buClr>
                <a:schemeClr val="tx1"/>
              </a:buClr>
              <a:buSzPct val="125000"/>
              <a:buFontTx/>
              <a:buChar char="•"/>
              <a:tabLst/>
              <a:defRPr sz="2200" b="0" i="0" u="none" strike="noStrike" cap="none" spc="-25"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2pPr>
            <a:lvl3pPr marL="952476" marR="0" indent="-265169" algn="l" defTabSz="412740" eaLnBrk="1" latinLnBrk="0" hangingPunct="1">
              <a:lnSpc>
                <a:spcPct val="100000"/>
              </a:lnSpc>
              <a:spcBef>
                <a:spcPts val="0"/>
              </a:spcBef>
              <a:spcAft>
                <a:spcPts val="0"/>
              </a:spcAft>
              <a:buClr>
                <a:schemeClr val="tx1"/>
              </a:buClr>
              <a:buSzPct val="125000"/>
              <a:buFontTx/>
              <a:buChar char="•"/>
              <a:tabLst/>
              <a:defRPr sz="2000" b="0" i="0" u="none" strike="noStrike" cap="none" spc="-25"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3pPr>
            <a:lvl4pPr marL="1269968" marR="0" indent="-265169" algn="l" defTabSz="412740" eaLnBrk="1" latinLnBrk="0" hangingPunct="1">
              <a:lnSpc>
                <a:spcPct val="100000"/>
              </a:lnSpc>
              <a:spcBef>
                <a:spcPts val="0"/>
              </a:spcBef>
              <a:spcAft>
                <a:spcPts val="0"/>
              </a:spcAft>
              <a:buClr>
                <a:schemeClr val="tx1"/>
              </a:buClr>
              <a:buSzPct val="125000"/>
              <a:buFontTx/>
              <a:buChar char="•"/>
              <a:tabLst/>
              <a:defRPr sz="1800" b="0" i="0" u="none" strike="noStrike" cap="none" spc="-25"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4pPr>
            <a:lvl5pPr marL="1587460" marR="0" indent="-265169" algn="l" defTabSz="412740" eaLnBrk="1" latinLnBrk="0" hangingPunct="1">
              <a:lnSpc>
                <a:spcPct val="100000"/>
              </a:lnSpc>
              <a:spcBef>
                <a:spcPts val="0"/>
              </a:spcBef>
              <a:spcAft>
                <a:spcPts val="0"/>
              </a:spcAft>
              <a:buClr>
                <a:schemeClr val="tx1"/>
              </a:buClr>
              <a:buSzPct val="125000"/>
              <a:buFontTx/>
              <a:buChar char="•"/>
              <a:tabLst/>
              <a:defRPr sz="1600" b="0" i="0" u="none" strike="noStrike" cap="none" spc="-25" baseline="0">
                <a:ln>
                  <a:noFill/>
                </a:ln>
                <a:solidFill>
                  <a:schemeClr val="accent4"/>
                </a:solidFill>
                <a:uFillTx/>
                <a:latin typeface="Malgun Gothic Semilight" panose="020B0502040204020203" pitchFamily="34" charset="-128"/>
                <a:ea typeface="Malgun Gothic Semilight" panose="020B0502040204020203" pitchFamily="34" charset="-128"/>
                <a:cs typeface="Malgun Gothic Semilight" panose="020B0502040204020203" pitchFamily="34" charset="-128"/>
                <a:sym typeface="Helvetica Neue"/>
              </a:defRPr>
            </a:lvl5pPr>
            <a:lvl6pPr marL="1904952" marR="0" indent="-317492" algn="l" defTabSz="412740" eaLnBrk="1" latinLnBrk="0" hangingPunct="1">
              <a:lnSpc>
                <a:spcPct val="100000"/>
              </a:lnSpc>
              <a:spcBef>
                <a:spcPts val="2951"/>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6pPr>
            <a:lvl7pPr marL="2222444" marR="0" indent="-317492" algn="l" defTabSz="412740" eaLnBrk="1" latinLnBrk="0" hangingPunct="1">
              <a:lnSpc>
                <a:spcPct val="100000"/>
              </a:lnSpc>
              <a:spcBef>
                <a:spcPts val="2951"/>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7pPr>
            <a:lvl8pPr marL="2539937" marR="0" indent="-317492" algn="l" defTabSz="412740" eaLnBrk="1" latinLnBrk="0" hangingPunct="1">
              <a:lnSpc>
                <a:spcPct val="100000"/>
              </a:lnSpc>
              <a:spcBef>
                <a:spcPts val="2951"/>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8pPr>
            <a:lvl9pPr marL="2857429" marR="0" indent="-317492" algn="l" defTabSz="412740" eaLnBrk="1" latinLnBrk="0" hangingPunct="1">
              <a:lnSpc>
                <a:spcPct val="100000"/>
              </a:lnSpc>
              <a:spcBef>
                <a:spcPts val="2951"/>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r" defTabSz="685783" rtl="0" eaLnBrk="1" fontAlgn="auto" latinLnBrk="0" hangingPunct="1">
              <a:lnSpc>
                <a:spcPct val="100000"/>
              </a:lnSpc>
              <a:spcBef>
                <a:spcPct val="20000"/>
              </a:spcBef>
              <a:spcAft>
                <a:spcPts val="0"/>
              </a:spcAft>
              <a:buClr>
                <a:srgbClr val="4F4A59"/>
              </a:buClr>
              <a:buSzPct val="125000"/>
              <a:buFontTx/>
              <a:buNone/>
              <a:tabLst/>
              <a:defRPr/>
            </a:pPr>
            <a: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If a child doesn’t know how to read, </a:t>
            </a:r>
            <a: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we teach.</a:t>
            </a:r>
            <a: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 </a:t>
            </a:r>
            <a:b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If a child doesn’t know how to swim, </a:t>
            </a:r>
            <a: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we teach.</a:t>
            </a:r>
            <a:b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If a child doesn’t know how to multiply, </a:t>
            </a:r>
            <a: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we teach.</a:t>
            </a:r>
            <a:b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If a child doesn’t know how to drive, </a:t>
            </a:r>
            <a: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we teach.</a:t>
            </a:r>
            <a:b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If a child doesn’t know how to behave, we…</a:t>
            </a:r>
            <a: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teach?...punish?</a:t>
            </a:r>
            <a:br>
              <a:rPr kumimoji="0" lang="en-US" sz="2100" b="1"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br>
              <a:rPr kumimoji="0" lang="en-US" sz="210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r>
              <a:rPr kumimoji="0" lang="en-US" sz="1950" b="0" i="1"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Why can’t we finish that last sentence as automatically as the others?</a:t>
            </a:r>
            <a:br>
              <a:rPr kumimoji="0" lang="en-US" sz="1950" b="0" i="1"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r>
              <a:rPr kumimoji="0" lang="en-US" sz="195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Tom Herner</a:t>
            </a:r>
            <a:br>
              <a:rPr kumimoji="0" lang="en-US" sz="195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br>
            <a:r>
              <a:rPr kumimoji="0" lang="en-US" sz="1950" b="0" i="0" u="none" strike="noStrike" kern="1200" cap="none" spc="0"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rPr>
              <a:t>NSDE President, 1998</a:t>
            </a:r>
            <a:endParaRPr kumimoji="0" lang="en-US" sz="1950" b="1" i="0" u="none" strike="noStrike" kern="0" cap="none" spc="-19" normalizeH="0" baseline="0" noProof="0" dirty="0">
              <a:ln>
                <a:noFill/>
              </a:ln>
              <a:solidFill>
                <a:srgbClr val="5F259F"/>
              </a:solidFill>
              <a:effectLst/>
              <a:uLnTx/>
              <a:uFillTx/>
              <a:latin typeface="Rockwell"/>
              <a:ea typeface="Malgun Gothic Semilight" panose="020B0502040204020203" pitchFamily="34" charset="-128"/>
              <a:cs typeface="Malgun Gothic Semilight" panose="020B0502040204020203" pitchFamily="34" charset="-128"/>
              <a:sym typeface="Helvetica Neue"/>
            </a:endParaRPr>
          </a:p>
        </p:txBody>
      </p:sp>
    </p:spTree>
    <p:extLst>
      <p:ext uri="{BB962C8B-B14F-4D97-AF65-F5344CB8AC3E}">
        <p14:creationId xmlns:p14="http://schemas.microsoft.com/office/powerpoint/2010/main" val="372949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71908-FD50-955F-374C-1A6DA1B2E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D54FF-A880-A805-60D0-A2DE9B0464C4}"/>
              </a:ext>
            </a:extLst>
          </p:cNvPr>
          <p:cNvSpPr>
            <a:spLocks noGrp="1"/>
          </p:cNvSpPr>
          <p:nvPr>
            <p:ph type="title"/>
          </p:nvPr>
        </p:nvSpPr>
        <p:spPr>
          <a:xfrm>
            <a:off x="386195" y="111801"/>
            <a:ext cx="7886700" cy="994172"/>
          </a:xfrm>
        </p:spPr>
        <p:txBody>
          <a:bodyPr/>
          <a:lstStyle/>
          <a:p>
            <a:r>
              <a:rPr lang="en-US" dirty="0"/>
              <a:t>Teaching Expectation Cycle</a:t>
            </a:r>
          </a:p>
        </p:txBody>
      </p:sp>
      <p:graphicFrame>
        <p:nvGraphicFramePr>
          <p:cNvPr id="3" name="Diagram 2">
            <a:extLst>
              <a:ext uri="{FF2B5EF4-FFF2-40B4-BE49-F238E27FC236}">
                <a16:creationId xmlns:a16="http://schemas.microsoft.com/office/drawing/2014/main" id="{BC831A0C-44BE-BB1F-0FDC-979DAD540377}"/>
              </a:ext>
            </a:extLst>
          </p:cNvPr>
          <p:cNvGraphicFramePr/>
          <p:nvPr/>
        </p:nvGraphicFramePr>
        <p:xfrm>
          <a:off x="1294205" y="875506"/>
          <a:ext cx="8629650" cy="4267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8D227397-CD14-5D24-A0C6-A2E8CB2ADD8C}"/>
              </a:ext>
            </a:extLst>
          </p:cNvPr>
          <p:cNvSpPr/>
          <p:nvPr/>
        </p:nvSpPr>
        <p:spPr>
          <a:xfrm>
            <a:off x="309225" y="2098595"/>
            <a:ext cx="1969960" cy="1821815"/>
          </a:xfrm>
          <a:prstGeom prst="ellipse">
            <a:avLst/>
          </a:prstGeom>
          <a:solidFill>
            <a:schemeClr val="accent2"/>
          </a:solidFill>
          <a:ln w="571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sym typeface="Arial"/>
              </a:rPr>
              <a:t>Research indicates that you can improve behavior by 80% just by pointing out what someone is doing correctly.</a:t>
            </a:r>
          </a:p>
        </p:txBody>
      </p:sp>
    </p:spTree>
    <p:extLst>
      <p:ext uri="{BB962C8B-B14F-4D97-AF65-F5344CB8AC3E}">
        <p14:creationId xmlns:p14="http://schemas.microsoft.com/office/powerpoint/2010/main" val="182249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BF8B1396-8973-439C-B528-3AEAA760AFA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CE61FFE-62AA-463D-B243-BA572D95835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3BEAFAEB-8EBD-401A-9039-BC1702CB91D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DC9A7857-4E99-41BF-8A08-FBEDE31D384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220F00C5-A7D2-4FED-8683-D67B97C9E500}"/>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9BAD4F5B-680A-41C3-B7E0-EF0E92BB87C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7" grpId="0" animBg="1"/>
    </p:bldLst>
  </p:timing>
</p:sld>
</file>

<file path=ppt/theme/theme1.xml><?xml version="1.0" encoding="utf-8"?>
<a:theme xmlns:a="http://schemas.openxmlformats.org/drawingml/2006/main" name="Light Theme">
  <a:themeElements>
    <a:clrScheme name="Navigate360">
      <a:dk1>
        <a:srgbClr val="000000"/>
      </a:dk1>
      <a:lt1>
        <a:srgbClr val="FFFFFF"/>
      </a:lt1>
      <a:dk2>
        <a:srgbClr val="535659"/>
      </a:dk2>
      <a:lt2>
        <a:srgbClr val="DEDEDE"/>
      </a:lt2>
      <a:accent1>
        <a:srgbClr val="5E249F"/>
      </a:accent1>
      <a:accent2>
        <a:srgbClr val="9D7CC4"/>
      </a:accent2>
      <a:accent3>
        <a:srgbClr val="DED3EC"/>
      </a:accent3>
      <a:accent4>
        <a:srgbClr val="2AD2C8"/>
      </a:accent4>
      <a:accent5>
        <a:srgbClr val="FF5C38"/>
      </a:accent5>
      <a:accent6>
        <a:srgbClr val="CB333B"/>
      </a:accent6>
      <a:hlink>
        <a:srgbClr val="2AD2C8"/>
      </a:hlink>
      <a:folHlink>
        <a:srgbClr val="9D7CC4"/>
      </a:folHlink>
    </a:clrScheme>
    <a:fontScheme name="Navigate360">
      <a:majorFont>
        <a:latin typeface="Rockwell"/>
        <a:ea typeface=""/>
        <a:cs typeface=""/>
      </a:majorFont>
      <a:minorFont>
        <a:latin typeface="Malgun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VI_9934_PowerPoint_Template_V6.01" id="{E23A7142-2EBA-4566-BA94-B593E65ECE59}" vid="{74691978-7D49-428E-8E7F-8B98D26BFEEB}"/>
    </a:ext>
  </a:extLst>
</a:theme>
</file>

<file path=ppt/theme/theme2.xml><?xml version="1.0" encoding="utf-8"?>
<a:theme xmlns:a="http://schemas.openxmlformats.org/drawingml/2006/main" name="1_Light Theme">
  <a:themeElements>
    <a:clrScheme name="Navigate360">
      <a:dk1>
        <a:srgbClr val="000000"/>
      </a:dk1>
      <a:lt1>
        <a:srgbClr val="FFFFFF"/>
      </a:lt1>
      <a:dk2>
        <a:srgbClr val="535659"/>
      </a:dk2>
      <a:lt2>
        <a:srgbClr val="DEDEDE"/>
      </a:lt2>
      <a:accent1>
        <a:srgbClr val="5E249F"/>
      </a:accent1>
      <a:accent2>
        <a:srgbClr val="9D7CC4"/>
      </a:accent2>
      <a:accent3>
        <a:srgbClr val="DED3EC"/>
      </a:accent3>
      <a:accent4>
        <a:srgbClr val="2AD2C8"/>
      </a:accent4>
      <a:accent5>
        <a:srgbClr val="FF5C38"/>
      </a:accent5>
      <a:accent6>
        <a:srgbClr val="CB333B"/>
      </a:accent6>
      <a:hlink>
        <a:srgbClr val="2AD2C8"/>
      </a:hlink>
      <a:folHlink>
        <a:srgbClr val="9D7CC4"/>
      </a:folHlink>
    </a:clrScheme>
    <a:fontScheme name="Navigate360">
      <a:majorFont>
        <a:latin typeface="Rockwell"/>
        <a:ea typeface=""/>
        <a:cs typeface=""/>
      </a:majorFont>
      <a:minorFont>
        <a:latin typeface="Malgun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VI_9934_PowerPoint_Template_V6.01" id="{E23A7142-2EBA-4566-BA94-B593E65ECE59}" vid="{74691978-7D49-428E-8E7F-8B98D26BFEEB}"/>
    </a:ext>
  </a:extLst>
</a:theme>
</file>

<file path=ppt/theme/theme3.xml><?xml version="1.0" encoding="utf-8"?>
<a:theme xmlns:a="http://schemas.openxmlformats.org/drawingml/2006/main" name="Nav360 Branding">
  <a:themeElements>
    <a:clrScheme name="Navigate 360">
      <a:dk1>
        <a:srgbClr val="4F4A59"/>
      </a:dk1>
      <a:lt1>
        <a:srgbClr val="FFFFFF"/>
      </a:lt1>
      <a:dk2>
        <a:srgbClr val="8F889C"/>
      </a:dk2>
      <a:lt2>
        <a:srgbClr val="FFFFFF"/>
      </a:lt2>
      <a:accent1>
        <a:srgbClr val="633DB2"/>
      </a:accent1>
      <a:accent2>
        <a:srgbClr val="30CCC9"/>
      </a:accent2>
      <a:accent3>
        <a:srgbClr val="9679D1"/>
      </a:accent3>
      <a:accent4>
        <a:srgbClr val="53565A"/>
      </a:accent4>
      <a:accent5>
        <a:srgbClr val="FA633C"/>
      </a:accent5>
      <a:accent6>
        <a:srgbClr val="7AE0DE"/>
      </a:accent6>
      <a:hlink>
        <a:srgbClr val="5F259F"/>
      </a:hlink>
      <a:folHlink>
        <a:srgbClr val="53565A"/>
      </a:folHlink>
    </a:clrScheme>
    <a:fontScheme name="Transition_011920">
      <a:majorFont>
        <a:latin typeface="Rockwell"/>
        <a:ea typeface=""/>
        <a:cs typeface=""/>
      </a:majorFont>
      <a:minorFont>
        <a:latin typeface="Malgun Gothic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chorCtr="0">
        <a:spAutoFit/>
      </a:bodyPr>
      <a:lstStyle>
        <a:defPPr algn="l" rtl="0" fontAlgn="auto" hangingPunct="1">
          <a:spcBef>
            <a:spcPts val="800"/>
          </a:spcBef>
          <a:buClr>
            <a:schemeClr val="accent1"/>
          </a:buClr>
          <a:buSzPct val="125000"/>
          <a:defRPr sz="4800" b="0" spc="-50" dirty="0" err="1" smtClean="0">
            <a:solidFill>
              <a:schemeClr val="tx1"/>
            </a:solidFill>
            <a:latin typeface="+mn-lt"/>
            <a:ea typeface="Malgun Gothic Semilight" panose="020B0502040204020203" pitchFamily="34" charset="-128"/>
            <a:cs typeface="Malgun Gothic Semilight" panose="020B0502040204020203" pitchFamily="34" charset="-128"/>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av360 Branding" id="{3ABDCAA1-2FEE-4B4E-BAA3-34F02C38C420}" vid="{70159B5D-A06F-45FE-8CBE-ECBA8D112E13}"/>
    </a:ext>
  </a:extLst>
</a:theme>
</file>

<file path=ppt/theme/theme4.xml><?xml version="1.0" encoding="utf-8"?>
<a:theme xmlns:a="http://schemas.openxmlformats.org/drawingml/2006/main" name="1_Nav360 Branding">
  <a:themeElements>
    <a:clrScheme name="Navigate 360">
      <a:dk1>
        <a:srgbClr val="4F4A59"/>
      </a:dk1>
      <a:lt1>
        <a:srgbClr val="FFFFFF"/>
      </a:lt1>
      <a:dk2>
        <a:srgbClr val="8F889C"/>
      </a:dk2>
      <a:lt2>
        <a:srgbClr val="FFFFFF"/>
      </a:lt2>
      <a:accent1>
        <a:srgbClr val="633DB2"/>
      </a:accent1>
      <a:accent2>
        <a:srgbClr val="30CCC9"/>
      </a:accent2>
      <a:accent3>
        <a:srgbClr val="9679D1"/>
      </a:accent3>
      <a:accent4>
        <a:srgbClr val="53565A"/>
      </a:accent4>
      <a:accent5>
        <a:srgbClr val="FA633C"/>
      </a:accent5>
      <a:accent6>
        <a:srgbClr val="7AE0DE"/>
      </a:accent6>
      <a:hlink>
        <a:srgbClr val="5F259F"/>
      </a:hlink>
      <a:folHlink>
        <a:srgbClr val="53565A"/>
      </a:folHlink>
    </a:clrScheme>
    <a:fontScheme name="Transition_011920">
      <a:majorFont>
        <a:latin typeface="Rockwell"/>
        <a:ea typeface=""/>
        <a:cs typeface=""/>
      </a:majorFont>
      <a:minorFont>
        <a:latin typeface="Malgun Gothic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chorCtr="0">
        <a:spAutoFit/>
      </a:bodyPr>
      <a:lstStyle>
        <a:defPPr algn="l" rtl="0" fontAlgn="auto" hangingPunct="1">
          <a:spcBef>
            <a:spcPts val="800"/>
          </a:spcBef>
          <a:buClr>
            <a:schemeClr val="accent1"/>
          </a:buClr>
          <a:buSzPct val="125000"/>
          <a:defRPr sz="4800" b="0" spc="-50" dirty="0" err="1" smtClean="0">
            <a:solidFill>
              <a:schemeClr val="tx1"/>
            </a:solidFill>
            <a:latin typeface="+mn-lt"/>
            <a:ea typeface="Malgun Gothic Semilight" panose="020B0502040204020203" pitchFamily="34" charset="-128"/>
            <a:cs typeface="Malgun Gothic Semilight" panose="020B0502040204020203" pitchFamily="34" charset="-128"/>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av360 Branding" id="{3ABDCAA1-2FEE-4B4E-BAA3-34F02C38C420}" vid="{70159B5D-A06F-45FE-8CBE-ECBA8D112E13}"/>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de9c1e1a-aab6-4417-b3be-8c079f357479" xsi:nil="true"/>
    <TaxCatchAll xmlns="50f5959b-3453-4eb9-99c6-42fa903d6fb9" xsi:nil="true"/>
    <lcf76f155ced4ddcb4097134ff3c332f xmlns="de9c1e1a-aab6-4417-b3be-8c079f357479">
      <Terms xmlns="http://schemas.microsoft.com/office/infopath/2007/PartnerControls"/>
    </lcf76f155ced4ddcb4097134ff3c332f>
    <SharedWithUsers xmlns="50f5959b-3453-4eb9-99c6-42fa903d6fb9">
      <UserInfo>
        <DisplayName>Lindsay Lindquist</DisplayName>
        <AccountId>26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FDC963B159714DB565EBB1A9CFF4F4" ma:contentTypeVersion="15" ma:contentTypeDescription="Create a new document." ma:contentTypeScope="" ma:versionID="5ebdb3e6ae9bd1099438cde35a7adf94">
  <xsd:schema xmlns:xsd="http://www.w3.org/2001/XMLSchema" xmlns:xs="http://www.w3.org/2001/XMLSchema" xmlns:p="http://schemas.microsoft.com/office/2006/metadata/properties" xmlns:ns2="de9c1e1a-aab6-4417-b3be-8c079f357479" xmlns:ns3="50f5959b-3453-4eb9-99c6-42fa903d6fb9" targetNamespace="http://schemas.microsoft.com/office/2006/metadata/properties" ma:root="true" ma:fieldsID="dd1a7718bbd6d861e65be97da6ff3d15" ns2:_="" ns3:_="">
    <xsd:import namespace="de9c1e1a-aab6-4417-b3be-8c079f357479"/>
    <xsd:import namespace="50f5959b-3453-4eb9-99c6-42fa903d6fb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c1e1a-aab6-4417-b3be-8c079f357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7c6658d-f847-4dd3-8b22-4488dbeeea68"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f5959b-3453-4eb9-99c6-42fa903d6f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73bc7f1-3619-4100-a9c3-4a66d0b58c7e}" ma:internalName="TaxCatchAll" ma:showField="CatchAllData" ma:web="50f5959b-3453-4eb9-99c6-42fa903d6f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9BA6BB-7425-4CCA-868D-CF21BA307FAB}">
  <ds:schemaRefs>
    <ds:schemaRef ds:uri="50f5959b-3453-4eb9-99c6-42fa903d6fb9"/>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de9c1e1a-aab6-4417-b3be-8c079f357479"/>
    <ds:schemaRef ds:uri="http://www.w3.org/XML/1998/namespace"/>
    <ds:schemaRef ds:uri="http://purl.org/dc/dcmitype/"/>
  </ds:schemaRefs>
</ds:datastoreItem>
</file>

<file path=customXml/itemProps2.xml><?xml version="1.0" encoding="utf-8"?>
<ds:datastoreItem xmlns:ds="http://schemas.openxmlformats.org/officeDocument/2006/customXml" ds:itemID="{7D9F58C5-9982-4617-91A7-B5C6EA173872}">
  <ds:schemaRefs>
    <ds:schemaRef ds:uri="50f5959b-3453-4eb9-99c6-42fa903d6fb9"/>
    <ds:schemaRef ds:uri="de9c1e1a-aab6-4417-b3be-8c079f3574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B4D98B-8295-4535-8095-DACBB02217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36332</TotalTime>
  <Words>3444</Words>
  <Application>Microsoft Office PowerPoint</Application>
  <PresentationFormat>On-screen Show (16:9)</PresentationFormat>
  <Paragraphs>213</Paragraphs>
  <Slides>20</Slides>
  <Notes>20</Notes>
  <HiddenSlides>1</HiddenSlides>
  <MMClips>0</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Light Theme</vt:lpstr>
      <vt:lpstr>1_Light Theme</vt:lpstr>
      <vt:lpstr>Nav360 Branding</vt:lpstr>
      <vt:lpstr>1_Nav360 Branding</vt:lpstr>
      <vt:lpstr>Getting Started with  PBIS Rewards</vt:lpstr>
      <vt:lpstr>Introduction Slide</vt:lpstr>
      <vt:lpstr>Expectations for Training</vt:lpstr>
      <vt:lpstr>Today’s Agenda</vt:lpstr>
      <vt:lpstr>PBIS Foundations</vt:lpstr>
      <vt:lpstr>What is PBIS?</vt:lpstr>
      <vt:lpstr>Understanding the Tiered Structure</vt:lpstr>
      <vt:lpstr>PowerPoint Presentation</vt:lpstr>
      <vt:lpstr>Teaching Expectation Cycle</vt:lpstr>
      <vt:lpstr>Addressing Negative Behaviors</vt:lpstr>
      <vt:lpstr>Why Use PBIS Rewards</vt:lpstr>
      <vt:lpstr>Logging into PBIS Rewards</vt:lpstr>
      <vt:lpstr>Step 1:  Accessing the Web Portal</vt:lpstr>
      <vt:lpstr>Step 1:  Accessing the Web Portal</vt:lpstr>
      <vt:lpstr>Step 2:  Authorize Yourself – Staff App</vt:lpstr>
      <vt:lpstr>Step 3:  Staff App Log In</vt:lpstr>
      <vt:lpstr>Student Login Page</vt:lpstr>
      <vt:lpstr>Student Login Page</vt:lpstr>
      <vt:lpstr>Student Web Portal and Student App</vt:lpstr>
      <vt:lpstr>Let’s Go LIVE in  PBIS Rewards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Yates</dc:creator>
  <cp:lastModifiedBy>Adam Efird</cp:lastModifiedBy>
  <cp:revision>10</cp:revision>
  <dcterms:modified xsi:type="dcterms:W3CDTF">2024-12-04T16:24:24Z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0x010100CBFDC963B159714DB565EBB1A9CFF4F4</vt:lpwstr>
  </property>
  <property fmtid="{D5CDD505-2E9C-101B-9397-08002B2CF9AE}" pid="3" name="AuthorIds_UIVersion_71680">
    <vt:lpwstr>35</vt:lpwstr>
  </property>
  <property fmtid="{D5CDD505-2E9C-101B-9397-08002B2CF9AE}" pid="4" name="Order">
    <vt:r8>202300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y fmtid="{D5CDD505-2E9C-101B-9397-08002B2CF9AE}" pid="11" name="MigrationWizIdVersion">
    <vt:lpwstr>5a033e38-e6d7-4f8e-9b81-9f21753510aa-638083759300000000</vt:lpwstr>
  </property>
  <property fmtid="{D5CDD505-2E9C-101B-9397-08002B2CF9AE}" pid="12" name="TriggerFlowInfo">
    <vt:lpwstr/>
  </property>
  <property fmtid="{D5CDD505-2E9C-101B-9397-08002B2CF9AE}" pid="13" name="MigrationWizId">
    <vt:lpwstr>5a033e38-e6d7-4f8e-9b81-9f21753510aa</vt:lpwstr>
  </property>
</Properties>
</file>