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6" r:id="rId5"/>
    <p:sldMasterId id="2147483710" r:id="rId6"/>
  </p:sldMasterIdLst>
  <p:notesMasterIdLst>
    <p:notesMasterId r:id="rId28"/>
  </p:notesMasterIdLst>
  <p:sldIdLst>
    <p:sldId id="12729" r:id="rId7"/>
    <p:sldId id="12722" r:id="rId8"/>
    <p:sldId id="12859" r:id="rId9"/>
    <p:sldId id="12855" r:id="rId10"/>
    <p:sldId id="12733" r:id="rId11"/>
    <p:sldId id="12734" r:id="rId12"/>
    <p:sldId id="12710" r:id="rId13"/>
    <p:sldId id="12858" r:id="rId14"/>
    <p:sldId id="12558" r:id="rId15"/>
    <p:sldId id="12559" r:id="rId16"/>
    <p:sldId id="12914" r:id="rId17"/>
    <p:sldId id="12740" r:id="rId18"/>
    <p:sldId id="12741" r:id="rId19"/>
    <p:sldId id="12742" r:id="rId20"/>
    <p:sldId id="12743" r:id="rId21"/>
    <p:sldId id="12861" r:id="rId22"/>
    <p:sldId id="12745" r:id="rId23"/>
    <p:sldId id="12862" r:id="rId24"/>
    <p:sldId id="12747" r:id="rId25"/>
    <p:sldId id="12863" r:id="rId26"/>
    <p:sldId id="1274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317A20-C3B0-44F1-AB5C-C4D60FB99215}" v="1" dt="2026-08-14T15:47:04.6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7" d="100"/>
          <a:sy n="67" d="100"/>
        </p:scale>
        <p:origin x="57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6_4#1">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1">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C8B594-35B2-4449-8638-9B13A126219E}" type="doc">
      <dgm:prSet loTypeId="urn:microsoft.com/office/officeart/2005/8/layout/cycle3" loCatId="cycle" qsTypeId="urn:microsoft.com/office/officeart/2005/8/quickstyle/simple1#1" qsCatId="simple" csTypeId="urn:microsoft.com/office/officeart/2005/8/colors/accent6_4#1" csCatId="accent6" phldr="1"/>
      <dgm:spPr/>
    </dgm:pt>
    <dgm:pt modelId="{80684B9E-979C-4D2A-9FAB-74B1523DD312}">
      <dgm:prSet phldrT="[Text]" custT="1"/>
      <dgm:spPr>
        <a:solidFill>
          <a:srgbClr val="30B1B8"/>
        </a:solidFill>
        <a:ln w="28575">
          <a:solidFill>
            <a:srgbClr val="3D5EAB"/>
          </a:solidFill>
          <a:prstDash val="solid"/>
        </a:ln>
      </dgm:spPr>
      <dgm:t>
        <a:bodyPr/>
        <a:lstStyle/>
        <a:p>
          <a:pPr>
            <a:lnSpc>
              <a:spcPct val="100000"/>
            </a:lnSpc>
          </a:pPr>
          <a:r>
            <a:rPr lang="en-US" sz="2000" b="1">
              <a:solidFill>
                <a:schemeClr val="bg1"/>
              </a:solidFill>
              <a:latin typeface="+mj-lt"/>
              <a:ea typeface="Roboto" panose="02000000000000000000" pitchFamily="2" charset="0"/>
            </a:rPr>
            <a:t>DEFINE       </a:t>
          </a:r>
          <a:r>
            <a:rPr lang="en-US" sz="1400" i="1">
              <a:solidFill>
                <a:schemeClr val="bg1"/>
              </a:solidFill>
              <a:latin typeface="+mj-lt"/>
              <a:ea typeface="Roboto" panose="02000000000000000000" pitchFamily="2" charset="0"/>
            </a:rPr>
            <a:t>simply</a:t>
          </a:r>
          <a:r>
            <a:rPr lang="en-US" sz="2900">
              <a:solidFill>
                <a:schemeClr val="bg1"/>
              </a:solidFill>
              <a:latin typeface="+mj-lt"/>
              <a:ea typeface="Roboto" panose="02000000000000000000" pitchFamily="2" charset="0"/>
            </a:rPr>
            <a:t> </a:t>
          </a:r>
        </a:p>
      </dgm:t>
    </dgm:pt>
    <dgm:pt modelId="{CEE5E7D2-9FF4-41F7-A05B-490D42CEC82F}" type="parTrans" cxnId="{8C720E51-E8C2-4EF8-9597-4D832B228A08}">
      <dgm:prSet/>
      <dgm:spPr/>
      <dgm:t>
        <a:bodyPr/>
        <a:lstStyle/>
        <a:p>
          <a:endParaRPr lang="en-US">
            <a:solidFill>
              <a:schemeClr val="tx1"/>
            </a:solidFill>
            <a:latin typeface="+mj-lt"/>
            <a:ea typeface="Roboto" panose="02000000000000000000" pitchFamily="2" charset="0"/>
          </a:endParaRPr>
        </a:p>
      </dgm:t>
    </dgm:pt>
    <dgm:pt modelId="{AD579168-9793-44F0-87FF-3F8E43108FA3}" type="sibTrans" cxnId="{8C720E51-E8C2-4EF8-9597-4D832B228A08}">
      <dgm:prSet/>
      <dgm:spPr/>
      <dgm:t>
        <a:bodyPr/>
        <a:lstStyle/>
        <a:p>
          <a:endParaRPr lang="en-US">
            <a:solidFill>
              <a:schemeClr val="tx1"/>
            </a:solidFill>
            <a:latin typeface="+mj-lt"/>
            <a:ea typeface="Roboto" panose="02000000000000000000" pitchFamily="2" charset="0"/>
          </a:endParaRPr>
        </a:p>
      </dgm:t>
    </dgm:pt>
    <dgm:pt modelId="{2869AD5E-1E7F-47FE-B985-4AC232055F49}">
      <dgm:prSet phldrT="[Text]" custT="1"/>
      <dgm:spPr>
        <a:solidFill>
          <a:srgbClr val="30B1B8"/>
        </a:solidFill>
        <a:ln w="28575">
          <a:solidFill>
            <a:srgbClr val="3D5EAB"/>
          </a:solidFill>
          <a:prstDash val="solid"/>
        </a:ln>
      </dgm:spPr>
      <dgm:t>
        <a:bodyPr/>
        <a:lstStyle/>
        <a:p>
          <a:r>
            <a:rPr lang="en-US" sz="2400" b="1">
              <a:solidFill>
                <a:schemeClr val="bg1"/>
              </a:solidFill>
              <a:latin typeface="+mj-lt"/>
              <a:ea typeface="Roboto" panose="02000000000000000000" pitchFamily="2" charset="0"/>
            </a:rPr>
            <a:t>MODEL </a:t>
          </a:r>
        </a:p>
        <a:p>
          <a:r>
            <a:rPr lang="en-US" sz="1400" i="1">
              <a:solidFill>
                <a:schemeClr val="bg1"/>
              </a:solidFill>
              <a:latin typeface="+mj-lt"/>
              <a:ea typeface="Roboto" panose="02000000000000000000" pitchFamily="2" charset="0"/>
            </a:rPr>
            <a:t>with clear examples and nonexamples</a:t>
          </a:r>
        </a:p>
      </dgm:t>
    </dgm:pt>
    <dgm:pt modelId="{EC77E9B6-1518-484C-8693-D6B8D031EDF5}" type="parTrans" cxnId="{870D888E-DACD-4B91-ACD8-C17AD121AA74}">
      <dgm:prSet/>
      <dgm:spPr/>
      <dgm:t>
        <a:bodyPr/>
        <a:lstStyle/>
        <a:p>
          <a:endParaRPr lang="en-US">
            <a:solidFill>
              <a:schemeClr val="tx1"/>
            </a:solidFill>
            <a:latin typeface="+mj-lt"/>
            <a:ea typeface="Roboto" panose="02000000000000000000" pitchFamily="2" charset="0"/>
          </a:endParaRPr>
        </a:p>
      </dgm:t>
    </dgm:pt>
    <dgm:pt modelId="{B328B245-3315-43AA-976D-7AD06E084102}" type="sibTrans" cxnId="{870D888E-DACD-4B91-ACD8-C17AD121AA74}">
      <dgm:prSet/>
      <dgm:spPr/>
      <dgm:t>
        <a:bodyPr/>
        <a:lstStyle/>
        <a:p>
          <a:endParaRPr lang="en-US">
            <a:solidFill>
              <a:schemeClr val="tx1"/>
            </a:solidFill>
            <a:latin typeface="+mj-lt"/>
            <a:ea typeface="Roboto" panose="02000000000000000000" pitchFamily="2" charset="0"/>
          </a:endParaRPr>
        </a:p>
      </dgm:t>
    </dgm:pt>
    <dgm:pt modelId="{8AA873B6-9525-41A5-B5EB-D2485C274155}">
      <dgm:prSet phldrT="[Text]" custT="1"/>
      <dgm:spPr>
        <a:solidFill>
          <a:srgbClr val="30B1B8"/>
        </a:solidFill>
        <a:ln w="28575">
          <a:solidFill>
            <a:srgbClr val="3D5EAB"/>
          </a:solidFill>
          <a:prstDash val="solid"/>
        </a:ln>
      </dgm:spPr>
      <dgm:t>
        <a:bodyPr/>
        <a:lstStyle/>
        <a:p>
          <a:r>
            <a:rPr lang="en-US" sz="2000" b="1">
              <a:solidFill>
                <a:schemeClr val="bg1"/>
              </a:solidFill>
              <a:latin typeface="+mj-lt"/>
              <a:ea typeface="Roboto" panose="02000000000000000000" pitchFamily="2" charset="0"/>
            </a:rPr>
            <a:t>PRACTICE</a:t>
          </a:r>
        </a:p>
        <a:p>
          <a:r>
            <a:rPr lang="en-US" sz="1400" i="1">
              <a:solidFill>
                <a:schemeClr val="bg1"/>
              </a:solidFill>
              <a:latin typeface="+mj-lt"/>
              <a:ea typeface="Roboto" panose="02000000000000000000" pitchFamily="2" charset="0"/>
            </a:rPr>
            <a:t>Multiple examples in natural settings</a:t>
          </a:r>
        </a:p>
      </dgm:t>
    </dgm:pt>
    <dgm:pt modelId="{96F806CD-EF19-4E1E-95DF-7394EF5B37E6}" type="parTrans" cxnId="{27FD0186-4844-458F-9D3F-FC4F7B5886B7}">
      <dgm:prSet/>
      <dgm:spPr/>
      <dgm:t>
        <a:bodyPr/>
        <a:lstStyle/>
        <a:p>
          <a:endParaRPr lang="en-US">
            <a:solidFill>
              <a:schemeClr val="tx1"/>
            </a:solidFill>
            <a:latin typeface="+mj-lt"/>
            <a:ea typeface="Roboto" panose="02000000000000000000" pitchFamily="2" charset="0"/>
          </a:endParaRPr>
        </a:p>
      </dgm:t>
    </dgm:pt>
    <dgm:pt modelId="{FF8E0B75-91C0-4D4B-AE2A-9C66938EEA37}" type="sibTrans" cxnId="{27FD0186-4844-458F-9D3F-FC4F7B5886B7}">
      <dgm:prSet/>
      <dgm:spPr/>
      <dgm:t>
        <a:bodyPr/>
        <a:lstStyle/>
        <a:p>
          <a:endParaRPr lang="en-US">
            <a:solidFill>
              <a:schemeClr val="tx1"/>
            </a:solidFill>
            <a:latin typeface="+mj-lt"/>
            <a:ea typeface="Roboto" panose="02000000000000000000" pitchFamily="2" charset="0"/>
          </a:endParaRPr>
        </a:p>
      </dgm:t>
    </dgm:pt>
    <dgm:pt modelId="{E027B1FD-3CB7-4EE7-8398-AF3386728EB8}">
      <dgm:prSet custT="1"/>
      <dgm:spPr>
        <a:solidFill>
          <a:srgbClr val="30B1B8"/>
        </a:solidFill>
        <a:ln w="28575">
          <a:solidFill>
            <a:srgbClr val="3D5EAB"/>
          </a:solidFill>
          <a:prstDash val="solid"/>
        </a:ln>
      </dgm:spPr>
      <dgm:t>
        <a:bodyPr/>
        <a:lstStyle/>
        <a:p>
          <a:pPr>
            <a:lnSpc>
              <a:spcPct val="100000"/>
            </a:lnSpc>
          </a:pPr>
          <a:r>
            <a:rPr lang="en-US" sz="1400" i="1">
              <a:solidFill>
                <a:schemeClr val="bg1"/>
              </a:solidFill>
              <a:latin typeface="+mj-lt"/>
              <a:ea typeface="Roboto" panose="02000000000000000000" pitchFamily="2" charset="0"/>
            </a:rPr>
            <a:t>Supervise, </a:t>
          </a:r>
          <a:r>
            <a:rPr lang="en-US" sz="1400" b="1">
              <a:solidFill>
                <a:schemeClr val="bg1"/>
              </a:solidFill>
              <a:latin typeface="+mj-lt"/>
              <a:ea typeface="Roboto" panose="02000000000000000000" pitchFamily="2" charset="0"/>
            </a:rPr>
            <a:t>ACKNOWLEDGE,    </a:t>
          </a:r>
          <a:br>
            <a:rPr lang="en-US" sz="1400" b="1">
              <a:solidFill>
                <a:schemeClr val="bg1"/>
              </a:solidFill>
              <a:latin typeface="+mj-lt"/>
              <a:ea typeface="Roboto" panose="02000000000000000000" pitchFamily="2" charset="0"/>
            </a:rPr>
          </a:br>
          <a:r>
            <a:rPr lang="en-US" sz="1400" i="1">
              <a:solidFill>
                <a:schemeClr val="bg1"/>
              </a:solidFill>
              <a:latin typeface="+mj-lt"/>
              <a:ea typeface="Roboto" panose="02000000000000000000" pitchFamily="2" charset="0"/>
            </a:rPr>
            <a:t>and reteach</a:t>
          </a:r>
        </a:p>
      </dgm:t>
    </dgm:pt>
    <dgm:pt modelId="{E9199026-DC1B-4C8B-ACE9-B7815A9799E6}" type="parTrans" cxnId="{A02F3C28-DF28-4CD4-B0E9-FC0F368B152E}">
      <dgm:prSet/>
      <dgm:spPr/>
      <dgm:t>
        <a:bodyPr/>
        <a:lstStyle/>
        <a:p>
          <a:endParaRPr lang="en-US">
            <a:solidFill>
              <a:schemeClr val="tx1"/>
            </a:solidFill>
            <a:latin typeface="+mj-lt"/>
            <a:ea typeface="Roboto" panose="02000000000000000000" pitchFamily="2" charset="0"/>
          </a:endParaRPr>
        </a:p>
      </dgm:t>
    </dgm:pt>
    <dgm:pt modelId="{AD3DA18A-B6B0-44E6-85D6-B21CAD752D97}" type="sibTrans" cxnId="{A02F3C28-DF28-4CD4-B0E9-FC0F368B152E}">
      <dgm:prSet/>
      <dgm:spPr/>
      <dgm:t>
        <a:bodyPr/>
        <a:lstStyle/>
        <a:p>
          <a:endParaRPr lang="en-US">
            <a:solidFill>
              <a:schemeClr val="tx1"/>
            </a:solidFill>
            <a:latin typeface="+mj-lt"/>
            <a:ea typeface="Roboto" panose="02000000000000000000" pitchFamily="2" charset="0"/>
          </a:endParaRPr>
        </a:p>
      </dgm:t>
    </dgm:pt>
    <dgm:pt modelId="{D6372124-D155-4D04-9A49-7F79FC733BD7}">
      <dgm:prSet custT="1"/>
      <dgm:spPr>
        <a:solidFill>
          <a:srgbClr val="30B1B8"/>
        </a:solidFill>
        <a:ln w="28575">
          <a:solidFill>
            <a:srgbClr val="3D5EAB"/>
          </a:solidFill>
          <a:prstDash val="solid"/>
        </a:ln>
      </dgm:spPr>
      <dgm:t>
        <a:bodyPr/>
        <a:lstStyle/>
        <a:p>
          <a:r>
            <a:rPr lang="en-US" sz="2000" b="1">
              <a:solidFill>
                <a:schemeClr val="bg1"/>
              </a:solidFill>
              <a:latin typeface="+mj-lt"/>
              <a:ea typeface="Roboto" panose="02000000000000000000" pitchFamily="2" charset="0"/>
            </a:rPr>
            <a:t>ADJUST</a:t>
          </a:r>
          <a:r>
            <a:rPr lang="en-US" sz="1400">
              <a:solidFill>
                <a:schemeClr val="bg1"/>
              </a:solidFill>
              <a:latin typeface="+mj-lt"/>
              <a:ea typeface="Roboto" panose="02000000000000000000" pitchFamily="2" charset="0"/>
            </a:rPr>
            <a:t> </a:t>
          </a:r>
        </a:p>
        <a:p>
          <a:r>
            <a:rPr lang="en-US" sz="1400" i="1">
              <a:solidFill>
                <a:schemeClr val="bg1"/>
              </a:solidFill>
              <a:latin typeface="+mj-lt"/>
              <a:ea typeface="Roboto" panose="02000000000000000000" pitchFamily="2" charset="0"/>
            </a:rPr>
            <a:t>Instruction based on progress</a:t>
          </a:r>
        </a:p>
      </dgm:t>
    </dgm:pt>
    <dgm:pt modelId="{810A0DBB-B037-4D2C-B966-7444EA87D320}" type="parTrans" cxnId="{99B965E4-3DEF-493B-84A5-F08184627486}">
      <dgm:prSet/>
      <dgm:spPr/>
      <dgm:t>
        <a:bodyPr/>
        <a:lstStyle/>
        <a:p>
          <a:endParaRPr lang="en-US">
            <a:solidFill>
              <a:schemeClr val="tx1"/>
            </a:solidFill>
            <a:latin typeface="+mj-lt"/>
            <a:ea typeface="Roboto" panose="02000000000000000000" pitchFamily="2" charset="0"/>
          </a:endParaRPr>
        </a:p>
      </dgm:t>
    </dgm:pt>
    <dgm:pt modelId="{81B0A249-9400-4CA5-BC6C-5019479F12DB}" type="sibTrans" cxnId="{99B965E4-3DEF-493B-84A5-F08184627486}">
      <dgm:prSet/>
      <dgm:spPr/>
      <dgm:t>
        <a:bodyPr/>
        <a:lstStyle/>
        <a:p>
          <a:endParaRPr lang="en-US">
            <a:solidFill>
              <a:schemeClr val="tx1"/>
            </a:solidFill>
            <a:latin typeface="+mj-lt"/>
            <a:ea typeface="Roboto" panose="02000000000000000000" pitchFamily="2" charset="0"/>
          </a:endParaRPr>
        </a:p>
      </dgm:t>
    </dgm:pt>
    <dgm:pt modelId="{3B01FF5E-E53A-4E7B-83AD-11431E5FDF75}" type="pres">
      <dgm:prSet presAssocID="{65C8B594-35B2-4449-8638-9B13A126219E}" presName="Name0" presStyleCnt="0">
        <dgm:presLayoutVars>
          <dgm:dir/>
          <dgm:resizeHandles val="exact"/>
        </dgm:presLayoutVars>
      </dgm:prSet>
      <dgm:spPr/>
    </dgm:pt>
    <dgm:pt modelId="{C3D7741A-A9DC-4101-80B6-5E0B387BCB75}" type="pres">
      <dgm:prSet presAssocID="{65C8B594-35B2-4449-8638-9B13A126219E}" presName="cycle" presStyleCnt="0"/>
      <dgm:spPr/>
    </dgm:pt>
    <dgm:pt modelId="{BF8B1396-8973-439C-B528-3AEAA760AFA8}" type="pres">
      <dgm:prSet presAssocID="{80684B9E-979C-4D2A-9FAB-74B1523DD312}" presName="nodeFirstNode" presStyleLbl="node1" presStyleIdx="0" presStyleCnt="5" custRadScaleRad="101872" custRadScaleInc="-533">
        <dgm:presLayoutVars>
          <dgm:bulletEnabled val="1"/>
        </dgm:presLayoutVars>
      </dgm:prSet>
      <dgm:spPr/>
    </dgm:pt>
    <dgm:pt modelId="{DCE61FFE-62AA-463D-B243-BA572D958356}" type="pres">
      <dgm:prSet presAssocID="{AD579168-9793-44F0-87FF-3F8E43108FA3}" presName="sibTransFirstNode" presStyleLbl="bgShp" presStyleIdx="0" presStyleCnt="1"/>
      <dgm:spPr/>
    </dgm:pt>
    <dgm:pt modelId="{3BEAFAEB-8EBD-401A-9039-BC1702CB91DD}" type="pres">
      <dgm:prSet presAssocID="{2869AD5E-1E7F-47FE-B985-4AC232055F49}" presName="nodeFollowingNodes" presStyleLbl="node1" presStyleIdx="1" presStyleCnt="5">
        <dgm:presLayoutVars>
          <dgm:bulletEnabled val="1"/>
        </dgm:presLayoutVars>
      </dgm:prSet>
      <dgm:spPr/>
    </dgm:pt>
    <dgm:pt modelId="{DC9A7857-4E99-41BF-8A08-FBEDE31D384F}" type="pres">
      <dgm:prSet presAssocID="{8AA873B6-9525-41A5-B5EB-D2485C274155}" presName="nodeFollowingNodes" presStyleLbl="node1" presStyleIdx="2" presStyleCnt="5" custRadScaleRad="99517" custRadScaleInc="-28739">
        <dgm:presLayoutVars>
          <dgm:bulletEnabled val="1"/>
        </dgm:presLayoutVars>
      </dgm:prSet>
      <dgm:spPr/>
    </dgm:pt>
    <dgm:pt modelId="{220F00C5-A7D2-4FED-8683-D67B97C9E500}" type="pres">
      <dgm:prSet presAssocID="{E027B1FD-3CB7-4EE7-8398-AF3386728EB8}" presName="nodeFollowingNodes" presStyleLbl="node1" presStyleIdx="3" presStyleCnt="5" custRadScaleRad="108100" custRadScaleInc="37484">
        <dgm:presLayoutVars>
          <dgm:bulletEnabled val="1"/>
        </dgm:presLayoutVars>
      </dgm:prSet>
      <dgm:spPr/>
    </dgm:pt>
    <dgm:pt modelId="{9BAD4F5B-680A-41C3-B7E0-EF0E92BB87CC}" type="pres">
      <dgm:prSet presAssocID="{D6372124-D155-4D04-9A49-7F79FC733BD7}" presName="nodeFollowingNodes" presStyleLbl="node1" presStyleIdx="4" presStyleCnt="5" custRadScaleRad="101131" custRadScaleInc="1514">
        <dgm:presLayoutVars>
          <dgm:bulletEnabled val="1"/>
        </dgm:presLayoutVars>
      </dgm:prSet>
      <dgm:spPr/>
    </dgm:pt>
  </dgm:ptLst>
  <dgm:cxnLst>
    <dgm:cxn modelId="{A02F3C28-DF28-4CD4-B0E9-FC0F368B152E}" srcId="{65C8B594-35B2-4449-8638-9B13A126219E}" destId="{E027B1FD-3CB7-4EE7-8398-AF3386728EB8}" srcOrd="3" destOrd="0" parTransId="{E9199026-DC1B-4C8B-ACE9-B7815A9799E6}" sibTransId="{AD3DA18A-B6B0-44E6-85D6-B21CAD752D97}"/>
    <dgm:cxn modelId="{E7198444-0C1C-4150-8B9F-554FCB1B8732}" type="presOf" srcId="{8AA873B6-9525-41A5-B5EB-D2485C274155}" destId="{DC9A7857-4E99-41BF-8A08-FBEDE31D384F}" srcOrd="0" destOrd="0" presId="urn:microsoft.com/office/officeart/2005/8/layout/cycle3"/>
    <dgm:cxn modelId="{C95E714A-A1C3-4960-8585-D05924926074}" type="presOf" srcId="{D6372124-D155-4D04-9A49-7F79FC733BD7}" destId="{9BAD4F5B-680A-41C3-B7E0-EF0E92BB87CC}" srcOrd="0" destOrd="0" presId="urn:microsoft.com/office/officeart/2005/8/layout/cycle3"/>
    <dgm:cxn modelId="{8C720E51-E8C2-4EF8-9597-4D832B228A08}" srcId="{65C8B594-35B2-4449-8638-9B13A126219E}" destId="{80684B9E-979C-4D2A-9FAB-74B1523DD312}" srcOrd="0" destOrd="0" parTransId="{CEE5E7D2-9FF4-41F7-A05B-490D42CEC82F}" sibTransId="{AD579168-9793-44F0-87FF-3F8E43108FA3}"/>
    <dgm:cxn modelId="{A4AE517C-3B70-4CFB-97C4-57E653A0EC1B}" type="presOf" srcId="{E027B1FD-3CB7-4EE7-8398-AF3386728EB8}" destId="{220F00C5-A7D2-4FED-8683-D67B97C9E500}" srcOrd="0" destOrd="0" presId="urn:microsoft.com/office/officeart/2005/8/layout/cycle3"/>
    <dgm:cxn modelId="{82D0C17D-6113-4775-ADB8-3963FD56DE28}" type="presOf" srcId="{AD579168-9793-44F0-87FF-3F8E43108FA3}" destId="{DCE61FFE-62AA-463D-B243-BA572D958356}" srcOrd="0" destOrd="0" presId="urn:microsoft.com/office/officeart/2005/8/layout/cycle3"/>
    <dgm:cxn modelId="{27FD0186-4844-458F-9D3F-FC4F7B5886B7}" srcId="{65C8B594-35B2-4449-8638-9B13A126219E}" destId="{8AA873B6-9525-41A5-B5EB-D2485C274155}" srcOrd="2" destOrd="0" parTransId="{96F806CD-EF19-4E1E-95DF-7394EF5B37E6}" sibTransId="{FF8E0B75-91C0-4D4B-AE2A-9C66938EEA37}"/>
    <dgm:cxn modelId="{9B744489-D243-4F39-A687-0E7375564018}" type="presOf" srcId="{65C8B594-35B2-4449-8638-9B13A126219E}" destId="{3B01FF5E-E53A-4E7B-83AD-11431E5FDF75}" srcOrd="0" destOrd="0" presId="urn:microsoft.com/office/officeart/2005/8/layout/cycle3"/>
    <dgm:cxn modelId="{870D888E-DACD-4B91-ACD8-C17AD121AA74}" srcId="{65C8B594-35B2-4449-8638-9B13A126219E}" destId="{2869AD5E-1E7F-47FE-B985-4AC232055F49}" srcOrd="1" destOrd="0" parTransId="{EC77E9B6-1518-484C-8693-D6B8D031EDF5}" sibTransId="{B328B245-3315-43AA-976D-7AD06E084102}"/>
    <dgm:cxn modelId="{99B965E4-3DEF-493B-84A5-F08184627486}" srcId="{65C8B594-35B2-4449-8638-9B13A126219E}" destId="{D6372124-D155-4D04-9A49-7F79FC733BD7}" srcOrd="4" destOrd="0" parTransId="{810A0DBB-B037-4D2C-B966-7444EA87D320}" sibTransId="{81B0A249-9400-4CA5-BC6C-5019479F12DB}"/>
    <dgm:cxn modelId="{5C9152EC-5816-4516-A244-DA4D0D9BBF6D}" type="presOf" srcId="{2869AD5E-1E7F-47FE-B985-4AC232055F49}" destId="{3BEAFAEB-8EBD-401A-9039-BC1702CB91DD}" srcOrd="0" destOrd="0" presId="urn:microsoft.com/office/officeart/2005/8/layout/cycle3"/>
    <dgm:cxn modelId="{0BC337F0-0BA8-410E-B23A-32527B98D234}" type="presOf" srcId="{80684B9E-979C-4D2A-9FAB-74B1523DD312}" destId="{BF8B1396-8973-439C-B528-3AEAA760AFA8}" srcOrd="0" destOrd="0" presId="urn:microsoft.com/office/officeart/2005/8/layout/cycle3"/>
    <dgm:cxn modelId="{28A20A32-2640-4BC8-8289-AFA91F7B4E60}" type="presParOf" srcId="{3B01FF5E-E53A-4E7B-83AD-11431E5FDF75}" destId="{C3D7741A-A9DC-4101-80B6-5E0B387BCB75}" srcOrd="0" destOrd="0" presId="urn:microsoft.com/office/officeart/2005/8/layout/cycle3"/>
    <dgm:cxn modelId="{FAA25193-CE8D-4446-AD5D-F672FA53E388}" type="presParOf" srcId="{C3D7741A-A9DC-4101-80B6-5E0B387BCB75}" destId="{BF8B1396-8973-439C-B528-3AEAA760AFA8}" srcOrd="0" destOrd="0" presId="urn:microsoft.com/office/officeart/2005/8/layout/cycle3"/>
    <dgm:cxn modelId="{58B068A7-7C25-4388-97C1-2BC8A7087A1D}" type="presParOf" srcId="{C3D7741A-A9DC-4101-80B6-5E0B387BCB75}" destId="{DCE61FFE-62AA-463D-B243-BA572D958356}" srcOrd="1" destOrd="0" presId="urn:microsoft.com/office/officeart/2005/8/layout/cycle3"/>
    <dgm:cxn modelId="{C13A417F-46B8-4E44-B302-896D3E36C6D7}" type="presParOf" srcId="{C3D7741A-A9DC-4101-80B6-5E0B387BCB75}" destId="{3BEAFAEB-8EBD-401A-9039-BC1702CB91DD}" srcOrd="2" destOrd="0" presId="urn:microsoft.com/office/officeart/2005/8/layout/cycle3"/>
    <dgm:cxn modelId="{E6D20761-B7B4-4721-A07C-3E874826876F}" type="presParOf" srcId="{C3D7741A-A9DC-4101-80B6-5E0B387BCB75}" destId="{DC9A7857-4E99-41BF-8A08-FBEDE31D384F}" srcOrd="3" destOrd="0" presId="urn:microsoft.com/office/officeart/2005/8/layout/cycle3"/>
    <dgm:cxn modelId="{A2B0C510-ADFC-4D23-A06B-FBDFCE350E9C}" type="presParOf" srcId="{C3D7741A-A9DC-4101-80B6-5E0B387BCB75}" destId="{220F00C5-A7D2-4FED-8683-D67B97C9E500}" srcOrd="4" destOrd="0" presId="urn:microsoft.com/office/officeart/2005/8/layout/cycle3"/>
    <dgm:cxn modelId="{686E8561-53BC-4A45-B2E5-BABDC88350A7}" type="presParOf" srcId="{C3D7741A-A9DC-4101-80B6-5E0B387BCB75}" destId="{9BAD4F5B-680A-41C3-B7E0-EF0E92BB87CC}"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98E7B25-9FB5-48C6-9210-FAF137F3EBE9}" type="doc">
      <dgm:prSet loTypeId="urn:microsoft.com/office/officeart/2005/8/layout/default" loCatId="list" qsTypeId="urn:microsoft.com/office/officeart/2005/8/quickstyle/simple1#2" qsCatId="simple" csTypeId="urn:microsoft.com/office/officeart/2005/8/colors/accent2_4#1" csCatId="accent2" phldr="1"/>
      <dgm:spPr/>
      <dgm:t>
        <a:bodyPr/>
        <a:lstStyle/>
        <a:p>
          <a:endParaRPr lang="en-US"/>
        </a:p>
      </dgm:t>
    </dgm:pt>
    <dgm:pt modelId="{A4DBDBBE-25D1-48B9-8F23-B0A90D7600AC}">
      <dgm:prSet phldrT="[Text]" custT="1"/>
      <dgm:spPr>
        <a:solidFill>
          <a:srgbClr val="30B1B8"/>
        </a:solidFill>
        <a:ln w="28575">
          <a:solidFill>
            <a:srgbClr val="3D5EAB"/>
          </a:solidFill>
        </a:ln>
      </dgm:spPr>
      <dgm:t>
        <a:bodyPr/>
        <a:lstStyle/>
        <a:p>
          <a:br>
            <a:rPr lang="en-US" sz="2000" b="1" dirty="0">
              <a:solidFill>
                <a:schemeClr val="bg1"/>
              </a:solidFill>
              <a:latin typeface="+mj-lt"/>
              <a:ea typeface="Roboto"/>
              <a:cs typeface="Roboto"/>
            </a:rPr>
          </a:br>
          <a:r>
            <a:rPr lang="en-US" sz="2000" b="1" dirty="0">
              <a:solidFill>
                <a:schemeClr val="bg1"/>
              </a:solidFill>
              <a:latin typeface="+mj-lt"/>
              <a:ea typeface="Roboto"/>
              <a:cs typeface="Roboto"/>
            </a:rPr>
            <a:t>Pre-Corrections	</a:t>
          </a:r>
        </a:p>
      </dgm:t>
    </dgm:pt>
    <dgm:pt modelId="{28F4DB5F-BB5D-42D4-912F-C6E570C209E7}" type="parTrans" cxnId="{F1944E9B-A326-4D1B-9BFB-DE552C2E35E8}">
      <dgm:prSet/>
      <dgm:spPr/>
      <dgm:t>
        <a:bodyPr/>
        <a:lstStyle/>
        <a:p>
          <a:endParaRPr lang="en-US" b="1">
            <a:solidFill>
              <a:schemeClr val="bg1"/>
            </a:solidFill>
            <a:latin typeface="+mj-lt"/>
          </a:endParaRPr>
        </a:p>
      </dgm:t>
    </dgm:pt>
    <dgm:pt modelId="{B2AD98FD-6B71-48C2-8324-381D556A26F3}" type="sibTrans" cxnId="{F1944E9B-A326-4D1B-9BFB-DE552C2E35E8}">
      <dgm:prSet/>
      <dgm:spPr/>
      <dgm:t>
        <a:bodyPr/>
        <a:lstStyle/>
        <a:p>
          <a:endParaRPr lang="en-US" b="1">
            <a:solidFill>
              <a:schemeClr val="bg1"/>
            </a:solidFill>
            <a:latin typeface="+mj-lt"/>
          </a:endParaRPr>
        </a:p>
      </dgm:t>
    </dgm:pt>
    <dgm:pt modelId="{8E53B732-8928-4A9D-A466-85BA0B909DAE}">
      <dgm:prSet phldrT="[Text]" custT="1"/>
      <dgm:spPr>
        <a:solidFill>
          <a:srgbClr val="30B1B8"/>
        </a:solidFill>
        <a:ln w="28575">
          <a:solidFill>
            <a:srgbClr val="3D5EAB"/>
          </a:solidFill>
        </a:ln>
      </dgm:spPr>
      <dgm:t>
        <a:bodyPr/>
        <a:lstStyle/>
        <a:p>
          <a:r>
            <a:rPr lang="en-US" sz="2000" b="1">
              <a:solidFill>
                <a:schemeClr val="bg1"/>
              </a:solidFill>
              <a:latin typeface="+mj-lt"/>
              <a:ea typeface="Roboto"/>
              <a:cs typeface="Roboto"/>
            </a:rPr>
            <a:t>Rewarding Others</a:t>
          </a:r>
        </a:p>
      </dgm:t>
    </dgm:pt>
    <dgm:pt modelId="{CC0D594D-0C62-447B-8E16-B4B14EF99410}" type="parTrans" cxnId="{35FB1F7F-2BB4-41D2-98BC-95CE439E1E9E}">
      <dgm:prSet/>
      <dgm:spPr/>
      <dgm:t>
        <a:bodyPr/>
        <a:lstStyle/>
        <a:p>
          <a:endParaRPr lang="en-US" b="1">
            <a:solidFill>
              <a:schemeClr val="bg1"/>
            </a:solidFill>
            <a:latin typeface="+mj-lt"/>
          </a:endParaRPr>
        </a:p>
      </dgm:t>
    </dgm:pt>
    <dgm:pt modelId="{53F5A50D-A230-42DF-8CA3-D60F71050723}" type="sibTrans" cxnId="{35FB1F7F-2BB4-41D2-98BC-95CE439E1E9E}">
      <dgm:prSet/>
      <dgm:spPr/>
      <dgm:t>
        <a:bodyPr/>
        <a:lstStyle/>
        <a:p>
          <a:endParaRPr lang="en-US" b="1">
            <a:solidFill>
              <a:schemeClr val="bg1"/>
            </a:solidFill>
            <a:latin typeface="+mj-lt"/>
          </a:endParaRPr>
        </a:p>
      </dgm:t>
    </dgm:pt>
    <dgm:pt modelId="{96664347-7325-4148-BE25-30DB9945C352}">
      <dgm:prSet phldrT="[Text]" custT="1"/>
      <dgm:spPr>
        <a:solidFill>
          <a:srgbClr val="30B1B8"/>
        </a:solidFill>
        <a:ln w="28575">
          <a:solidFill>
            <a:srgbClr val="3D5EAB"/>
          </a:solidFill>
        </a:ln>
      </dgm:spPr>
      <dgm:t>
        <a:bodyPr/>
        <a:lstStyle/>
        <a:p>
          <a:r>
            <a:rPr lang="en-US" sz="2000" b="1">
              <a:solidFill>
                <a:schemeClr val="bg1"/>
              </a:solidFill>
              <a:latin typeface="+mj-lt"/>
              <a:ea typeface="Roboto"/>
              <a:cs typeface="Roboto"/>
            </a:rPr>
            <a:t>Re-Teaching Expectations</a:t>
          </a:r>
        </a:p>
      </dgm:t>
    </dgm:pt>
    <dgm:pt modelId="{F45824A2-D3F7-4CEB-B7EE-CE468107CE8D}" type="parTrans" cxnId="{7C84D0D7-8BF8-4C14-B7B5-7E449F0BE9E6}">
      <dgm:prSet/>
      <dgm:spPr/>
      <dgm:t>
        <a:bodyPr/>
        <a:lstStyle/>
        <a:p>
          <a:endParaRPr lang="en-US" b="1">
            <a:solidFill>
              <a:schemeClr val="bg1"/>
            </a:solidFill>
            <a:latin typeface="+mj-lt"/>
          </a:endParaRPr>
        </a:p>
      </dgm:t>
    </dgm:pt>
    <dgm:pt modelId="{C65E4137-73D8-41CB-9F9F-C9B535BAFB09}" type="sibTrans" cxnId="{7C84D0D7-8BF8-4C14-B7B5-7E449F0BE9E6}">
      <dgm:prSet/>
      <dgm:spPr/>
      <dgm:t>
        <a:bodyPr/>
        <a:lstStyle/>
        <a:p>
          <a:endParaRPr lang="en-US" b="1">
            <a:solidFill>
              <a:schemeClr val="bg1"/>
            </a:solidFill>
            <a:latin typeface="+mj-lt"/>
          </a:endParaRPr>
        </a:p>
      </dgm:t>
    </dgm:pt>
    <dgm:pt modelId="{4B707510-CD67-456B-9A98-D5DCB6F5FA1A}">
      <dgm:prSet/>
      <dgm:spPr>
        <a:solidFill>
          <a:srgbClr val="30B1B8"/>
        </a:solidFill>
        <a:ln w="28575">
          <a:solidFill>
            <a:srgbClr val="3D5EAB"/>
          </a:solidFill>
        </a:ln>
      </dgm:spPr>
      <dgm:t>
        <a:bodyPr/>
        <a:lstStyle/>
        <a:p>
          <a:r>
            <a:rPr lang="en-US" b="1" baseline="0">
              <a:solidFill>
                <a:schemeClr val="bg1"/>
              </a:solidFill>
              <a:latin typeface="+mj-lt"/>
              <a:ea typeface="Roboto" panose="02000000000000000000" pitchFamily="2" charset="0"/>
            </a:rPr>
            <a:t>Consequences</a:t>
          </a:r>
        </a:p>
      </dgm:t>
    </dgm:pt>
    <dgm:pt modelId="{A216C481-5375-4F42-B3E0-954B5417AEFB}" type="parTrans" cxnId="{DD838257-2087-4F68-A708-8637E9A0D30A}">
      <dgm:prSet/>
      <dgm:spPr/>
      <dgm:t>
        <a:bodyPr/>
        <a:lstStyle/>
        <a:p>
          <a:endParaRPr lang="en-US" b="1">
            <a:solidFill>
              <a:schemeClr val="bg1"/>
            </a:solidFill>
            <a:latin typeface="+mj-lt"/>
          </a:endParaRPr>
        </a:p>
      </dgm:t>
    </dgm:pt>
    <dgm:pt modelId="{0D5AB427-D044-4796-B7FD-CE1E2637E8F5}" type="sibTrans" cxnId="{DD838257-2087-4F68-A708-8637E9A0D30A}">
      <dgm:prSet/>
      <dgm:spPr/>
      <dgm:t>
        <a:bodyPr/>
        <a:lstStyle/>
        <a:p>
          <a:endParaRPr lang="en-US" b="1">
            <a:solidFill>
              <a:schemeClr val="bg1"/>
            </a:solidFill>
            <a:latin typeface="+mj-lt"/>
          </a:endParaRPr>
        </a:p>
      </dgm:t>
    </dgm:pt>
    <dgm:pt modelId="{407E0110-5BB0-4CD9-BD03-F7A22C20696D}" type="pres">
      <dgm:prSet presAssocID="{398E7B25-9FB5-48C6-9210-FAF137F3EBE9}" presName="diagram" presStyleCnt="0">
        <dgm:presLayoutVars>
          <dgm:dir/>
          <dgm:resizeHandles val="exact"/>
        </dgm:presLayoutVars>
      </dgm:prSet>
      <dgm:spPr/>
    </dgm:pt>
    <dgm:pt modelId="{DEF87D6A-9987-43E7-B557-0B470864D9CB}" type="pres">
      <dgm:prSet presAssocID="{A4DBDBBE-25D1-48B9-8F23-B0A90D7600AC}" presName="node" presStyleLbl="node1" presStyleIdx="0" presStyleCnt="4">
        <dgm:presLayoutVars>
          <dgm:bulletEnabled val="1"/>
        </dgm:presLayoutVars>
      </dgm:prSet>
      <dgm:spPr/>
    </dgm:pt>
    <dgm:pt modelId="{EABFED6E-DD80-4506-9C76-ECD5859D3F59}" type="pres">
      <dgm:prSet presAssocID="{B2AD98FD-6B71-48C2-8324-381D556A26F3}" presName="sibTrans" presStyleCnt="0"/>
      <dgm:spPr/>
    </dgm:pt>
    <dgm:pt modelId="{5478862A-B6DF-4606-A706-2FC87E67738C}" type="pres">
      <dgm:prSet presAssocID="{8E53B732-8928-4A9D-A466-85BA0B909DAE}" presName="node" presStyleLbl="node1" presStyleIdx="1" presStyleCnt="4">
        <dgm:presLayoutVars>
          <dgm:bulletEnabled val="1"/>
        </dgm:presLayoutVars>
      </dgm:prSet>
      <dgm:spPr/>
    </dgm:pt>
    <dgm:pt modelId="{6EE1A865-E6AB-422A-B73B-8F6E183D5384}" type="pres">
      <dgm:prSet presAssocID="{53F5A50D-A230-42DF-8CA3-D60F71050723}" presName="sibTrans" presStyleCnt="0"/>
      <dgm:spPr/>
    </dgm:pt>
    <dgm:pt modelId="{32E77A8F-CEB8-445A-8631-5F79C1D0A55B}" type="pres">
      <dgm:prSet presAssocID="{96664347-7325-4148-BE25-30DB9945C352}" presName="node" presStyleLbl="node1" presStyleIdx="2" presStyleCnt="4" custLinFactNeighborX="-227" custLinFactNeighborY="-3322">
        <dgm:presLayoutVars>
          <dgm:bulletEnabled val="1"/>
        </dgm:presLayoutVars>
      </dgm:prSet>
      <dgm:spPr/>
    </dgm:pt>
    <dgm:pt modelId="{46214222-1DB3-4871-959A-4B613CF028A8}" type="pres">
      <dgm:prSet presAssocID="{C65E4137-73D8-41CB-9F9F-C9B535BAFB09}" presName="sibTrans" presStyleCnt="0"/>
      <dgm:spPr/>
    </dgm:pt>
    <dgm:pt modelId="{50B37748-F740-46E7-AE19-67EB406EAD8F}" type="pres">
      <dgm:prSet presAssocID="{4B707510-CD67-456B-9A98-D5DCB6F5FA1A}" presName="node" presStyleLbl="node1" presStyleIdx="3" presStyleCnt="4" custLinFactNeighborX="0" custLinFactNeighborY="-3150">
        <dgm:presLayoutVars>
          <dgm:bulletEnabled val="1"/>
        </dgm:presLayoutVars>
      </dgm:prSet>
      <dgm:spPr/>
    </dgm:pt>
  </dgm:ptLst>
  <dgm:cxnLst>
    <dgm:cxn modelId="{74213A20-4732-4A5B-836E-9BD7C192250B}" type="presOf" srcId="{A4DBDBBE-25D1-48B9-8F23-B0A90D7600AC}" destId="{DEF87D6A-9987-43E7-B557-0B470864D9CB}" srcOrd="0" destOrd="0" presId="urn:microsoft.com/office/officeart/2005/8/layout/default"/>
    <dgm:cxn modelId="{95C9A563-72B7-465C-875E-E9FA3A3845C9}" type="presOf" srcId="{398E7B25-9FB5-48C6-9210-FAF137F3EBE9}" destId="{407E0110-5BB0-4CD9-BD03-F7A22C20696D}" srcOrd="0" destOrd="0" presId="urn:microsoft.com/office/officeart/2005/8/layout/default"/>
    <dgm:cxn modelId="{DD838257-2087-4F68-A708-8637E9A0D30A}" srcId="{398E7B25-9FB5-48C6-9210-FAF137F3EBE9}" destId="{4B707510-CD67-456B-9A98-D5DCB6F5FA1A}" srcOrd="3" destOrd="0" parTransId="{A216C481-5375-4F42-B3E0-954B5417AEFB}" sibTransId="{0D5AB427-D044-4796-B7FD-CE1E2637E8F5}"/>
    <dgm:cxn modelId="{F88A2478-CBFE-4F3E-84FB-B9EF6F542549}" type="presOf" srcId="{4B707510-CD67-456B-9A98-D5DCB6F5FA1A}" destId="{50B37748-F740-46E7-AE19-67EB406EAD8F}" srcOrd="0" destOrd="0" presId="urn:microsoft.com/office/officeart/2005/8/layout/default"/>
    <dgm:cxn modelId="{35FB1F7F-2BB4-41D2-98BC-95CE439E1E9E}" srcId="{398E7B25-9FB5-48C6-9210-FAF137F3EBE9}" destId="{8E53B732-8928-4A9D-A466-85BA0B909DAE}" srcOrd="1" destOrd="0" parTransId="{CC0D594D-0C62-447B-8E16-B4B14EF99410}" sibTransId="{53F5A50D-A230-42DF-8CA3-D60F71050723}"/>
    <dgm:cxn modelId="{F1944E9B-A326-4D1B-9BFB-DE552C2E35E8}" srcId="{398E7B25-9FB5-48C6-9210-FAF137F3EBE9}" destId="{A4DBDBBE-25D1-48B9-8F23-B0A90D7600AC}" srcOrd="0" destOrd="0" parTransId="{28F4DB5F-BB5D-42D4-912F-C6E570C209E7}" sibTransId="{B2AD98FD-6B71-48C2-8324-381D556A26F3}"/>
    <dgm:cxn modelId="{8B4719B9-28AC-41FF-BCBB-C2DCD646FF6C}" type="presOf" srcId="{8E53B732-8928-4A9D-A466-85BA0B909DAE}" destId="{5478862A-B6DF-4606-A706-2FC87E67738C}" srcOrd="0" destOrd="0" presId="urn:microsoft.com/office/officeart/2005/8/layout/default"/>
    <dgm:cxn modelId="{120242C9-4711-4945-80E4-5188D1C4E81F}" type="presOf" srcId="{96664347-7325-4148-BE25-30DB9945C352}" destId="{32E77A8F-CEB8-445A-8631-5F79C1D0A55B}" srcOrd="0" destOrd="0" presId="urn:microsoft.com/office/officeart/2005/8/layout/default"/>
    <dgm:cxn modelId="{7C84D0D7-8BF8-4C14-B7B5-7E449F0BE9E6}" srcId="{398E7B25-9FB5-48C6-9210-FAF137F3EBE9}" destId="{96664347-7325-4148-BE25-30DB9945C352}" srcOrd="2" destOrd="0" parTransId="{F45824A2-D3F7-4CEB-B7EE-CE468107CE8D}" sibTransId="{C65E4137-73D8-41CB-9F9F-C9B535BAFB09}"/>
    <dgm:cxn modelId="{4BBE7394-F141-4A2A-AF65-D7B7C82F689D}" type="presParOf" srcId="{407E0110-5BB0-4CD9-BD03-F7A22C20696D}" destId="{DEF87D6A-9987-43E7-B557-0B470864D9CB}" srcOrd="0" destOrd="0" presId="urn:microsoft.com/office/officeart/2005/8/layout/default"/>
    <dgm:cxn modelId="{14BCBC72-23F2-46BD-B352-3F2D89F99262}" type="presParOf" srcId="{407E0110-5BB0-4CD9-BD03-F7A22C20696D}" destId="{EABFED6E-DD80-4506-9C76-ECD5859D3F59}" srcOrd="1" destOrd="0" presId="urn:microsoft.com/office/officeart/2005/8/layout/default"/>
    <dgm:cxn modelId="{C08CB54F-5FDF-44DA-A4D6-3BBAE9184AB9}" type="presParOf" srcId="{407E0110-5BB0-4CD9-BD03-F7A22C20696D}" destId="{5478862A-B6DF-4606-A706-2FC87E67738C}" srcOrd="2" destOrd="0" presId="urn:microsoft.com/office/officeart/2005/8/layout/default"/>
    <dgm:cxn modelId="{D85F4DB9-7C48-44EC-BC22-A819D206AFD8}" type="presParOf" srcId="{407E0110-5BB0-4CD9-BD03-F7A22C20696D}" destId="{6EE1A865-E6AB-422A-B73B-8F6E183D5384}" srcOrd="3" destOrd="0" presId="urn:microsoft.com/office/officeart/2005/8/layout/default"/>
    <dgm:cxn modelId="{83284161-68F1-4A9D-BD46-CA6FC135C7C9}" type="presParOf" srcId="{407E0110-5BB0-4CD9-BD03-F7A22C20696D}" destId="{32E77A8F-CEB8-445A-8631-5F79C1D0A55B}" srcOrd="4" destOrd="0" presId="urn:microsoft.com/office/officeart/2005/8/layout/default"/>
    <dgm:cxn modelId="{59C047D5-32E8-4961-A9B2-AC1848607A49}" type="presParOf" srcId="{407E0110-5BB0-4CD9-BD03-F7A22C20696D}" destId="{46214222-1DB3-4871-959A-4B613CF028A8}" srcOrd="5" destOrd="0" presId="urn:microsoft.com/office/officeart/2005/8/layout/default"/>
    <dgm:cxn modelId="{3877EDD7-7309-4263-BF95-6CFF7871440C}" type="presParOf" srcId="{407E0110-5BB0-4CD9-BD03-F7A22C20696D}" destId="{50B37748-F740-46E7-AE19-67EB406EAD8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E61FFE-62AA-463D-B243-BA572D958356}">
      <dsp:nvSpPr>
        <dsp:cNvPr id="0" name=""/>
        <dsp:cNvSpPr/>
      </dsp:nvSpPr>
      <dsp:spPr>
        <a:xfrm>
          <a:off x="2925576" y="-38971"/>
          <a:ext cx="5627754" cy="5627754"/>
        </a:xfrm>
        <a:prstGeom prst="circularArrow">
          <a:avLst>
            <a:gd name="adj1" fmla="val 5544"/>
            <a:gd name="adj2" fmla="val 330680"/>
            <a:gd name="adj3" fmla="val 13726579"/>
            <a:gd name="adj4" fmla="val 17416070"/>
            <a:gd name="adj5" fmla="val 5757"/>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B1396-8973-439C-B528-3AEAA760AFA8}">
      <dsp:nvSpPr>
        <dsp:cNvPr id="0" name=""/>
        <dsp:cNvSpPr/>
      </dsp:nvSpPr>
      <dsp:spPr>
        <a:xfrm>
          <a:off x="4393880" y="0"/>
          <a:ext cx="2691147" cy="1345573"/>
        </a:xfrm>
        <a:prstGeom prst="round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US" sz="2000" b="1" kern="1200">
              <a:solidFill>
                <a:schemeClr val="bg1"/>
              </a:solidFill>
              <a:latin typeface="+mj-lt"/>
              <a:ea typeface="Roboto" panose="02000000000000000000" pitchFamily="2" charset="0"/>
            </a:rPr>
            <a:t>DEFINE       </a:t>
          </a:r>
          <a:r>
            <a:rPr lang="en-US" sz="1400" i="1" kern="1200">
              <a:solidFill>
                <a:schemeClr val="bg1"/>
              </a:solidFill>
              <a:latin typeface="+mj-lt"/>
              <a:ea typeface="Roboto" panose="02000000000000000000" pitchFamily="2" charset="0"/>
            </a:rPr>
            <a:t>simply</a:t>
          </a:r>
          <a:r>
            <a:rPr lang="en-US" sz="2900" kern="1200">
              <a:solidFill>
                <a:schemeClr val="bg1"/>
              </a:solidFill>
              <a:latin typeface="+mj-lt"/>
              <a:ea typeface="Roboto" panose="02000000000000000000" pitchFamily="2" charset="0"/>
            </a:rPr>
            <a:t> </a:t>
          </a:r>
        </a:p>
      </dsp:txBody>
      <dsp:txXfrm>
        <a:off x="4459565" y="65685"/>
        <a:ext cx="2559777" cy="1214203"/>
      </dsp:txXfrm>
    </dsp:sp>
    <dsp:sp modelId="{3BEAFAEB-8EBD-401A-9039-BC1702CB91DD}">
      <dsp:nvSpPr>
        <dsp:cNvPr id="0" name=""/>
        <dsp:cNvSpPr/>
      </dsp:nvSpPr>
      <dsp:spPr>
        <a:xfrm>
          <a:off x="6689962" y="1660103"/>
          <a:ext cx="2691147" cy="1345573"/>
        </a:xfrm>
        <a:prstGeom prst="round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bg1"/>
              </a:solidFill>
              <a:latin typeface="+mj-lt"/>
              <a:ea typeface="Roboto" panose="02000000000000000000" pitchFamily="2" charset="0"/>
            </a:rPr>
            <a:t>MODEL </a:t>
          </a:r>
        </a:p>
        <a:p>
          <a:pPr marL="0" lvl="0" indent="0" algn="ctr" defTabSz="1066800">
            <a:lnSpc>
              <a:spcPct val="90000"/>
            </a:lnSpc>
            <a:spcBef>
              <a:spcPct val="0"/>
            </a:spcBef>
            <a:spcAft>
              <a:spcPct val="35000"/>
            </a:spcAft>
            <a:buNone/>
          </a:pPr>
          <a:r>
            <a:rPr lang="en-US" sz="1400" i="1" kern="1200">
              <a:solidFill>
                <a:schemeClr val="bg1"/>
              </a:solidFill>
              <a:latin typeface="+mj-lt"/>
              <a:ea typeface="Roboto" panose="02000000000000000000" pitchFamily="2" charset="0"/>
            </a:rPr>
            <a:t>with clear examples and nonexamples</a:t>
          </a:r>
        </a:p>
      </dsp:txBody>
      <dsp:txXfrm>
        <a:off x="6755647" y="1725788"/>
        <a:ext cx="2559777" cy="1214203"/>
      </dsp:txXfrm>
    </dsp:sp>
    <dsp:sp modelId="{DC9A7857-4E99-41BF-8A08-FBEDE31D384F}">
      <dsp:nvSpPr>
        <dsp:cNvPr id="0" name=""/>
        <dsp:cNvSpPr/>
      </dsp:nvSpPr>
      <dsp:spPr>
        <a:xfrm>
          <a:off x="6320999" y="3830913"/>
          <a:ext cx="2691147" cy="1345573"/>
        </a:xfrm>
        <a:prstGeom prst="round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latin typeface="+mj-lt"/>
              <a:ea typeface="Roboto" panose="02000000000000000000" pitchFamily="2" charset="0"/>
            </a:rPr>
            <a:t>PRACTICE</a:t>
          </a:r>
        </a:p>
        <a:p>
          <a:pPr marL="0" lvl="0" indent="0" algn="ctr" defTabSz="889000">
            <a:lnSpc>
              <a:spcPct val="90000"/>
            </a:lnSpc>
            <a:spcBef>
              <a:spcPct val="0"/>
            </a:spcBef>
            <a:spcAft>
              <a:spcPct val="35000"/>
            </a:spcAft>
            <a:buNone/>
          </a:pPr>
          <a:r>
            <a:rPr lang="en-US" sz="1400" i="1" kern="1200">
              <a:solidFill>
                <a:schemeClr val="bg1"/>
              </a:solidFill>
              <a:latin typeface="+mj-lt"/>
              <a:ea typeface="Roboto" panose="02000000000000000000" pitchFamily="2" charset="0"/>
            </a:rPr>
            <a:t>Multiple examples in natural settings</a:t>
          </a:r>
        </a:p>
      </dsp:txBody>
      <dsp:txXfrm>
        <a:off x="6386684" y="3896598"/>
        <a:ext cx="2559777" cy="1214203"/>
      </dsp:txXfrm>
    </dsp:sp>
    <dsp:sp modelId="{220F00C5-A7D2-4FED-8683-D67B97C9E500}">
      <dsp:nvSpPr>
        <dsp:cNvPr id="0" name=""/>
        <dsp:cNvSpPr/>
      </dsp:nvSpPr>
      <dsp:spPr>
        <a:xfrm>
          <a:off x="2195760" y="3757593"/>
          <a:ext cx="2691147" cy="1345573"/>
        </a:xfrm>
        <a:prstGeom prst="round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ct val="35000"/>
            </a:spcAft>
            <a:buNone/>
          </a:pPr>
          <a:r>
            <a:rPr lang="en-US" sz="1400" i="1" kern="1200">
              <a:solidFill>
                <a:schemeClr val="bg1"/>
              </a:solidFill>
              <a:latin typeface="+mj-lt"/>
              <a:ea typeface="Roboto" panose="02000000000000000000" pitchFamily="2" charset="0"/>
            </a:rPr>
            <a:t>Supervise, </a:t>
          </a:r>
          <a:r>
            <a:rPr lang="en-US" sz="1400" b="1" kern="1200">
              <a:solidFill>
                <a:schemeClr val="bg1"/>
              </a:solidFill>
              <a:latin typeface="+mj-lt"/>
              <a:ea typeface="Roboto" panose="02000000000000000000" pitchFamily="2" charset="0"/>
            </a:rPr>
            <a:t>ACKNOWLEDGE,    </a:t>
          </a:r>
          <a:br>
            <a:rPr lang="en-US" sz="1400" b="1" kern="1200">
              <a:solidFill>
                <a:schemeClr val="bg1"/>
              </a:solidFill>
              <a:latin typeface="+mj-lt"/>
              <a:ea typeface="Roboto" panose="02000000000000000000" pitchFamily="2" charset="0"/>
            </a:rPr>
          </a:br>
          <a:r>
            <a:rPr lang="en-US" sz="1400" i="1" kern="1200">
              <a:solidFill>
                <a:schemeClr val="bg1"/>
              </a:solidFill>
              <a:latin typeface="+mj-lt"/>
              <a:ea typeface="Roboto" panose="02000000000000000000" pitchFamily="2" charset="0"/>
            </a:rPr>
            <a:t>and reteach</a:t>
          </a:r>
        </a:p>
      </dsp:txBody>
      <dsp:txXfrm>
        <a:off x="2261445" y="3823278"/>
        <a:ext cx="2559777" cy="1214203"/>
      </dsp:txXfrm>
    </dsp:sp>
    <dsp:sp modelId="{9BAD4F5B-680A-41C3-B7E0-EF0E92BB87CC}">
      <dsp:nvSpPr>
        <dsp:cNvPr id="0" name=""/>
        <dsp:cNvSpPr/>
      </dsp:nvSpPr>
      <dsp:spPr>
        <a:xfrm>
          <a:off x="2111456" y="1615215"/>
          <a:ext cx="2691147" cy="1345573"/>
        </a:xfrm>
        <a:prstGeom prst="round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latin typeface="+mj-lt"/>
              <a:ea typeface="Roboto" panose="02000000000000000000" pitchFamily="2" charset="0"/>
            </a:rPr>
            <a:t>ADJUST</a:t>
          </a:r>
          <a:r>
            <a:rPr lang="en-US" sz="1400" kern="1200">
              <a:solidFill>
                <a:schemeClr val="bg1"/>
              </a:solidFill>
              <a:latin typeface="+mj-lt"/>
              <a:ea typeface="Roboto" panose="02000000000000000000" pitchFamily="2" charset="0"/>
            </a:rPr>
            <a:t> </a:t>
          </a:r>
        </a:p>
        <a:p>
          <a:pPr marL="0" lvl="0" indent="0" algn="ctr" defTabSz="889000">
            <a:lnSpc>
              <a:spcPct val="90000"/>
            </a:lnSpc>
            <a:spcBef>
              <a:spcPct val="0"/>
            </a:spcBef>
            <a:spcAft>
              <a:spcPct val="35000"/>
            </a:spcAft>
            <a:buNone/>
          </a:pPr>
          <a:r>
            <a:rPr lang="en-US" sz="1400" i="1" kern="1200">
              <a:solidFill>
                <a:schemeClr val="bg1"/>
              </a:solidFill>
              <a:latin typeface="+mj-lt"/>
              <a:ea typeface="Roboto" panose="02000000000000000000" pitchFamily="2" charset="0"/>
            </a:rPr>
            <a:t>Instruction based on progress</a:t>
          </a:r>
        </a:p>
      </dsp:txBody>
      <dsp:txXfrm>
        <a:off x="2177141" y="1680900"/>
        <a:ext cx="2559777" cy="12142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F87D6A-9987-43E7-B557-0B470864D9CB}">
      <dsp:nvSpPr>
        <dsp:cNvPr id="0" name=""/>
        <dsp:cNvSpPr/>
      </dsp:nvSpPr>
      <dsp:spPr>
        <a:xfrm>
          <a:off x="590336" y="688"/>
          <a:ext cx="3713441" cy="2228064"/>
        </a:xfrm>
        <a:prstGeom prst="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br>
            <a:rPr lang="en-US" sz="2000" b="1" kern="1200" dirty="0">
              <a:solidFill>
                <a:schemeClr val="bg1"/>
              </a:solidFill>
              <a:latin typeface="+mj-lt"/>
              <a:ea typeface="Roboto"/>
              <a:cs typeface="Roboto"/>
            </a:rPr>
          </a:br>
          <a:r>
            <a:rPr lang="en-US" sz="2000" b="1" kern="1200" dirty="0">
              <a:solidFill>
                <a:schemeClr val="bg1"/>
              </a:solidFill>
              <a:latin typeface="+mj-lt"/>
              <a:ea typeface="Roboto"/>
              <a:cs typeface="Roboto"/>
            </a:rPr>
            <a:t>Pre-Corrections	</a:t>
          </a:r>
        </a:p>
      </dsp:txBody>
      <dsp:txXfrm>
        <a:off x="590336" y="688"/>
        <a:ext cx="3713441" cy="2228064"/>
      </dsp:txXfrm>
    </dsp:sp>
    <dsp:sp modelId="{5478862A-B6DF-4606-A706-2FC87E67738C}">
      <dsp:nvSpPr>
        <dsp:cNvPr id="0" name=""/>
        <dsp:cNvSpPr/>
      </dsp:nvSpPr>
      <dsp:spPr>
        <a:xfrm>
          <a:off x="4675122" y="688"/>
          <a:ext cx="3713441" cy="2228064"/>
        </a:xfrm>
        <a:prstGeom prst="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latin typeface="+mj-lt"/>
              <a:ea typeface="Roboto"/>
              <a:cs typeface="Roboto"/>
            </a:rPr>
            <a:t>Rewarding Others</a:t>
          </a:r>
        </a:p>
      </dsp:txBody>
      <dsp:txXfrm>
        <a:off x="4675122" y="688"/>
        <a:ext cx="3713441" cy="2228064"/>
      </dsp:txXfrm>
    </dsp:sp>
    <dsp:sp modelId="{32E77A8F-CEB8-445A-8631-5F79C1D0A55B}">
      <dsp:nvSpPr>
        <dsp:cNvPr id="0" name=""/>
        <dsp:cNvSpPr/>
      </dsp:nvSpPr>
      <dsp:spPr>
        <a:xfrm>
          <a:off x="581906" y="2526081"/>
          <a:ext cx="3713441" cy="2228064"/>
        </a:xfrm>
        <a:prstGeom prst="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latin typeface="+mj-lt"/>
              <a:ea typeface="Roboto"/>
              <a:cs typeface="Roboto"/>
            </a:rPr>
            <a:t>Re-Teaching Expectations</a:t>
          </a:r>
        </a:p>
      </dsp:txBody>
      <dsp:txXfrm>
        <a:off x="581906" y="2526081"/>
        <a:ext cx="3713441" cy="2228064"/>
      </dsp:txXfrm>
    </dsp:sp>
    <dsp:sp modelId="{50B37748-F740-46E7-AE19-67EB406EAD8F}">
      <dsp:nvSpPr>
        <dsp:cNvPr id="0" name=""/>
        <dsp:cNvSpPr/>
      </dsp:nvSpPr>
      <dsp:spPr>
        <a:xfrm>
          <a:off x="4675122" y="2529913"/>
          <a:ext cx="3713441" cy="2228064"/>
        </a:xfrm>
        <a:prstGeom prst="rect">
          <a:avLst/>
        </a:prstGeom>
        <a:solidFill>
          <a:srgbClr val="30B1B8"/>
        </a:solidFill>
        <a:ln w="28575" cap="flat" cmpd="sng" algn="ctr">
          <a:solidFill>
            <a:srgbClr val="3D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b="1" kern="1200" baseline="0">
              <a:solidFill>
                <a:schemeClr val="bg1"/>
              </a:solidFill>
              <a:latin typeface="+mj-lt"/>
              <a:ea typeface="Roboto" panose="02000000000000000000" pitchFamily="2" charset="0"/>
            </a:rPr>
            <a:t>Consequences</a:t>
          </a:r>
        </a:p>
      </dsp:txBody>
      <dsp:txXfrm>
        <a:off x="4675122" y="2529913"/>
        <a:ext cx="3713441" cy="2228064"/>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E163C-9B77-4E84-A218-1DCDD2D9517E}"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065057-F809-465F-9888-B74AA115A6A7}" type="slidenum">
              <a:rPr lang="en-US" smtClean="0"/>
              <a:t>‹#›</a:t>
            </a:fld>
            <a:endParaRPr lang="en-US"/>
          </a:p>
        </p:txBody>
      </p:sp>
    </p:spTree>
    <p:extLst>
      <p:ext uri="{BB962C8B-B14F-4D97-AF65-F5344CB8AC3E}">
        <p14:creationId xmlns:p14="http://schemas.microsoft.com/office/powerpoint/2010/main" val="1168572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Pdyf9ZRjda8&amp;feature=youtu.b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6A01C-FADD-421D-2156-561A52A490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B0015-1A30-1515-7114-D873293027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FF64ABD-233C-4574-D87A-B59042B42E5A}"/>
              </a:ext>
            </a:extLst>
          </p:cNvPr>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In this presentation, we will cover the basics of PBIS and how to utilize the PBIS Rewards system. This will be the beginning slide of the decks we share with you in the session quick links in the follow-up email.   As a reminder, there are 4 parts to these PPTs.  You can customize these as you see fit or combine them, if necessary.  </a:t>
            </a:r>
            <a:endParaRPr lang="en-US" dirty="0">
              <a:cs typeface="Calibri"/>
            </a:endParaRPr>
          </a:p>
          <a:p>
            <a:pPr marL="139700" indent="0">
              <a:buNone/>
            </a:pPr>
            <a:endParaRPr lang="en-US" dirty="0"/>
          </a:p>
        </p:txBody>
      </p:sp>
    </p:spTree>
    <p:extLst>
      <p:ext uri="{BB962C8B-B14F-4D97-AF65-F5344CB8AC3E}">
        <p14:creationId xmlns:p14="http://schemas.microsoft.com/office/powerpoint/2010/main" val="1340916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E9E9E-940B-1F44-1BF7-098DFDCE1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9901C3-F02D-0B41-8B12-521837C093A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390062-597A-81E9-4B91-07C3BCF63919}"/>
              </a:ext>
            </a:extLst>
          </p:cNvPr>
          <p:cNvSpPr>
            <a:spLocks noGrp="1"/>
          </p:cNvSpPr>
          <p:nvPr>
            <p:ph type="body" idx="1"/>
          </p:nvPr>
        </p:nvSpPr>
        <p:spPr/>
        <p:txBody>
          <a:bodyPr/>
          <a:lstStyle/>
          <a:p>
            <a:pPr marL="457200" indent="-317500">
              <a:buSzPts val="1400"/>
              <a:buChar char="●"/>
            </a:pPr>
            <a:r>
              <a:rPr lang="en-US" sz="1100" b="0" i="0" u="none" strike="noStrike" dirty="0">
                <a:solidFill>
                  <a:srgbClr val="000000"/>
                </a:solidFill>
                <a:latin typeface="Roboto"/>
                <a:ea typeface="Roboto"/>
                <a:cs typeface="Roboto"/>
                <a:sym typeface="Roboto"/>
              </a:rPr>
              <a:t>Start off the session by introducing yourself to your audience and connecting with them. You might say, “I started using PBIS Rewards in _____” or “I first learned about PBIS Rewards from _____.” You might want to tell a quick story about a way you used PBIS Rewards with students or how you think this can make a difference in your classroom or school.</a:t>
            </a:r>
            <a:r>
              <a:rPr lang="en-US" sz="1100" dirty="0">
                <a:solidFill>
                  <a:srgbClr val="000000"/>
                </a:solidFill>
                <a:latin typeface="Roboto"/>
                <a:ea typeface="Roboto"/>
                <a:cs typeface="Roboto"/>
                <a:sym typeface="Roboto"/>
              </a:rPr>
              <a:t> </a:t>
            </a:r>
            <a:endParaRPr lang="en-US" dirty="0">
              <a:cs typeface="Calibri"/>
            </a:endParaRPr>
          </a:p>
          <a:p>
            <a:pPr marL="457200" lvl="0" indent="-228600" algn="l" rtl="0">
              <a:lnSpc>
                <a:spcPct val="100000"/>
              </a:lnSpc>
              <a:spcBef>
                <a:spcPts val="0"/>
              </a:spcBef>
              <a:spcAft>
                <a:spcPts val="0"/>
              </a:spcAft>
              <a:buSzPts val="1400"/>
              <a:buNone/>
            </a:pPr>
            <a:endParaRPr lang="en-US" sz="1100" b="0" i="0" u="none" strike="noStrike" dirty="0">
              <a:solidFill>
                <a:srgbClr val="000000"/>
              </a:solidFill>
              <a:latin typeface="Roboto"/>
              <a:ea typeface="Roboto"/>
              <a:cs typeface="Roboto"/>
              <a:sym typeface="Roboto"/>
            </a:endParaRPr>
          </a:p>
          <a:p>
            <a:pPr marL="457200" indent="-317500">
              <a:buSzPts val="1400"/>
              <a:buChar char="●"/>
            </a:pPr>
            <a:r>
              <a:rPr lang="en-US" sz="1100" b="0" i="0" u="none" strike="noStrike" dirty="0">
                <a:solidFill>
                  <a:srgbClr val="000000"/>
                </a:solidFill>
                <a:latin typeface="Roboto"/>
                <a:ea typeface="Roboto"/>
                <a:cs typeface="Roboto"/>
                <a:sym typeface="Roboto"/>
              </a:rPr>
              <a:t>Get an idea about your audience by taking a quick survey – participants can raise their hand if they have used PBIS Rewards before.</a:t>
            </a:r>
            <a:r>
              <a:rPr lang="en-US" sz="1100" dirty="0">
                <a:solidFill>
                  <a:srgbClr val="000000"/>
                </a:solidFill>
                <a:latin typeface="Roboto"/>
                <a:ea typeface="Roboto"/>
                <a:cs typeface="Roboto"/>
                <a:sym typeface="Roboto"/>
              </a:rPr>
              <a:t> </a:t>
            </a:r>
            <a:endParaRPr lang="en-US" dirty="0">
              <a:solidFill>
                <a:srgbClr val="000000"/>
              </a:solidFill>
              <a:latin typeface="Roboto"/>
              <a:ea typeface="Roboto"/>
              <a:cs typeface="Roboto"/>
              <a:sym typeface="Roboto"/>
            </a:endParaRPr>
          </a:p>
          <a:p>
            <a:pPr marL="457200" indent="-228600">
              <a:buSzPts val="1400"/>
            </a:pPr>
            <a:endParaRPr lang="en-US" sz="1100" dirty="0">
              <a:solidFill>
                <a:srgbClr val="000000"/>
              </a:solidFill>
              <a:latin typeface="Roboto"/>
              <a:ea typeface="Roboto"/>
              <a:cs typeface="Roboto"/>
            </a:endParaRPr>
          </a:p>
          <a:p>
            <a:pPr marL="457200" lvl="0" indent="-317500" algn="l" rtl="0">
              <a:lnSpc>
                <a:spcPct val="100000"/>
              </a:lnSpc>
              <a:spcBef>
                <a:spcPts val="0"/>
              </a:spcBef>
              <a:spcAft>
                <a:spcPts val="0"/>
              </a:spcAft>
              <a:buSzPts val="1400"/>
              <a:buChar char="●"/>
            </a:pPr>
            <a:r>
              <a:rPr lang="en-US" sz="1100" b="0" i="0" u="none" strike="noStrike" dirty="0">
                <a:solidFill>
                  <a:srgbClr val="000000"/>
                </a:solidFill>
                <a:latin typeface="Roboto"/>
                <a:ea typeface="Roboto"/>
                <a:cs typeface="Roboto"/>
                <a:sym typeface="Roboto"/>
              </a:rPr>
              <a:t>On this slide you can add a picture of yourself, a Bit Moji,</a:t>
            </a:r>
            <a:r>
              <a:rPr lang="en-US" sz="1100" dirty="0">
                <a:solidFill>
                  <a:srgbClr val="000000"/>
                </a:solidFill>
                <a:latin typeface="Roboto"/>
                <a:ea typeface="Roboto"/>
                <a:cs typeface="Roboto"/>
                <a:sym typeface="Roboto"/>
              </a:rPr>
              <a:t> </a:t>
            </a:r>
            <a:r>
              <a:rPr lang="en-US" sz="1100" b="0" i="0" u="none" strike="noStrike" dirty="0">
                <a:solidFill>
                  <a:srgbClr val="000000"/>
                </a:solidFill>
                <a:latin typeface="Roboto"/>
                <a:ea typeface="Roboto"/>
                <a:cs typeface="Roboto"/>
                <a:sym typeface="Roboto"/>
              </a:rPr>
              <a:t>and your contact information in case they need assistance in the future. Use the prompts above to help you craft this page, and if you don’t use social media or have a blog, feel free to remove those bullets or get creative and add some of your own! </a:t>
            </a:r>
            <a:endParaRPr lang="en-US" b="0" dirty="0">
              <a:latin typeface="Roboto"/>
              <a:ea typeface="Roboto"/>
              <a:cs typeface="Roboto"/>
              <a:sym typeface="Roboto"/>
            </a:endParaRPr>
          </a:p>
          <a:p>
            <a:pPr marL="139700" lvl="0" indent="0" algn="l" rtl="0">
              <a:lnSpc>
                <a:spcPct val="100000"/>
              </a:lnSpc>
              <a:spcBef>
                <a:spcPts val="0"/>
              </a:spcBef>
              <a:spcAft>
                <a:spcPts val="0"/>
              </a:spcAft>
              <a:buSzPts val="1400"/>
              <a:buNone/>
            </a:pPr>
            <a:br>
              <a:rPr lang="en-US" dirty="0">
                <a:latin typeface="Roboto"/>
                <a:ea typeface="Roboto"/>
                <a:cs typeface="Roboto"/>
              </a:rPr>
            </a:br>
            <a:endParaRPr lang="en-US" dirty="0">
              <a:latin typeface="Roboto"/>
              <a:ea typeface="Roboto"/>
              <a:cs typeface="Roboto"/>
              <a:sym typeface="Roboto"/>
            </a:endParaRPr>
          </a:p>
          <a:p>
            <a:pPr marL="139700" indent="0">
              <a:buNone/>
            </a:pPr>
            <a:endParaRPr lang="en-US" dirty="0"/>
          </a:p>
        </p:txBody>
      </p:sp>
    </p:spTree>
    <p:extLst>
      <p:ext uri="{BB962C8B-B14F-4D97-AF65-F5344CB8AC3E}">
        <p14:creationId xmlns:p14="http://schemas.microsoft.com/office/powerpoint/2010/main" val="801224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DDC60-9BED-BA62-7A7F-BCEC64B16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9486D0-D5D0-BC8E-03D3-21F6A8E3C15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27BAECC-BD09-00DB-A6E5-B69DEDB782B4}"/>
              </a:ext>
            </a:extLst>
          </p:cNvPr>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Set the tone by establishing expectations for the training.  </a:t>
            </a:r>
            <a:endParaRPr kumimoji="0" lang="en-US" sz="1100" b="0" i="0" u="none" strike="noStrike" kern="0" cap="none" spc="0" normalizeH="0" baseline="0" noProof="0" dirty="0">
              <a:ln>
                <a:noFill/>
              </a:ln>
              <a:solidFill>
                <a:srgbClr val="000000"/>
              </a:solidFill>
              <a:effectLst/>
              <a:uLnTx/>
              <a:uFillTx/>
              <a:latin typeface="Arial"/>
              <a:cs typeface="Calibri"/>
              <a:sym typeface="Arial"/>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If you are training virtually, you may need to adjust the expectations.  You will also need to adjust expectations to align with those on your school matrix.  </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Just as we set expectations with our students, we want to do the same for adults.  </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Here is a comical video you can play for your staff before going into your expectations.</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"Cheers" Norms Matter Video Link: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100" b="0" i="0" u="sng" strike="noStrike" kern="0" cap="none" spc="0" normalizeH="0" baseline="0" noProof="0" dirty="0">
                <a:ln>
                  <a:noFill/>
                </a:ln>
                <a:solidFill>
                  <a:srgbClr val="2200CC"/>
                </a:solidFill>
                <a:effectLst/>
                <a:uLnTx/>
                <a:uFillTx/>
                <a:latin typeface="Arial"/>
                <a:cs typeface="Arial"/>
                <a:sym typeface="Arial"/>
                <a:hlinkClick r:id="rId3"/>
              </a:rPr>
              <a:t>https://www.youtube.com/watch?v=Pdyf9ZRjda8&amp;feature=youtu.be</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158750" indent="0">
              <a:buNone/>
            </a:pPr>
            <a:endParaRPr lang="en-US" dirty="0"/>
          </a:p>
        </p:txBody>
      </p:sp>
    </p:spTree>
    <p:extLst>
      <p:ext uri="{BB962C8B-B14F-4D97-AF65-F5344CB8AC3E}">
        <p14:creationId xmlns:p14="http://schemas.microsoft.com/office/powerpoint/2010/main" val="3172303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0C4D2-025E-C305-605F-EADCAAF3D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467D4-C4C8-3402-0410-35867D1FCA3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23E8045-0B35-3455-BFD2-1F01B07B6CED}"/>
              </a:ext>
            </a:extLst>
          </p:cNvPr>
          <p:cNvSpPr>
            <a:spLocks noGrp="1"/>
          </p:cNvSpPr>
          <p:nvPr>
            <p:ph type="body" idx="1"/>
          </p:nvPr>
        </p:nvSpPr>
        <p:spPr/>
        <p:txBody>
          <a:bodyPr/>
          <a:lstStyle/>
          <a:p>
            <a:pPr marL="457200" indent="-317500">
              <a:buSzPts val="1400"/>
              <a:buChar char="●"/>
            </a:pPr>
            <a:r>
              <a:rPr lang="en-US" dirty="0"/>
              <a:t>Review the agenda for training.  They are separated into a few basic categories, and you can add additional information that is needed for your school, if necessary.  </a:t>
            </a:r>
          </a:p>
          <a:p>
            <a:pPr marL="457200" indent="-317500">
              <a:buSzPts val="1400"/>
              <a:buChar char="●"/>
            </a:pPr>
            <a:r>
              <a:rPr lang="en-US" dirty="0">
                <a:cs typeface="Calibri"/>
              </a:rPr>
              <a:t>Feel free to adjust the times for these activities as well.  </a:t>
            </a:r>
          </a:p>
          <a:p>
            <a:pPr marL="457200" indent="-317500">
              <a:buSzPts val="1400"/>
              <a:buChar char="●"/>
            </a:pPr>
            <a:r>
              <a:rPr lang="en-US" dirty="0"/>
              <a:t>Remember not to overwhelm a staff with too much information.  </a:t>
            </a:r>
          </a:p>
          <a:p>
            <a:pPr marL="457200" indent="-317500">
              <a:buSzPts val="1400"/>
              <a:buChar char="●"/>
            </a:pPr>
            <a:r>
              <a:rPr lang="en-US" dirty="0">
                <a:cs typeface="Calibri"/>
              </a:rPr>
              <a:t>Try to do this in chunks.  Throughout the presentation we have stop signs in helpful places to stop and allow your staff time to practice the skills they learned using test students in your school. </a:t>
            </a:r>
            <a:r>
              <a:rPr lang="en-US" dirty="0"/>
              <a:t> </a:t>
            </a:r>
            <a:endParaRPr lang="en-US" dirty="0">
              <a:cs typeface="Calibri"/>
            </a:endParaRPr>
          </a:p>
          <a:p>
            <a:pPr marL="158750" indent="0">
              <a:buNone/>
            </a:pPr>
            <a:endParaRPr lang="en-US" dirty="0"/>
          </a:p>
        </p:txBody>
      </p:sp>
    </p:spTree>
    <p:extLst>
      <p:ext uri="{BB962C8B-B14F-4D97-AF65-F5344CB8AC3E}">
        <p14:creationId xmlns:p14="http://schemas.microsoft.com/office/powerpoint/2010/main" val="2627784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E360F-C17A-D8EE-AF3D-CC13BD4E7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A75669-6360-5683-A223-FA30D5F191D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B3EA125-FA14-23A7-B2C0-C3CCB1AE2F86}"/>
              </a:ext>
            </a:extLst>
          </p:cNvPr>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b="1" i="0" dirty="0">
                <a:solidFill>
                  <a:srgbClr val="000000"/>
                </a:solidFill>
                <a:effectLst/>
                <a:latin typeface="Arial" panose="020B0604020202020204" pitchFamily="34" charset="0"/>
                <a:ea typeface="Arial" panose="020B0604020202020204" pitchFamily="34" charset="0"/>
                <a:cs typeface="Arial" panose="020B0604020202020204" pitchFamily="34" charset="0"/>
              </a:rPr>
              <a:t>RESOURCE TO SHARE: </a:t>
            </a:r>
            <a:r>
              <a:rPr lang="en-US" sz="1800" b="0" i="0" u="sng" dirty="0">
                <a:solidFill>
                  <a:srgbClr val="2214D4"/>
                </a:solidFill>
                <a:effectLst/>
                <a:latin typeface="Arial" panose="020B0604020202020204" pitchFamily="34" charset="0"/>
                <a:ea typeface="Arial" panose="020B0604020202020204" pitchFamily="34" charset="0"/>
                <a:cs typeface="Arial" panose="020B0604020202020204" pitchFamily="34" charset="0"/>
              </a:rPr>
              <a:t>https://support.pbisrewards.com/article/pbis-fundamentals/</a:t>
            </a:r>
            <a:endParaRPr lang="en-US" b="0" u="sng" dirty="0">
              <a:solidFill>
                <a:srgbClr val="2214D4"/>
              </a:solidFill>
              <a:effectLst/>
            </a:endParaRPr>
          </a:p>
          <a:p>
            <a:pPr marL="139700" indent="0">
              <a:buNone/>
            </a:pPr>
            <a:endParaRPr lang="en-US" dirty="0"/>
          </a:p>
        </p:txBody>
      </p:sp>
    </p:spTree>
    <p:extLst>
      <p:ext uri="{BB962C8B-B14F-4D97-AF65-F5344CB8AC3E}">
        <p14:creationId xmlns:p14="http://schemas.microsoft.com/office/powerpoint/2010/main" val="511827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5BD5A-0B87-5758-0838-D7939692B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AAC95-8602-3E13-0F36-7F53193E4D6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905EDA8-BBD0-DB38-4EA7-F999EE7CE55C}"/>
              </a:ext>
            </a:extLst>
          </p:cNvPr>
          <p:cNvSpPr>
            <a:spLocks noGrp="1"/>
          </p:cNvSpPr>
          <p:nvPr>
            <p:ph type="body" idx="1"/>
          </p:nvPr>
        </p:nvSpPr>
        <p:spPr/>
        <p:txBody>
          <a:bodyPr/>
          <a:lstStyle/>
          <a:p>
            <a:pPr marL="139700" indent="0">
              <a:buNone/>
            </a:pPr>
            <a:r>
              <a:rPr lang="en-US"/>
              <a:t>PBIS stands for Positive Behavior Interventions and Supports.  While we aim to encourage positive behaviors with the implantation of school-wide expectations and a reward system, PBIS also offers interventions and supports for students who may be struggling with behavior.  </a:t>
            </a:r>
            <a:br>
              <a:rPr lang="en-US"/>
            </a:br>
            <a:r>
              <a:rPr lang="en-US"/>
              <a:t>PBIS focuses on an understanding that behavior is learned and must therefore, be taught.  Not only should we teach these expectations and ensure students understand what we are looking for, we must acknowledge students when they meet these expectations.  You may want to begin rewarding frequently to establish a pattern of behavior and then intermittently thereafter.  Be sure to provide behavior specific praise informing the student why they are getting rewarded. This can be done verbally or even written in the comment section of PBIS Rewards for students and families to see.  </a:t>
            </a:r>
          </a:p>
        </p:txBody>
      </p:sp>
    </p:spTree>
    <p:extLst>
      <p:ext uri="{BB962C8B-B14F-4D97-AF65-F5344CB8AC3E}">
        <p14:creationId xmlns:p14="http://schemas.microsoft.com/office/powerpoint/2010/main" val="3210921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All students receive CORE/UNIVERSAL Tier 1 – only effective on 80%.  </a:t>
            </a:r>
            <a:r>
              <a:rPr lang="en-US" b="1"/>
              <a:t>This is where this training will focus today, on Tier 1 (The primary level of prevention). In this tier we provide school-wide expectations and promote the teaching of these expectations in our school.  We acknowledge students who meet this expectations using points and behavior specific praise.  It is also essential to create redeeming options for the points students earn.  Lastly, we provide students with an opportunity to acknowledge their feelings and get assistance when needed with SEL Checks or Status Checks.  </a:t>
            </a:r>
          </a:p>
          <a:p>
            <a:r>
              <a:rPr lang="en-US"/>
              <a:t>10-15% will need TARGETED Tier 2 interventions and supports – small group counseling, behavior charts in classroom, etc.  In PBIS Reward this can be done using CICO, SEL/Status Check History, or custom interventions</a:t>
            </a:r>
          </a:p>
          <a:p>
            <a:r>
              <a:rPr lang="en-US"/>
              <a:t>5% will need INDIVIDUAL/INTENSIVE Tier 3 interventions and supports – CICO, customized individual plan (BIP)</a:t>
            </a:r>
          </a:p>
          <a:p>
            <a:r>
              <a:rPr lang="en-US" b="1"/>
              <a:t>PBIS Rewards offers Tier 2/3 interventions through Check-In/Check-Out, SEL Checks, Student Dashboards, Custom Interventions Reporting</a:t>
            </a:r>
          </a:p>
          <a:p>
            <a:endParaRPr lang="en-US"/>
          </a:p>
          <a:p>
            <a:r>
              <a:rPr lang="en-US"/>
              <a:t>Spicy Food Example (mouthwash cup of water, bottle water, something completely different)</a:t>
            </a:r>
          </a:p>
          <a:p>
            <a:pPr marL="139700" indent="0">
              <a:buNone/>
            </a:pPr>
            <a:r>
              <a:rPr lang="en-US"/>
              <a:t>PERCEPTION </a:t>
            </a:r>
          </a:p>
          <a:p>
            <a:endParaRPr lang="en-US"/>
          </a:p>
          <a:p>
            <a:r>
              <a:rPr lang="en-US"/>
              <a:t>Let’s all start with understanding what the letters stand for.</a:t>
            </a:r>
          </a:p>
          <a:p>
            <a:r>
              <a:rPr lang="en-US"/>
              <a:t>Read aloud.</a:t>
            </a:r>
          </a:p>
          <a:p>
            <a:r>
              <a:rPr lang="en-US"/>
              <a:t>Resource: Blog – What is PBIS?</a:t>
            </a:r>
          </a:p>
        </p:txBody>
      </p:sp>
    </p:spTree>
    <p:extLst>
      <p:ext uri="{BB962C8B-B14F-4D97-AF65-F5344CB8AC3E}">
        <p14:creationId xmlns:p14="http://schemas.microsoft.com/office/powerpoint/2010/main" val="2366070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If you asked most American these questions, most of them would get this response…WE TEACH!</a:t>
            </a:r>
          </a:p>
          <a:p>
            <a:pPr marL="139700" indent="0">
              <a:buNone/>
            </a:pPr>
            <a:endParaRPr lang="en-US" dirty="0"/>
          </a:p>
          <a:p>
            <a:r>
              <a:rPr lang="en-US" dirty="0"/>
              <a:t>If you would ask most Americans, if a child doesn’t know how to behave, they would say we punish instead of teach students how to behave.</a:t>
            </a:r>
          </a:p>
          <a:p>
            <a:r>
              <a:rPr lang="en-US" dirty="0"/>
              <a:t>Behavior is learned and should therefore be taught to students, so they understand our expectations. </a:t>
            </a:r>
          </a:p>
          <a:p>
            <a:pPr marL="139700" indent="0">
              <a:buNone/>
            </a:pPr>
            <a:endParaRPr lang="en-US" dirty="0"/>
          </a:p>
        </p:txBody>
      </p:sp>
    </p:spTree>
    <p:extLst>
      <p:ext uri="{BB962C8B-B14F-4D97-AF65-F5344CB8AC3E}">
        <p14:creationId xmlns:p14="http://schemas.microsoft.com/office/powerpoint/2010/main" val="3045490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a:t>For a child to </a:t>
            </a:r>
            <a:r>
              <a:rPr lang="en-US" sz="1100" b="1" i="1">
                <a:solidFill>
                  <a:schemeClr val="accent1"/>
                </a:solidFill>
              </a:rPr>
              <a:t>learn something new</a:t>
            </a:r>
            <a:r>
              <a:rPr lang="en-US" sz="1100"/>
              <a:t>, it needs to be repeated on average </a:t>
            </a:r>
            <a:r>
              <a:rPr lang="en-US" sz="1100" b="1">
                <a:solidFill>
                  <a:schemeClr val="accent2">
                    <a:lumMod val="75000"/>
                  </a:schemeClr>
                </a:solidFill>
                <a:effectLst>
                  <a:outerShdw blurRad="38100" dist="38100" dir="2700000" algn="tl">
                    <a:srgbClr val="000000">
                      <a:alpha val="43137"/>
                    </a:srgbClr>
                  </a:outerShdw>
                </a:effectLst>
              </a:rPr>
              <a:t>8</a:t>
            </a:r>
            <a:r>
              <a:rPr lang="en-US" sz="1100"/>
              <a:t> times</a:t>
            </a:r>
          </a:p>
          <a:p>
            <a:pPr lvl="0">
              <a:buFont typeface="Courier New" pitchFamily="49" charset="0"/>
              <a:buChar char="o"/>
            </a:pPr>
            <a:r>
              <a:rPr lang="en-US" sz="1100"/>
              <a:t>For a child to </a:t>
            </a:r>
            <a:r>
              <a:rPr lang="en-US" sz="1100" b="1" i="1">
                <a:solidFill>
                  <a:schemeClr val="accent1"/>
                </a:solidFill>
              </a:rPr>
              <a:t>unlearn</a:t>
            </a:r>
            <a:r>
              <a:rPr lang="en-US" sz="1100"/>
              <a:t> an old behavior and replace it with a new behavior, the new behavior must be repeated on average </a:t>
            </a:r>
            <a:r>
              <a:rPr lang="en-US" sz="1100" b="1">
                <a:solidFill>
                  <a:schemeClr val="accent2">
                    <a:lumMod val="75000"/>
                  </a:schemeClr>
                </a:solidFill>
                <a:effectLst>
                  <a:outerShdw blurRad="38100" dist="38100" dir="2700000" algn="tl">
                    <a:srgbClr val="000000">
                      <a:alpha val="43137"/>
                    </a:srgbClr>
                  </a:outerShdw>
                </a:effectLst>
              </a:rPr>
              <a:t>28</a:t>
            </a:r>
            <a:r>
              <a:rPr lang="en-US" sz="1100"/>
              <a:t> times </a:t>
            </a:r>
            <a:r>
              <a:rPr lang="en-US" sz="1100" i="1"/>
              <a:t>(Harry Wong)</a:t>
            </a:r>
          </a:p>
          <a:p>
            <a:endParaRPr lang="en-US"/>
          </a:p>
          <a:p>
            <a:r>
              <a:rPr lang="en-US"/>
              <a:t>Teaching follows this flow chart: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b="1"/>
              <a:t>Define</a:t>
            </a:r>
            <a:r>
              <a:rPr lang="en-US"/>
              <a:t> – define school-wide expectations simply (just as you would present new content – starting with definitions) Simplify per grade level.  Front-loading with behavior instruction will gain back academic instructional time</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b="1"/>
              <a:t>Model</a:t>
            </a:r>
            <a:r>
              <a:rPr lang="en-US"/>
              <a:t> -  Examples and Non-Examples (teachers acting foolish or student leadership groups)-  lead with the non-examples vs. examples.  Remind them, students will always watch you and they tend to do what you do rather than what you say so let’s be sure we are showing the behaviors we expect to see! </a:t>
            </a:r>
          </a:p>
          <a:p>
            <a:pPr marL="914400" marR="0" lvl="1"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b="1"/>
              <a:t>Activity:  </a:t>
            </a:r>
            <a:r>
              <a:rPr lang="en-US" b="0"/>
              <a:t>Follow my finger example</a:t>
            </a:r>
            <a:endParaRPr lang="en-US" b="1"/>
          </a:p>
          <a:p>
            <a:r>
              <a:rPr lang="en-US" b="1"/>
              <a:t>Practice</a:t>
            </a:r>
            <a:r>
              <a:rPr lang="en-US"/>
              <a:t> – Just like any skill, behavior makes perfect.  It is best to teach this in the location/setting for that expectation to make connections between the action and expectation and/or procedure to follow.  (examples include:  walking in the hallway, changing classes, dismissal, etc.)</a:t>
            </a:r>
          </a:p>
          <a:p>
            <a:r>
              <a:rPr lang="en-US" b="1"/>
              <a:t>Acknowledge – </a:t>
            </a:r>
            <a:r>
              <a:rPr lang="en-US" b="0"/>
              <a:t>This is where PBIS Rewards helps!  As you supervise and acknowledge students with points.  Re-teaching can happen with an entire class or with individuals, reviewing those expectations and getting students back on track.  </a:t>
            </a:r>
            <a:endParaRPr lang="en-US" b="1"/>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b="1"/>
              <a:t>80% Research bubble: </a:t>
            </a:r>
            <a:r>
              <a:rPr lang="en-US" b="0"/>
              <a:t>Research shows us that people improve their behavior by 80% when someone acknowledges them for performing correctly.  This is where we get the most bang for our buck!</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b="1"/>
              <a:t>Supervise</a:t>
            </a:r>
            <a:r>
              <a:rPr lang="en-US" b="0"/>
              <a:t> – Just like within our curriculums, we consistently supervise our students and provide them with interventions, when needed.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b="1"/>
              <a:t>Reteach</a:t>
            </a:r>
            <a:r>
              <a:rPr lang="en-US" b="0"/>
              <a:t> – As </a:t>
            </a:r>
            <a:r>
              <a:rPr lang="en-US" b="0" err="1"/>
              <a:t>Coachs</a:t>
            </a:r>
            <a:r>
              <a:rPr lang="en-US" b="0"/>
              <a:t>, we often must reteach skills and/or review concepts with our students even after they have mastered it.  This is true with behavior as well.  Can you think of some time you may need to reteach student expectations (after a long weekend, after a long break from school, holidays, or during a full moon).</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b="1"/>
              <a:t>Adjust</a:t>
            </a:r>
            <a:r>
              <a:rPr lang="en-US" b="0"/>
              <a:t> – As teachers, many of us have created a lesson plan that may not have worked out as well as we planned.  Does this mean we don’t teach that concept or objective?  Of course not, we adjust the delivery of that lesson, and we try again.  The same is true with behavior, we will need to adjust how we teach these expectations and find ways to connect those expectations with the students in our class/school.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1"/>
          </a:p>
          <a:p>
            <a:endParaRPr lang="en-US"/>
          </a:p>
          <a:p>
            <a:pPr marL="139700" indent="0">
              <a:buNone/>
            </a:pPr>
            <a:endParaRPr lang="en-US"/>
          </a:p>
        </p:txBody>
      </p:sp>
    </p:spTree>
    <p:extLst>
      <p:ext uri="{BB962C8B-B14F-4D97-AF65-F5344CB8AC3E}">
        <p14:creationId xmlns:p14="http://schemas.microsoft.com/office/powerpoint/2010/main" val="1630191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C65C8-CF68-3889-DDAA-8946AD8A28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8A357-26E6-779A-3E6F-4E13F7BB975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4D935DD-A32F-E1A8-E4AE-6B24803C49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bg1"/>
              </a:buClr>
              <a:buSzPts val="1400"/>
              <a:buFont typeface="Arial"/>
              <a:buNone/>
              <a:tabLst/>
              <a:defRPr/>
            </a:pPr>
            <a:r>
              <a:rPr lang="en-US">
                <a:solidFill>
                  <a:schemeClr val="bg1"/>
                </a:solidFill>
                <a:latin typeface="Roboto"/>
                <a:ea typeface="Roboto"/>
                <a:cs typeface="Roboto"/>
              </a:rPr>
              <a:t>Along with teaching behavior comes addressing inappropriate behaviors – read the 4 ways to address it</a:t>
            </a:r>
            <a:endParaRPr lang="en-US" sz="1100">
              <a:solidFill>
                <a:schemeClr val="bg1"/>
              </a:solidFill>
              <a:latin typeface="Roboto"/>
              <a:ea typeface="Roboto"/>
              <a:cs typeface="Roboto"/>
            </a:endParaRPr>
          </a:p>
          <a:p>
            <a:pPr marL="285750" indent="-285750">
              <a:buClr>
                <a:schemeClr val="bg1"/>
              </a:buClr>
              <a:buFont typeface="Arial" panose="020B0604020202020204" pitchFamily="34" charset="0"/>
              <a:buChar char="•"/>
            </a:pPr>
            <a:r>
              <a:rPr lang="en-US" sz="1100">
                <a:solidFill>
                  <a:schemeClr val="bg1"/>
                </a:solidFill>
                <a:latin typeface="Roboto"/>
                <a:ea typeface="Roboto"/>
                <a:cs typeface="Roboto"/>
              </a:rPr>
              <a:t>Discussion about addressing negative behaviors</a:t>
            </a:r>
          </a:p>
          <a:p>
            <a:pPr marL="285750" indent="-285750">
              <a:buClr>
                <a:schemeClr val="bg1"/>
              </a:buClr>
              <a:buFont typeface="Arial" panose="020B0604020202020204" pitchFamily="34" charset="0"/>
              <a:buChar char="•"/>
            </a:pPr>
            <a:r>
              <a:rPr lang="en-US" sz="1100" b="1" i="0">
                <a:solidFill>
                  <a:schemeClr val="bg1"/>
                </a:solidFill>
                <a:latin typeface="Roboto"/>
                <a:ea typeface="Roboto"/>
              </a:rPr>
              <a:t>Pre-correct Example:  </a:t>
            </a:r>
            <a:r>
              <a:rPr lang="en-US" sz="1100" i="0">
                <a:solidFill>
                  <a:schemeClr val="bg1"/>
                </a:solidFill>
                <a:latin typeface="Roboto"/>
                <a:ea typeface="Roboto"/>
              </a:rPr>
              <a:t>Before entering the hallway, say to your students: “Boys and Girls, as we enter the hallway, lets remember we will be on a voice level of zero with our hands in our pockets.  We will travel in the second block and will face forwards</a:t>
            </a:r>
            <a:endParaRPr lang="en-US" sz="1100" i="0">
              <a:solidFill>
                <a:schemeClr val="bg1"/>
              </a:solidFill>
              <a:latin typeface="Roboto"/>
              <a:ea typeface="Roboto"/>
              <a:cs typeface="Roboto"/>
            </a:endParaRPr>
          </a:p>
          <a:p>
            <a:pPr marL="285750" indent="-285750">
              <a:buClr>
                <a:schemeClr val="bg1"/>
              </a:buClr>
              <a:buFont typeface="Arial" panose="020B0604020202020204" pitchFamily="34" charset="0"/>
              <a:buChar char="•"/>
            </a:pPr>
            <a:r>
              <a:rPr lang="en-US" sz="1100" b="1" i="0">
                <a:solidFill>
                  <a:schemeClr val="bg1"/>
                </a:solidFill>
                <a:latin typeface="Roboto"/>
                <a:ea typeface="Roboto"/>
              </a:rPr>
              <a:t>Rewarding Others – </a:t>
            </a:r>
            <a:r>
              <a:rPr lang="en-US" sz="1100" b="0" i="0">
                <a:solidFill>
                  <a:schemeClr val="bg1"/>
                </a:solidFill>
                <a:latin typeface="Roboto"/>
                <a:ea typeface="Roboto"/>
              </a:rPr>
              <a:t>look for students following expectations and reward them, motivating others around them to follow expectations, especially when using the PBISR App – it makes a sound  </a:t>
            </a:r>
            <a:endParaRPr lang="en-US" sz="1100" b="1" i="0">
              <a:solidFill>
                <a:schemeClr val="bg1"/>
              </a:solidFill>
              <a:latin typeface="Roboto"/>
              <a:ea typeface="Roboto"/>
            </a:endParaRPr>
          </a:p>
          <a:p>
            <a:pPr marL="285750" indent="-285750">
              <a:buClr>
                <a:schemeClr val="bg1"/>
              </a:buClr>
              <a:buFont typeface="Arial" panose="020B0604020202020204" pitchFamily="34" charset="0"/>
              <a:buChar char="•"/>
            </a:pPr>
            <a:r>
              <a:rPr lang="en-US" sz="1100" b="1" i="0">
                <a:solidFill>
                  <a:schemeClr val="bg1"/>
                </a:solidFill>
                <a:latin typeface="Roboto"/>
                <a:ea typeface="Roboto"/>
              </a:rPr>
              <a:t>Re-Teaching Expectations – </a:t>
            </a:r>
            <a:r>
              <a:rPr lang="en-US" sz="1100" b="0" i="0">
                <a:solidFill>
                  <a:schemeClr val="bg1"/>
                </a:solidFill>
                <a:latin typeface="Roboto"/>
                <a:ea typeface="Roboto"/>
              </a:rPr>
              <a:t>If more than half of your class is not following expectations, stop, re-teach expectations and return to content.  Allows more focused time on content and less on behavior distractions. </a:t>
            </a:r>
            <a:endParaRPr lang="en-US" sz="1100" b="1" i="0">
              <a:solidFill>
                <a:schemeClr val="bg1"/>
              </a:solidFill>
              <a:latin typeface="Roboto"/>
              <a:ea typeface="Roboto"/>
            </a:endParaRPr>
          </a:p>
          <a:p>
            <a:pPr marL="285750" indent="-285750">
              <a:buClr>
                <a:schemeClr val="bg1"/>
              </a:buClr>
              <a:buFont typeface="Arial" panose="020B0604020202020204" pitchFamily="34" charset="0"/>
              <a:buChar char="•"/>
            </a:pPr>
            <a:r>
              <a:rPr lang="en-US" sz="1100" b="1" i="0">
                <a:solidFill>
                  <a:schemeClr val="bg1"/>
                </a:solidFill>
                <a:latin typeface="Roboto"/>
                <a:ea typeface="Roboto"/>
              </a:rPr>
              <a:t>Consequences – </a:t>
            </a:r>
            <a:r>
              <a:rPr lang="en-US" sz="1100" b="0" i="0">
                <a:solidFill>
                  <a:schemeClr val="bg1"/>
                </a:solidFill>
                <a:latin typeface="Roboto"/>
                <a:ea typeface="Roboto"/>
              </a:rPr>
              <a:t>There are natural consequences for your actions.  Some states may require specific consequences that tie in with problem behaviors.  It is okay to make sure students aware of these consequences.  For example, if little Johnny writes on his desk, it is okay to have little Johnny erase those marks he created.  I would not ask little Johnny to clean all the desks in the classroom, that may be taking things too far.  </a:t>
            </a:r>
            <a:endParaRPr lang="en-US" sz="1100" i="1">
              <a:solidFill>
                <a:schemeClr val="bg1"/>
              </a:solidFill>
              <a:latin typeface="Roboto" panose="02000000000000000000" pitchFamily="2" charset="0"/>
              <a:ea typeface="Roboto" panose="02000000000000000000" pitchFamily="2" charset="0"/>
            </a:endParaRPr>
          </a:p>
          <a:p>
            <a:pPr marL="139700" indent="0">
              <a:buNone/>
            </a:pPr>
            <a:endParaRPr lang="en-US"/>
          </a:p>
        </p:txBody>
      </p:sp>
    </p:spTree>
    <p:extLst>
      <p:ext uri="{BB962C8B-B14F-4D97-AF65-F5344CB8AC3E}">
        <p14:creationId xmlns:p14="http://schemas.microsoft.com/office/powerpoint/2010/main" val="272514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a:t>Schoolwide</a:t>
            </a:r>
            <a:r>
              <a:rPr lang="en-US"/>
              <a:t> – Any staff member can reward any student at any time.  </a:t>
            </a:r>
          </a:p>
          <a:p>
            <a:r>
              <a:rPr lang="en-US" b="1"/>
              <a:t>All Grade Levels </a:t>
            </a:r>
            <a:r>
              <a:rPr lang="en-US"/>
              <a:t>– PBIS Rewards can be used for early childhood through adults!  Everyone wants to be recognized for their hard work and PBIS Rewards is here to help make it easier!</a:t>
            </a:r>
          </a:p>
          <a:p>
            <a:r>
              <a:rPr lang="en-US" b="1"/>
              <a:t>Saves Time </a:t>
            </a:r>
            <a:r>
              <a:rPr lang="en-US"/>
              <a:t>– Stop wasting time cutting out tickets and paper money!  PBIS Rewards saves so much time by collecting all that information and increasing the fidelity of your PBIS implementation.  </a:t>
            </a:r>
          </a:p>
          <a:p>
            <a:r>
              <a:rPr lang="en-US" b="1"/>
              <a:t>Reduces Office Referrals </a:t>
            </a:r>
            <a:r>
              <a:rPr lang="en-US"/>
              <a:t>– Schools that use PBIS Rewards have seen at least a 30% decrease in their ODRs, allowing students to stay in the instructional setting. </a:t>
            </a:r>
          </a:p>
          <a:p>
            <a:r>
              <a:rPr lang="en-US" b="1"/>
              <a:t>Increases Instructional Time </a:t>
            </a:r>
            <a:r>
              <a:rPr lang="en-US"/>
              <a:t>– Utilizing PBIS Rewards increases instructional time, allowing students to increase their academic and social emotional achievements.</a:t>
            </a:r>
          </a:p>
          <a:p>
            <a:r>
              <a:rPr lang="en-US" b="1"/>
              <a:t>Increases Positive Relationships </a:t>
            </a:r>
            <a:r>
              <a:rPr lang="en-US"/>
              <a:t>– By rewarding points and increasing positive interactions between staff and students, positive relationships are fostered across your school.</a:t>
            </a:r>
          </a:p>
          <a:p>
            <a:r>
              <a:rPr lang="en-US" b="1"/>
              <a:t>Builds Positive School Culture </a:t>
            </a:r>
            <a:r>
              <a:rPr lang="en-US"/>
              <a:t>– The increase in positive interactions, relationship building and increased instructional time will all equate to building a positive school culture and climate.  </a:t>
            </a:r>
          </a:p>
          <a:p>
            <a:pPr marL="139700" indent="0">
              <a:buNone/>
            </a:pPr>
            <a:endParaRPr lang="en-US"/>
          </a:p>
          <a:p>
            <a:pPr marL="139700" indent="0">
              <a:buNone/>
            </a:pPr>
            <a:r>
              <a:rPr lang="en-US" b="1"/>
              <a:t>Resources</a:t>
            </a:r>
          </a:p>
          <a:p>
            <a:r>
              <a:rPr lang="en-US"/>
              <a:t>What is PBIS Rewards Student Video (K-6): https://youtu.be/ByemrmJyQ9s</a:t>
            </a:r>
          </a:p>
          <a:p>
            <a:r>
              <a:rPr lang="en-US"/>
              <a:t>What is PBIS Rewards Student Video (7-12): https://youtu.be/zcG9uJ2FS2U</a:t>
            </a:r>
          </a:p>
          <a:p>
            <a:r>
              <a:rPr lang="en-US"/>
              <a:t>Student Access:  </a:t>
            </a:r>
            <a:r>
              <a:rPr lang="en-US" u="sng">
                <a:solidFill>
                  <a:srgbClr val="2214D4"/>
                </a:solidFill>
              </a:rPr>
              <a:t>https://support.pbisrewards.com/article/student-access/</a:t>
            </a:r>
          </a:p>
          <a:p>
            <a:r>
              <a:rPr lang="en-US"/>
              <a:t>What is PBIS Rewards Parent Video: https://www.youtube.com/watch?v=wZLyt6uPVy8 </a:t>
            </a:r>
          </a:p>
        </p:txBody>
      </p:sp>
    </p:spTree>
    <p:extLst>
      <p:ext uri="{BB962C8B-B14F-4D97-AF65-F5344CB8AC3E}">
        <p14:creationId xmlns:p14="http://schemas.microsoft.com/office/powerpoint/2010/main" val="1434243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lvl="0" indent="-317500" algn="l" rtl="0">
              <a:lnSpc>
                <a:spcPct val="100000"/>
              </a:lnSpc>
              <a:spcBef>
                <a:spcPts val="0"/>
              </a:spcBef>
              <a:spcAft>
                <a:spcPts val="0"/>
              </a:spcAft>
              <a:buSzPts val="1400"/>
              <a:buChar char="●"/>
            </a:pPr>
            <a:r>
              <a:rPr lang="en-US" dirty="0"/>
              <a:t>In this section, we will discuss how to log into the PBIS Rewards system for staff and students</a:t>
            </a:r>
          </a:p>
          <a:p>
            <a:pPr marL="457200" lvl="0" indent="-317500" algn="l" rtl="0">
              <a:lnSpc>
                <a:spcPct val="100000"/>
              </a:lnSpc>
              <a:spcBef>
                <a:spcPts val="0"/>
              </a:spcBef>
              <a:spcAft>
                <a:spcPts val="0"/>
              </a:spcAft>
              <a:buSzPts val="1400"/>
              <a:buChar char="●"/>
            </a:pPr>
            <a:r>
              <a:rPr lang="en-US" dirty="0"/>
              <a:t>Have staff go through this process with you and be sure they can log in to PBIS Rewards</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b="1" i="0" dirty="0">
                <a:solidFill>
                  <a:srgbClr val="000000"/>
                </a:solidFill>
                <a:effectLst/>
                <a:latin typeface="Arial" panose="020B0604020202020204" pitchFamily="34" charset="0"/>
                <a:ea typeface="Arial" panose="020B0604020202020204" pitchFamily="34" charset="0"/>
                <a:cs typeface="Arial" panose="020B0604020202020204" pitchFamily="34" charset="0"/>
              </a:rPr>
              <a:t>RESOURCE TO SHARE:</a:t>
            </a:r>
            <a:endParaRPr lang="en-US" dirty="0">
              <a:effectLst/>
            </a:endParaRPr>
          </a:p>
          <a:p>
            <a:pPr marL="137160" marR="0" indent="0" algn="l" rtl="0">
              <a:buNone/>
            </a:pPr>
            <a:r>
              <a:rPr lang="en-US" sz="1800" b="0" i="0" dirty="0">
                <a:solidFill>
                  <a:srgbClr val="000000"/>
                </a:solidFill>
                <a:effectLst/>
                <a:latin typeface="Arial" panose="020B0604020202020204" pitchFamily="34" charset="0"/>
                <a:ea typeface="Arial" panose="020B0604020202020204" pitchFamily="34" charset="0"/>
                <a:cs typeface="Arial" panose="020B0604020202020204" pitchFamily="34" charset="0"/>
              </a:rPr>
              <a:t>Login Page:  https://pbisr.navigate360.com/login.php</a:t>
            </a:r>
            <a:endParaRPr lang="en-US" sz="3200" b="0" i="0" dirty="0">
              <a:solidFill>
                <a:srgbClr val="000000"/>
              </a:solidFill>
              <a:effectLst/>
              <a:latin typeface="Arial"/>
              <a:ea typeface="Arial" panose="020B0604020202020204" pitchFamily="34" charset="0"/>
              <a:cs typeface="Arial"/>
            </a:endParaRPr>
          </a:p>
          <a:p>
            <a:pPr marL="13716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3200" b="0" i="0" dirty="0">
                <a:solidFill>
                  <a:srgbClr val="000000"/>
                </a:solidFill>
                <a:effectLst/>
                <a:latin typeface="Arial"/>
                <a:ea typeface="Arial" panose="020B0604020202020204" pitchFamily="34" charset="0"/>
                <a:cs typeface="Arial"/>
              </a:rPr>
              <a:t>Log in to the Web Portal Resource: </a:t>
            </a:r>
            <a:r>
              <a:rPr lang="en-US" sz="1800" b="0" i="0" dirty="0">
                <a:solidFill>
                  <a:srgbClr val="000000"/>
                </a:solidFill>
                <a:effectLst/>
                <a:latin typeface="Arial" panose="020B0604020202020204" pitchFamily="34" charset="0"/>
                <a:ea typeface="Arial" panose="020B0604020202020204" pitchFamily="34" charset="0"/>
                <a:cs typeface="Arial" panose="020B0604020202020204" pitchFamily="34" charset="0"/>
              </a:rPr>
              <a:t>https://support.pbisrewards.com/article/web-portal/</a:t>
            </a:r>
          </a:p>
          <a:p>
            <a:pPr marL="13716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b="0" i="0" dirty="0">
                <a:solidFill>
                  <a:srgbClr val="000000"/>
                </a:solidFill>
                <a:effectLst/>
                <a:latin typeface="Arial" panose="020B0604020202020204" pitchFamily="34" charset="0"/>
                <a:ea typeface="Arial" panose="020B0604020202020204" pitchFamily="34" charset="0"/>
                <a:cs typeface="Arial" panose="020B0604020202020204" pitchFamily="34" charset="0"/>
              </a:rPr>
              <a:t>Log in to the Staff App Resource:  https://support.pbisrewards.com/article/app-login/</a:t>
            </a:r>
          </a:p>
          <a:p>
            <a:pPr marL="139700" lvl="0" indent="0" algn="l" rtl="0">
              <a:lnSpc>
                <a:spcPct val="100000"/>
              </a:lnSpc>
              <a:spcBef>
                <a:spcPts val="0"/>
              </a:spcBef>
              <a:spcAft>
                <a:spcPts val="0"/>
              </a:spcAft>
              <a:buSzPts val="1400"/>
              <a:buNone/>
            </a:pPr>
            <a:endParaRPr lang="en-US" dirty="0"/>
          </a:p>
          <a:p>
            <a:endParaRPr lang="en-US" dirty="0"/>
          </a:p>
        </p:txBody>
      </p:sp>
    </p:spTree>
    <p:extLst>
      <p:ext uri="{BB962C8B-B14F-4D97-AF65-F5344CB8AC3E}">
        <p14:creationId xmlns:p14="http://schemas.microsoft.com/office/powerpoint/2010/main" val="2565770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6E185-6BFA-A17B-FC4E-9AFBFFB52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86C7CF-80BD-4B62-2112-18437D0E5B5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81924DC-8492-2CB3-EB63-8498DD28EEE4}"/>
              </a:ext>
            </a:extLst>
          </p:cNvPr>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USE THIS SLIDE FOR CLEVER OF CLASSLINK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When you are logging in, go to our home page (</a:t>
            </a:r>
            <a:r>
              <a:rPr lang="en-US" dirty="0"/>
              <a:t>https://pbisr.navigate360.com/login.php</a:t>
            </a:r>
            <a:r>
              <a:rPr lang="en-US" b="0" dirty="0"/>
              <a:t>). </a:t>
            </a:r>
            <a:r>
              <a:rPr lang="en-US" b="1" dirty="0"/>
              <a:t>(CLICK)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Since your school is a Clever or ClassLink school, staff members will easily be able to use the single sign-on options for Clever or ClassLink.  </a:t>
            </a:r>
            <a:r>
              <a:rPr lang="en-US" b="1" dirty="0"/>
              <a:t>(CLICK)</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You can also login with your email address and password </a:t>
            </a:r>
            <a:r>
              <a:rPr lang="en-US" b="1" dirty="0"/>
              <a:t>(CLICK)</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You can create access for substitutes and cashiers who may be running your school store (parent volunteers) </a:t>
            </a:r>
            <a:r>
              <a:rPr lang="en-US" b="1" dirty="0"/>
              <a:t>(CLICK)</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Once you are logged into PBIS Rewards, you will see the landing page!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dirty="0"/>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Resources: </a:t>
            </a:r>
            <a:r>
              <a:rPr lang="en-US" dirty="0">
                <a:latin typeface="Calibri"/>
                <a:cs typeface="Calibri"/>
              </a:rPr>
              <a:t>Login into PBIS Rewards: https://support.pbisrewards.com/article/web-portal/</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1" dirty="0"/>
          </a:p>
          <a:p>
            <a:pPr marL="139700" indent="0">
              <a:buNone/>
            </a:pPr>
            <a:endParaRPr lang="en-US" dirty="0"/>
          </a:p>
        </p:txBody>
      </p:sp>
    </p:spTree>
    <p:extLst>
      <p:ext uri="{BB962C8B-B14F-4D97-AF65-F5344CB8AC3E}">
        <p14:creationId xmlns:p14="http://schemas.microsoft.com/office/powerpoint/2010/main" val="2568167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45A58-CF84-DDD2-D9E8-75FD061597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67989-4315-A182-6EB5-AD6833AF2AA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6C2DACF-C2E7-2EDA-6E01-066685F089D8}"/>
              </a:ext>
            </a:extLst>
          </p:cNvPr>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a:t>USE THIS SLIDE FOR NON-CLEVER OR CLASSLINK SCHOOLS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a:t>When you are logging in, go to our home page (</a:t>
            </a:r>
            <a:r>
              <a:rPr lang="en-US"/>
              <a:t>https://pbisr.navigate360.com/login.php</a:t>
            </a:r>
            <a:r>
              <a:rPr lang="en-US" b="0"/>
              <a:t>). </a:t>
            </a:r>
            <a:r>
              <a:rPr lang="en-US" b="1"/>
              <a:t>(CLICK)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a:t>Since your school is a Clever or ClassLink school, staff members will easily be able to use the single sign-on options for Clever or ClassLink.  </a:t>
            </a:r>
            <a:r>
              <a:rPr lang="en-US" b="1"/>
              <a:t>(CLICK)</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a:t>You can also login with your email address and password </a:t>
            </a:r>
            <a:r>
              <a:rPr lang="en-US" b="1"/>
              <a:t>(CLICK)</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a:t>You can create access for substitutes and cashiers who may be running your school store (parent volunteers) </a:t>
            </a:r>
            <a:r>
              <a:rPr lang="en-US" b="1"/>
              <a:t>(CLICK)</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a:t>Once you are logged into PBIS Rewards, you will see the landing page!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a:t>Resources: </a:t>
            </a:r>
            <a:r>
              <a:rPr lang="en-US">
                <a:latin typeface="Calibri"/>
                <a:cs typeface="Calibri"/>
              </a:rPr>
              <a:t>Login into PBIS Rewards: https://support.pbisrewards.com/article/web-portal/</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1"/>
          </a:p>
          <a:p>
            <a:pPr marL="139700" indent="0">
              <a:buNone/>
            </a:pPr>
            <a:endParaRPr lang="en-US"/>
          </a:p>
        </p:txBody>
      </p:sp>
    </p:spTree>
    <p:extLst>
      <p:ext uri="{BB962C8B-B14F-4D97-AF65-F5344CB8AC3E}">
        <p14:creationId xmlns:p14="http://schemas.microsoft.com/office/powerpoint/2010/main" val="2071972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a:buSzPts val="1400"/>
            </a:pPr>
            <a:r>
              <a:rPr lang="en-US" dirty="0"/>
              <a:t>From the PBIS Rewards Web Portal, staff members can authorize themselves to use the application.  This serves as a multifactor authentication to help protect the security of your system and staff/student information.  It is also nice for teachers who may not remember their passwords and rely heavily on Clever, Classlink, or other password manager.  </a:t>
            </a:r>
          </a:p>
          <a:p>
            <a:pPr marL="139700">
              <a:buSzPts val="1400"/>
            </a:pPr>
            <a:r>
              <a:rPr lang="en-US" dirty="0"/>
              <a:t>On the left  side, staff members will select the Login Auth Codes tab. {CLICK} </a:t>
            </a:r>
          </a:p>
          <a:p>
            <a:pPr marL="139700">
              <a:buSzPts val="1400"/>
            </a:pPr>
            <a:r>
              <a:rPr lang="en-US" dirty="0"/>
              <a:t>Since you are staff members, we will be selecting staff. </a:t>
            </a:r>
          </a:p>
          <a:p>
            <a:pPr marL="139700">
              <a:buSzPts val="1400"/>
            </a:pPr>
            <a:r>
              <a:rPr lang="en-US" dirty="0"/>
              <a:t>Please note, there are other options available here for you to authorize students, substitutes, volunteer cashiers for your school store (parents, community members, etc.), or even set up a scanning station for students to check the number of points they currently have in their points backpack.  {CLICK}</a:t>
            </a:r>
            <a:r>
              <a:rPr lang="en-US" b="1" dirty="0"/>
              <a:t> </a:t>
            </a:r>
          </a:p>
          <a:p>
            <a:pPr marL="139700">
              <a:buSzPts val="1400"/>
            </a:pPr>
            <a:r>
              <a:rPr lang="en-US" dirty="0"/>
              <a:t>Now that we have selected STAFF, we will see this screen.  Here we will be clicking on the green plus sign!  Remember, anytime we see the color green within PBIS Rewards, we are adding something to the system or getting something from the system. </a:t>
            </a:r>
            <a:r>
              <a:rPr lang="en-US" b="0" dirty="0"/>
              <a:t>{CLICK}</a:t>
            </a:r>
          </a:p>
          <a:p>
            <a:pPr marL="171450" indent="-171450">
              <a:buSzPts val="1400"/>
            </a:pPr>
            <a:r>
              <a:rPr lang="en-US" dirty="0"/>
              <a:t>Now, the system will ask who we are authorizing.  If you are an admin, you will have the option to authorize other users, staff members without admin permissions will only be able to select “Authorize Myself.” Take note:  this one-time code will only be valid for a limited amount of time (4-hours).  </a:t>
            </a:r>
          </a:p>
          <a:p>
            <a:pPr marL="171450" indent="-171450">
              <a:buSzPts val="1400"/>
            </a:pPr>
            <a:r>
              <a:rPr lang="en-US" dirty="0"/>
              <a:t>Next, we are going to select Generate Code. {CLICK}  </a:t>
            </a:r>
            <a:endParaRPr lang="en-US" b="1" dirty="0"/>
          </a:p>
          <a:p>
            <a:pPr marL="171450" indent="-171450">
              <a:buSzPts val="1400"/>
            </a:pPr>
            <a:r>
              <a:rPr lang="en-US" dirty="0"/>
              <a:t>This will provide us a code of numbers and letters. Everyone will have a different code. This is how the system recognizes who is logging in.  We can either write this down a piece of paper or leave this up on our screen while we get the app ready on our device.  </a:t>
            </a:r>
          </a:p>
          <a:p>
            <a:pPr marL="139700">
              <a:buSzPts val="1400"/>
            </a:pPr>
            <a:endParaRPr lang="en-US" dirty="0"/>
          </a:p>
          <a:p>
            <a:pPr marL="457200" lvl="0" indent="-317500" algn="l" rtl="0">
              <a:lnSpc>
                <a:spcPct val="115000"/>
              </a:lnSpc>
              <a:spcBef>
                <a:spcPts val="0"/>
              </a:spcBef>
              <a:spcAft>
                <a:spcPts val="0"/>
              </a:spcAft>
              <a:buSzPts val="1400"/>
              <a:buChar char="●"/>
            </a:pPr>
            <a:endParaRPr lang="en-US" dirty="0">
              <a:solidFill>
                <a:schemeClr val="dk1"/>
              </a:solidFill>
            </a:endParaRPr>
          </a:p>
          <a:p>
            <a:pPr marL="139700" lvl="0" indent="0" algn="l" rtl="0">
              <a:lnSpc>
                <a:spcPct val="115000"/>
              </a:lnSpc>
              <a:spcBef>
                <a:spcPts val="0"/>
              </a:spcBef>
              <a:spcAft>
                <a:spcPts val="0"/>
              </a:spcAft>
              <a:buSzPts val="1400"/>
              <a:buNone/>
            </a:pPr>
            <a:r>
              <a:rPr lang="en-US" b="1" dirty="0">
                <a:solidFill>
                  <a:schemeClr val="dk1"/>
                </a:solidFill>
              </a:rPr>
              <a:t>Resources:  </a:t>
            </a:r>
          </a:p>
          <a:p>
            <a:pPr marL="139700" lvl="0" indent="0" algn="l" rtl="0">
              <a:lnSpc>
                <a:spcPct val="115000"/>
              </a:lnSpc>
              <a:spcBef>
                <a:spcPts val="0"/>
              </a:spcBef>
              <a:spcAft>
                <a:spcPts val="0"/>
              </a:spcAft>
              <a:buSzPts val="1400"/>
              <a:buNone/>
            </a:pPr>
            <a:r>
              <a:rPr lang="en-US" dirty="0">
                <a:solidFill>
                  <a:schemeClr val="dk1"/>
                </a:solidFill>
              </a:rPr>
              <a:t>https://support.pbisrewards.com/article/app-login/</a:t>
            </a:r>
          </a:p>
        </p:txBody>
      </p:sp>
    </p:spTree>
    <p:extLst>
      <p:ext uri="{BB962C8B-B14F-4D97-AF65-F5344CB8AC3E}">
        <p14:creationId xmlns:p14="http://schemas.microsoft.com/office/powerpoint/2010/main" val="1081699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b="0" dirty="0"/>
              <a:t>Here, we can see what the app will look like on your phone.  </a:t>
            </a:r>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b="0" dirty="0"/>
              <a:t>As a reminder, we do have a suite of apps for our users (one for staff, students, and families).  Be sure to download the PBIS Rewards Staff App. {CLICK}</a:t>
            </a:r>
            <a:endParaRPr lang="en-US" b="1" dirty="0"/>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b="0" dirty="0"/>
              <a:t>Instead of entering all of this information to log in, the staff members can select “I HAVE AN AUTHORIZATION CODE” {CLICK}</a:t>
            </a:r>
            <a:endParaRPr lang="en-US" b="1" dirty="0"/>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b="0" dirty="0"/>
              <a:t>Enter the code you just generated and select SUBMIT.  {CLICK}</a:t>
            </a:r>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b="0" dirty="0"/>
              <a:t>This will take you to our staff app. This process will only need to happen once on a device unless you change devices or undergo a software upgrade.  </a:t>
            </a:r>
          </a:p>
          <a:p>
            <a:pPr marL="139700" indent="0">
              <a:buNone/>
            </a:pPr>
            <a:endParaRPr lang="en-US" dirty="0"/>
          </a:p>
        </p:txBody>
      </p:sp>
    </p:spTree>
    <p:extLst>
      <p:ext uri="{BB962C8B-B14F-4D97-AF65-F5344CB8AC3E}">
        <p14:creationId xmlns:p14="http://schemas.microsoft.com/office/powerpoint/2010/main" val="3419007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cs typeface="Calibri"/>
              </a:rPr>
              <a:t>Students can log in several different ways, Through Google, Clever, Classlink, or through a teacher Authorization Code in both the web portal and the student app.  Students can also use a QR code to login to the student app.  Let’s review how to create this authorization code for students. </a:t>
            </a:r>
            <a:r>
              <a:rPr lang="en-US" dirty="0"/>
              <a:t>Student Web Portal: https://pbisrstudent.navigate360.com/login.php</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Tree>
    <p:extLst>
      <p:ext uri="{BB962C8B-B14F-4D97-AF65-F5344CB8AC3E}">
        <p14:creationId xmlns:p14="http://schemas.microsoft.com/office/powerpoint/2010/main" val="3974636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lvl="0" indent="0" algn="l" rtl="0">
              <a:lnSpc>
                <a:spcPct val="100000"/>
              </a:lnSpc>
              <a:spcBef>
                <a:spcPts val="0"/>
              </a:spcBef>
              <a:spcAft>
                <a:spcPts val="0"/>
              </a:spcAft>
              <a:buFont typeface="Arial" panose="020B0604020202020204" pitchFamily="34" charset="0"/>
              <a:buNone/>
            </a:pPr>
            <a:r>
              <a:rPr lang="en-US" dirty="0"/>
              <a:t>Just as we created authorization codes for ourselves, we can create those for our students, if needed.  To create an authorization code for students, navigate to the Login Auth Codes tab.  (CLICK)</a:t>
            </a:r>
          </a:p>
          <a:p>
            <a:pPr marL="457200" lvl="0" indent="0" algn="l" rtl="0">
              <a:lnSpc>
                <a:spcPct val="100000"/>
              </a:lnSpc>
              <a:spcBef>
                <a:spcPts val="0"/>
              </a:spcBef>
              <a:spcAft>
                <a:spcPts val="0"/>
              </a:spcAft>
              <a:buFont typeface="Arial" panose="020B0604020202020204" pitchFamily="34" charset="0"/>
              <a:buNone/>
            </a:pPr>
            <a:r>
              <a:rPr lang="en-US" dirty="0"/>
              <a:t>This time, we will select Student.  (Click) </a:t>
            </a:r>
          </a:p>
          <a:p>
            <a:pPr marL="457200" lvl="0" indent="0" algn="l" rtl="0">
              <a:lnSpc>
                <a:spcPct val="100000"/>
              </a:lnSpc>
              <a:spcBef>
                <a:spcPts val="0"/>
              </a:spcBef>
              <a:spcAft>
                <a:spcPts val="0"/>
              </a:spcAft>
              <a:buFont typeface="Arial" panose="020B0604020202020204" pitchFamily="34" charset="0"/>
              <a:buNone/>
            </a:pPr>
            <a:r>
              <a:rPr lang="en-US" dirty="0"/>
              <a:t>This will open a new screen.  Just like we did as a staff member, we will select the green plus sign.  (CLICK) </a:t>
            </a:r>
          </a:p>
          <a:p>
            <a:pPr marL="457200" lvl="0" indent="0" algn="l" rtl="0">
              <a:lnSpc>
                <a:spcPct val="100000"/>
              </a:lnSpc>
              <a:spcBef>
                <a:spcPts val="0"/>
              </a:spcBef>
              <a:spcAft>
                <a:spcPts val="0"/>
              </a:spcAft>
              <a:buFont typeface="Arial" panose="020B0604020202020204" pitchFamily="34" charset="0"/>
              <a:buNone/>
            </a:pPr>
            <a:r>
              <a:rPr lang="en-US" dirty="0"/>
              <a:t>Here we will be given some options.  The amount of time these will be active and the option for the type of code. These can be group codes or individual student codes.  (CLICK)</a:t>
            </a:r>
          </a:p>
          <a:p>
            <a:pPr marL="457200" lvl="0" indent="0" algn="l" rtl="0">
              <a:lnSpc>
                <a:spcPct val="100000"/>
              </a:lnSpc>
              <a:spcBef>
                <a:spcPts val="0"/>
              </a:spcBef>
              <a:spcAft>
                <a:spcPts val="0"/>
              </a:spcAft>
              <a:buFont typeface="Arial" panose="020B0604020202020204" pitchFamily="34" charset="0"/>
              <a:buNone/>
            </a:pPr>
            <a:r>
              <a:rPr lang="en-US" dirty="0"/>
              <a:t>Students can scan the code for the app or use the alphanumeric code provided in both the web portal and the student app.  If you have a group code, students will identify themselves by using their first/last name, email address, or student ID. </a:t>
            </a:r>
          </a:p>
        </p:txBody>
      </p:sp>
    </p:spTree>
    <p:extLst>
      <p:ext uri="{BB962C8B-B14F-4D97-AF65-F5344CB8AC3E}">
        <p14:creationId xmlns:p14="http://schemas.microsoft.com/office/powerpoint/2010/main" val="952830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defRPr/>
            </a:pPr>
            <a:r>
              <a:rPr lang="en-US" dirty="0"/>
              <a:t>Students can use their web portal and app to see their point balance, point details, comments teachers have made, upcoming events and raffles, Check-In/Check-Out info, stores items, and purchases. They can also purchase items from stores and register for events and raffles from their accounts when admin turns on Student Purchases from the admin settings tab. Students can also see their basic referral info and do SEL/Status Self Checks if Admin turns these features on. Students have access to SEL/Status check history but only the information they have personally entered into the system.  Students will not see what staff members may have notated in the system for their SEL/Status Check. </a:t>
            </a:r>
            <a:endParaRPr lang="en-US" dirty="0">
              <a:cs typeface="Calibri"/>
            </a:endParaRPr>
          </a:p>
          <a:p>
            <a:pPr marL="139700" indent="0">
              <a:buNone/>
            </a:pPr>
            <a:endParaRPr lang="en-US" dirty="0"/>
          </a:p>
        </p:txBody>
      </p:sp>
    </p:spTree>
    <p:extLst>
      <p:ext uri="{BB962C8B-B14F-4D97-AF65-F5344CB8AC3E}">
        <p14:creationId xmlns:p14="http://schemas.microsoft.com/office/powerpoint/2010/main" val="207112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CDA53-6D43-3014-941E-BE89BAF11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5FB65-5761-2017-BBB5-65F5F1A917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DF75994-E33D-DFBE-C180-CED203CF5817}"/>
              </a:ext>
            </a:extLst>
          </p:cNvPr>
          <p:cNvSpPr>
            <a:spLocks noGrp="1"/>
          </p:cNvSpPr>
          <p:nvPr>
            <p:ph type="body" idx="1"/>
          </p:nvPr>
        </p:nvSpPr>
        <p:spPr/>
        <p:txBody>
          <a:bodyPr/>
          <a:lstStyle/>
          <a:p>
            <a:pPr marL="139700" indent="0">
              <a:buNone/>
            </a:pPr>
            <a:endParaRPr lang="en-US" dirty="0"/>
          </a:p>
        </p:txBody>
      </p:sp>
    </p:spTree>
    <p:extLst>
      <p:ext uri="{BB962C8B-B14F-4D97-AF65-F5344CB8AC3E}">
        <p14:creationId xmlns:p14="http://schemas.microsoft.com/office/powerpoint/2010/main" val="294588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This is a good time to make sure your staff is able to login to PBIS Rewards.  You may want to have a few people with admin permissions ready to add staff members, if necessary or even troubleshoot login issues.  </a:t>
            </a:r>
          </a:p>
        </p:txBody>
      </p:sp>
    </p:spTree>
    <p:extLst>
      <p:ext uri="{BB962C8B-B14F-4D97-AF65-F5344CB8AC3E}">
        <p14:creationId xmlns:p14="http://schemas.microsoft.com/office/powerpoint/2010/main" val="30426599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01">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4">
                    <a:lumMod val="60000"/>
                    <a:lumOff val="40000"/>
                  </a:schemeClr>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spTree>
    <p:extLst>
      <p:ext uri="{BB962C8B-B14F-4D97-AF65-F5344CB8AC3E}">
        <p14:creationId xmlns:p14="http://schemas.microsoft.com/office/powerpoint/2010/main" val="4022979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1"/>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6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3518605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03">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1"/>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1" y="4878319"/>
            <a:ext cx="7196497" cy="287575"/>
          </a:xfrm>
        </p:spPr>
        <p:txBody>
          <a:bodyPr>
            <a:normAutofit/>
          </a:bodyPr>
          <a:lstStyle>
            <a:lvl1pPr marL="0" indent="0">
              <a:buNone/>
              <a:defRPr sz="1400" b="1" i="0">
                <a:solidFill>
                  <a:schemeClr val="accent1"/>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3"/>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8" y="1"/>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1719131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8"/>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2"/>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0"/>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0"/>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6"/>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0"/>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8"/>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8"/>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19262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7"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5"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2"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375095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8" y="2086350"/>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0"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02936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6" y="4449780"/>
            <a:ext cx="2897337"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4449780"/>
            <a:ext cx="2897337"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6"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0"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5"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308396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0B1B8"/>
              </a:gs>
              <a:gs pos="50000">
                <a:srgbClr val="4D5CAC"/>
              </a:gs>
              <a:gs pos="0">
                <a:srgbClr val="573393"/>
              </a:gs>
              <a:gs pos="100000">
                <a:srgbClr val="30B1B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8"/>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2" y="4010298"/>
            <a:ext cx="10332719" cy="167585"/>
          </a:xfrm>
          <a:prstGeom prst="round2SameRect">
            <a:avLst>
              <a:gd name="adj1" fmla="val 50000"/>
              <a:gd name="adj2" fmla="val 0"/>
            </a:avLst>
          </a:prstGeom>
          <a:gradFill>
            <a:gsLst>
              <a:gs pos="75000">
                <a:srgbClr val="30B1B8"/>
              </a:gs>
              <a:gs pos="50000">
                <a:srgbClr val="4D5CAC"/>
              </a:gs>
              <a:gs pos="0">
                <a:srgbClr val="573393"/>
              </a:gs>
              <a:gs pos="100000">
                <a:srgbClr val="30B1B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78"/>
            <a:ext cx="2262188" cy="716945"/>
          </a:xfrm>
        </p:spPr>
        <p:txBody>
          <a:bodyPr/>
          <a:lstStyle>
            <a:lvl1pPr marL="0" indent="0" algn="ctr">
              <a:buNone/>
              <a:defRPr sz="4400" b="1" i="0">
                <a:solidFill>
                  <a:schemeClr val="accent1"/>
                </a:solidFill>
                <a:latin typeface="Rockwell"/>
                <a:ea typeface="Rockwell"/>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7"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6" y="4307378"/>
            <a:ext cx="2262188" cy="716945"/>
          </a:xfrm>
        </p:spPr>
        <p:txBody>
          <a:bodyPr/>
          <a:lstStyle>
            <a:lvl1pPr marL="0" indent="0" algn="ctr">
              <a:buNone/>
              <a:defRPr sz="4400" b="1" i="0">
                <a:solidFill>
                  <a:schemeClr val="accent1"/>
                </a:solidFill>
                <a:latin typeface="Rockwell"/>
                <a:ea typeface="Rockwell"/>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78"/>
            <a:ext cx="2262188" cy="716945"/>
          </a:xfrm>
        </p:spPr>
        <p:txBody>
          <a:bodyPr/>
          <a:lstStyle>
            <a:lvl1pPr marL="0" indent="0" algn="ctr">
              <a:buNone/>
              <a:defRPr sz="4400" b="1" i="0">
                <a:solidFill>
                  <a:schemeClr val="tx1"/>
                </a:solidFill>
                <a:latin typeface="Rockwell"/>
                <a:ea typeface="Rockwell"/>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2" y="4307378"/>
            <a:ext cx="2262188" cy="716945"/>
          </a:xfrm>
        </p:spPr>
        <p:txBody>
          <a:bodyPr/>
          <a:lstStyle>
            <a:lvl1pPr marL="0" indent="0" algn="ctr">
              <a:buNone/>
              <a:defRPr sz="4400" b="1" i="0">
                <a:solidFill>
                  <a:schemeClr val="tx1"/>
                </a:solidFill>
                <a:latin typeface="Rockwell"/>
                <a:ea typeface="Rockwell"/>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289552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69"/>
            <a:ext cx="4491875" cy="1669932"/>
          </a:xfrm>
        </p:spPr>
        <p:txBody>
          <a:bodyPr/>
          <a:lstStyle>
            <a:lvl1pPr marL="285744" indent="-285744">
              <a:buFont typeface="Arial" panose="020B0604020202020204" pitchFamily="34" charset="0"/>
              <a:buChar char="•"/>
              <a:defRPr sz="1400" b="0" i="0">
                <a:latin typeface="Rockwell"/>
                <a:ea typeface="Rockwell"/>
                <a:cs typeface="Rockwell"/>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7"/>
            <a:ext cx="4491875" cy="283735"/>
          </a:xfrm>
        </p:spPr>
        <p:txBody>
          <a:bodyPr/>
          <a:lstStyle>
            <a:lvl1pPr marL="0" indent="0">
              <a:buNone/>
              <a:defRPr sz="1400" b="1" i="0">
                <a:solidFill>
                  <a:schemeClr val="tx1"/>
                </a:solidFill>
                <a:latin typeface="Rockwell"/>
                <a:ea typeface="Rockwell"/>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69"/>
            <a:ext cx="4491875" cy="1669932"/>
          </a:xfrm>
        </p:spPr>
        <p:txBody>
          <a:bodyPr/>
          <a:lstStyle>
            <a:lvl1pPr marL="285744" indent="-285744">
              <a:buFont typeface="Arial" panose="020B0604020202020204" pitchFamily="34" charset="0"/>
              <a:buChar char="•"/>
              <a:defRPr sz="1400" b="0" i="0">
                <a:latin typeface="Rockwell"/>
                <a:ea typeface="Rockwell"/>
                <a:cs typeface="Rockwell"/>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7"/>
            <a:ext cx="4491875" cy="283735"/>
          </a:xfrm>
        </p:spPr>
        <p:txBody>
          <a:bodyPr/>
          <a:lstStyle>
            <a:lvl1pPr marL="0" indent="0">
              <a:buNone/>
              <a:defRPr sz="1400" b="1" i="0">
                <a:solidFill>
                  <a:schemeClr val="tx1"/>
                </a:solidFill>
                <a:latin typeface="Rockwell"/>
                <a:ea typeface="Rockwell"/>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357808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5" y="1248410"/>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4" y="3144292"/>
            <a:ext cx="4129087" cy="2088109"/>
          </a:xfrm>
        </p:spPr>
        <p:txBody>
          <a:bodyP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0"/>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958231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65000"/>
                  </a:schemeClr>
                </a:solidFill>
                <a:latin typeface="Rockwell"/>
                <a:ea typeface="Rockwell"/>
              </a:rPr>
              <a:t>©2024 Navigate360</a:t>
            </a:r>
            <a:endParaRPr lang="en-US" sz="1100" b="1" dirty="0">
              <a:solidFill>
                <a:schemeClr val="bg1">
                  <a:lumMod val="65000"/>
                </a:schemeClr>
              </a:solidFill>
              <a:latin typeface="Rockwell"/>
              <a:ea typeface="Rockwell"/>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197227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 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 </a:t>
            </a: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 </a:t>
            </a: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Tree>
    <p:extLst>
      <p:ext uri="{BB962C8B-B14F-4D97-AF65-F5344CB8AC3E}">
        <p14:creationId xmlns:p14="http://schemas.microsoft.com/office/powerpoint/2010/main" val="3148071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5"/>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 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 </a:t>
            </a: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 </a:t>
            </a: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Tree>
    <p:extLst>
      <p:ext uri="{BB962C8B-B14F-4D97-AF65-F5344CB8AC3E}">
        <p14:creationId xmlns:p14="http://schemas.microsoft.com/office/powerpoint/2010/main" val="2359474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6"/>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1" y="1"/>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1"/>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Rockwell"/>
                <a:ea typeface="Rockwell"/>
                <a:cs typeface="Rockwell"/>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446861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Rockwell"/>
                <a:ea typeface="Rockwell"/>
                <a:cs typeface="Rockwell"/>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4"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4" y="4374185"/>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1"/>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2"/>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2391737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1561051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1802372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2"/>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2" y="4878321"/>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4"/>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9" y="2"/>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1544466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9"/>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1"/>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1"/>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7"/>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1"/>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9"/>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9"/>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8919254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8"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6"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3"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685802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9" y="2086351"/>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1"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916920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7"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2"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6"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6538860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9"/>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3" y="4010300"/>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8"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7"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3"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696716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47611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8"/>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2" y="488006"/>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2"/>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7" y="1248411"/>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5"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1"/>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3795291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084860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403180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049215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7"/>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2" y="2"/>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2"/>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8189146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5"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5" y="4374186"/>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2"/>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3"/>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2075570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9197397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7"/>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2527496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13300045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31014094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2"/>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2" y="4878321"/>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4"/>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9" y="2"/>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Tree>
    <p:extLst>
      <p:ext uri="{BB962C8B-B14F-4D97-AF65-F5344CB8AC3E}">
        <p14:creationId xmlns:p14="http://schemas.microsoft.com/office/powerpoint/2010/main" val="41597030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9"/>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1"/>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1"/>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7"/>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1"/>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9"/>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9"/>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78689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8"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6"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3"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9551535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9" y="2086351"/>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1"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872630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7"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2"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6"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1526168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9"/>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3" y="4010300"/>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8"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7"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3"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6532919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383123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8"/>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2" y="488006"/>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2"/>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7" y="1248411"/>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5"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1"/>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3523762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047546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4728542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14405939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7"/>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2" y="2"/>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2"/>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5899705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5"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5" y="4374186"/>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2"/>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3"/>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2798100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330809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9298261"/>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ver White BG">
    <p:spTree>
      <p:nvGrpSpPr>
        <p:cNvPr id="1" name=""/>
        <p:cNvGrpSpPr/>
        <p:nvPr/>
      </p:nvGrpSpPr>
      <p:grpSpPr>
        <a:xfrm>
          <a:off x="0" y="0"/>
          <a:ext cx="0" cy="0"/>
          <a:chOff x="0" y="0"/>
          <a:chExt cx="0" cy="0"/>
        </a:xfrm>
      </p:grpSpPr>
      <p:sp>
        <p:nvSpPr>
          <p:cNvPr id="8" name="Untertitel 2"/>
          <p:cNvSpPr>
            <a:spLocks noGrp="1"/>
          </p:cNvSpPr>
          <p:nvPr>
            <p:ph type="subTitle" idx="1" hasCustomPrompt="1"/>
          </p:nvPr>
        </p:nvSpPr>
        <p:spPr>
          <a:xfrm>
            <a:off x="1266921" y="2976768"/>
            <a:ext cx="8527059" cy="569107"/>
          </a:xfrm>
          <a:prstGeom prst="rect">
            <a:avLst/>
          </a:prstGeom>
        </p:spPr>
        <p:txBody>
          <a:bodyPr wrap="square" lIns="0" tIns="182880" rIns="180000" anchor="t" anchorCtr="0">
            <a:noAutofit/>
          </a:bodyPr>
          <a:lstStyle>
            <a:lvl1pPr marL="0" indent="0">
              <a:lnSpc>
                <a:spcPct val="100000"/>
              </a:lnSpc>
              <a:spcBef>
                <a:spcPts val="0"/>
              </a:spcBef>
              <a:buNone/>
              <a:defRPr kumimoji="0" lang="en-US" sz="2800" b="0" i="0" u="none" strike="noStrike" cap="none" spc="-25" normalizeH="0" baseline="0" dirty="0">
                <a:ln>
                  <a:noFill/>
                </a:ln>
                <a:solidFill>
                  <a:schemeClr val="accent4"/>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lvl="0"/>
            <a:r>
              <a:rPr lang="en-US" noProof="0"/>
              <a:t>Click to edit Master subtitle style</a:t>
            </a:r>
          </a:p>
        </p:txBody>
      </p:sp>
      <p:sp>
        <p:nvSpPr>
          <p:cNvPr id="6" name="Title 1">
            <a:extLst>
              <a:ext uri="{FF2B5EF4-FFF2-40B4-BE49-F238E27FC236}">
                <a16:creationId xmlns:a16="http://schemas.microsoft.com/office/drawing/2014/main" id="{0E72BD85-1F02-EE47-BDC2-56F2DD51105A}"/>
              </a:ext>
            </a:extLst>
          </p:cNvPr>
          <p:cNvSpPr>
            <a:spLocks noGrp="1"/>
          </p:cNvSpPr>
          <p:nvPr>
            <p:ph type="title"/>
          </p:nvPr>
        </p:nvSpPr>
        <p:spPr>
          <a:xfrm>
            <a:off x="1266923" y="1640813"/>
            <a:ext cx="9560407" cy="1325563"/>
          </a:xfrm>
          <a:prstGeom prst="rect">
            <a:avLst/>
          </a:prstGeom>
        </p:spPr>
        <p:txBody>
          <a:bodyPr anchor="b"/>
          <a:lstStyle>
            <a:lvl1pPr algn="l">
              <a:defRPr sz="5000">
                <a:solidFill>
                  <a:schemeClr val="accent1"/>
                </a:solidFill>
              </a:defRPr>
            </a:lvl1pPr>
          </a:lstStyle>
          <a:p>
            <a:r>
              <a:rPr lang="en-US"/>
              <a:t>Click to edit Master title style</a:t>
            </a:r>
          </a:p>
        </p:txBody>
      </p:sp>
      <p:pic>
        <p:nvPicPr>
          <p:cNvPr id="3" name="Picture 2" descr="Text&#10;&#10;Description automatically generated with medium confidence">
            <a:extLst>
              <a:ext uri="{FF2B5EF4-FFF2-40B4-BE49-F238E27FC236}">
                <a16:creationId xmlns:a16="http://schemas.microsoft.com/office/drawing/2014/main" id="{FEA2CF32-A2F8-4636-908C-DEE26F1699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73209" y="6099802"/>
            <a:ext cx="2052272" cy="417012"/>
          </a:xfrm>
          <a:prstGeom prst="rect">
            <a:avLst/>
          </a:prstGeom>
        </p:spPr>
      </p:pic>
    </p:spTree>
    <p:extLst>
      <p:ext uri="{BB962C8B-B14F-4D97-AF65-F5344CB8AC3E}">
        <p14:creationId xmlns:p14="http://schemas.microsoft.com/office/powerpoint/2010/main" val="1416889255"/>
      </p:ext>
    </p:extLst>
  </p:cSld>
  <p:clrMapOvr>
    <a:masterClrMapping/>
  </p:clrMapOvr>
  <p:transition spd="med"/>
  <p:extLst>
    <p:ext uri="{DCECCB84-F9BA-43D5-87BE-67443E8EF086}">
      <p15:sldGuideLst xmlns:p15="http://schemas.microsoft.com/office/powerpoint/2012/main">
        <p15:guide id="1" orient="horz" pos="912">
          <p15:clr>
            <a:srgbClr val="FBAE40"/>
          </p15:clr>
        </p15:guide>
        <p15:guide id="2" pos="528">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ver Gradient BG">
    <p:bg>
      <p:bgRef idx="1001">
        <a:schemeClr val="bg2"/>
      </p:bgRef>
    </p:bg>
    <p:spTree>
      <p:nvGrpSpPr>
        <p:cNvPr id="1" name=""/>
        <p:cNvGrpSpPr/>
        <p:nvPr/>
      </p:nvGrpSpPr>
      <p:grpSpPr>
        <a:xfrm>
          <a:off x="0" y="0"/>
          <a:ext cx="0" cy="0"/>
          <a:chOff x="0" y="0"/>
          <a:chExt cx="0" cy="0"/>
        </a:xfrm>
      </p:grpSpPr>
      <p:pic>
        <p:nvPicPr>
          <p:cNvPr id="3" name="Picture 2" descr="A clear blue sky&#10;&#10;Description automatically generated">
            <a:extLst>
              <a:ext uri="{FF2B5EF4-FFF2-40B4-BE49-F238E27FC236}">
                <a16:creationId xmlns:a16="http://schemas.microsoft.com/office/drawing/2014/main" id="{8198FD15-595D-4175-9071-0D1AB59850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8" name="Untertitel 2"/>
          <p:cNvSpPr>
            <a:spLocks noGrp="1"/>
          </p:cNvSpPr>
          <p:nvPr>
            <p:ph type="subTitle" idx="1" hasCustomPrompt="1"/>
          </p:nvPr>
        </p:nvSpPr>
        <p:spPr>
          <a:xfrm>
            <a:off x="1266921" y="2976768"/>
            <a:ext cx="8527059" cy="569107"/>
          </a:xfrm>
          <a:prstGeom prst="rect">
            <a:avLst/>
          </a:prstGeom>
        </p:spPr>
        <p:txBody>
          <a:bodyPr wrap="square" lIns="0" tIns="182880" rIns="180000" anchor="t" anchorCtr="0">
            <a:noAutofit/>
          </a:bodyPr>
          <a:lstStyle>
            <a:lvl1pPr marL="0" indent="0">
              <a:lnSpc>
                <a:spcPct val="100000"/>
              </a:lnSpc>
              <a:spcBef>
                <a:spcPts val="0"/>
              </a:spcBef>
              <a:buNone/>
              <a:defRPr kumimoji="0" lang="en-US" sz="2800" b="0" i="0" u="none" strike="noStrike" cap="none" spc="-25" normalizeH="0" baseline="0" dirty="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lvl="0"/>
            <a:r>
              <a:rPr lang="en-US" noProof="0"/>
              <a:t>Click to edit Master subtitle style</a:t>
            </a:r>
          </a:p>
        </p:txBody>
      </p:sp>
      <p:sp>
        <p:nvSpPr>
          <p:cNvPr id="2" name="Title 1">
            <a:extLst>
              <a:ext uri="{FF2B5EF4-FFF2-40B4-BE49-F238E27FC236}">
                <a16:creationId xmlns:a16="http://schemas.microsoft.com/office/drawing/2014/main" id="{5191D2FA-8A0C-FB48-B658-51EA73FCEDB9}"/>
              </a:ext>
            </a:extLst>
          </p:cNvPr>
          <p:cNvSpPr>
            <a:spLocks noGrp="1"/>
          </p:cNvSpPr>
          <p:nvPr>
            <p:ph type="title"/>
          </p:nvPr>
        </p:nvSpPr>
        <p:spPr>
          <a:xfrm>
            <a:off x="1266923" y="1640813"/>
            <a:ext cx="9560407" cy="1325563"/>
          </a:xfrm>
          <a:prstGeom prst="rect">
            <a:avLst/>
          </a:prstGeom>
        </p:spPr>
        <p:txBody>
          <a:bodyPr anchor="b"/>
          <a:lstStyle>
            <a:lvl1pPr algn="l">
              <a:defRPr sz="5000">
                <a:solidFill>
                  <a:schemeClr val="bg1"/>
                </a:solidFill>
              </a:defRPr>
            </a:lvl1pPr>
          </a:lstStyle>
          <a:p>
            <a:r>
              <a:rPr lang="en-US"/>
              <a:t>Click to edit Master title style</a:t>
            </a:r>
          </a:p>
        </p:txBody>
      </p:sp>
      <p:pic>
        <p:nvPicPr>
          <p:cNvPr id="5" name="Picture 4" descr="Text&#10;&#10;Description automatically generated">
            <a:extLst>
              <a:ext uri="{FF2B5EF4-FFF2-40B4-BE49-F238E27FC236}">
                <a16:creationId xmlns:a16="http://schemas.microsoft.com/office/drawing/2014/main" id="{32F5DF74-8605-485C-870F-05EDA16A7E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55431" y="6110505"/>
            <a:ext cx="2070052" cy="420624"/>
          </a:xfrm>
          <a:prstGeom prst="rect">
            <a:avLst/>
          </a:prstGeom>
        </p:spPr>
      </p:pic>
    </p:spTree>
    <p:extLst>
      <p:ext uri="{BB962C8B-B14F-4D97-AF65-F5344CB8AC3E}">
        <p14:creationId xmlns:p14="http://schemas.microsoft.com/office/powerpoint/2010/main" val="3808055866"/>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orient="horz" pos="912">
          <p15:clr>
            <a:srgbClr val="FBAE40"/>
          </p15:clr>
        </p15:guide>
        <p15:guide id="2" pos="52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ection White BG">
    <p:spTree>
      <p:nvGrpSpPr>
        <p:cNvPr id="1" name=""/>
        <p:cNvGrpSpPr/>
        <p:nvPr/>
      </p:nvGrpSpPr>
      <p:grpSpPr>
        <a:xfrm>
          <a:off x="0" y="0"/>
          <a:ext cx="0" cy="0"/>
          <a:chOff x="0" y="0"/>
          <a:chExt cx="0" cy="0"/>
        </a:xfrm>
      </p:grpSpPr>
      <p:sp>
        <p:nvSpPr>
          <p:cNvPr id="8" name="Untertitel 2"/>
          <p:cNvSpPr>
            <a:spLocks noGrp="1"/>
          </p:cNvSpPr>
          <p:nvPr>
            <p:ph type="subTitle" idx="1" hasCustomPrompt="1"/>
          </p:nvPr>
        </p:nvSpPr>
        <p:spPr>
          <a:xfrm>
            <a:off x="3614629" y="3648395"/>
            <a:ext cx="4962747" cy="454492"/>
          </a:xfrm>
          <a:prstGeom prst="rect">
            <a:avLst/>
          </a:prstGeom>
        </p:spPr>
        <p:txBody>
          <a:bodyPr wrap="none" lIns="0" tIns="0" rIns="0" bIns="0" anchor="t" anchorCtr="0">
            <a:normAutofit/>
          </a:bodyPr>
          <a:lstStyle>
            <a:lvl1pPr marL="0" indent="0" algn="ctr">
              <a:lnSpc>
                <a:spcPct val="100000"/>
              </a:lnSpc>
              <a:spcBef>
                <a:spcPts val="0"/>
              </a:spcBef>
              <a:buNone/>
              <a:defRPr kumimoji="0" lang="en-US" sz="2200" b="0" i="0" u="none" strike="noStrike" cap="none" spc="-25" normalizeH="0" baseline="0" dirty="0">
                <a:ln>
                  <a:noFill/>
                </a:ln>
                <a:solidFill>
                  <a:srgbClr val="53565A"/>
                </a:solidFill>
                <a:effectLst/>
                <a:uLnTx/>
                <a:uFillTx/>
                <a:latin typeface="+mn-lt"/>
              </a:defRPr>
            </a:lvl1pPr>
          </a:lstStyle>
          <a:p>
            <a:pPr marL="0" lvl="0"/>
            <a:r>
              <a:rPr lang="en-US" noProof="0"/>
              <a:t>Click to edit Master subtitle style</a:t>
            </a:r>
          </a:p>
        </p:txBody>
      </p:sp>
      <p:sp>
        <p:nvSpPr>
          <p:cNvPr id="9" name="Title 1">
            <a:extLst>
              <a:ext uri="{FF2B5EF4-FFF2-40B4-BE49-F238E27FC236}">
                <a16:creationId xmlns:a16="http://schemas.microsoft.com/office/drawing/2014/main" id="{A44CA4AF-81A0-9743-82D7-EAE593B52D7C}"/>
              </a:ext>
            </a:extLst>
          </p:cNvPr>
          <p:cNvSpPr>
            <a:spLocks noGrp="1"/>
          </p:cNvSpPr>
          <p:nvPr>
            <p:ph type="title"/>
          </p:nvPr>
        </p:nvSpPr>
        <p:spPr>
          <a:xfrm>
            <a:off x="838200" y="2361770"/>
            <a:ext cx="10515600" cy="1067233"/>
          </a:xfrm>
          <a:prstGeom prst="rect">
            <a:avLst/>
          </a:prstGeom>
        </p:spPr>
        <p:txBody>
          <a:bodyPr anchor="b"/>
          <a:lstStyle>
            <a:lvl1pPr algn="ctr">
              <a:defRPr sz="4000">
                <a:solidFill>
                  <a:schemeClr val="accent1"/>
                </a:solidFill>
              </a:defRPr>
            </a:lvl1pPr>
          </a:lstStyle>
          <a:p>
            <a:r>
              <a:rPr lang="en-US"/>
              <a:t>Click to edit Master title style</a:t>
            </a:r>
          </a:p>
        </p:txBody>
      </p:sp>
      <p:pic>
        <p:nvPicPr>
          <p:cNvPr id="7" name="Picture 6" descr="Text&#10;&#10;Description automatically generated with medium confidence">
            <a:extLst>
              <a:ext uri="{FF2B5EF4-FFF2-40B4-BE49-F238E27FC236}">
                <a16:creationId xmlns:a16="http://schemas.microsoft.com/office/drawing/2014/main" id="{9F78DE5C-F30A-4348-9EBE-DDE5221B7D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73209" y="6099802"/>
            <a:ext cx="2052272" cy="417012"/>
          </a:xfrm>
          <a:prstGeom prst="rect">
            <a:avLst/>
          </a:prstGeom>
        </p:spPr>
      </p:pic>
    </p:spTree>
    <p:extLst>
      <p:ext uri="{BB962C8B-B14F-4D97-AF65-F5344CB8AC3E}">
        <p14:creationId xmlns:p14="http://schemas.microsoft.com/office/powerpoint/2010/main" val="4136093540"/>
      </p:ext>
    </p:extLst>
  </p:cSld>
  <p:clrMapOvr>
    <a:masterClrMapping/>
  </p:clrMapOvr>
  <p:transition spd="med"/>
  <p:extLst>
    <p:ext uri="{DCECCB84-F9BA-43D5-87BE-67443E8EF086}">
      <p15:sldGuideLst xmlns:p15="http://schemas.microsoft.com/office/powerpoint/2012/main">
        <p15:guide id="1" orient="horz" pos="3864">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Gradient BG">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gradFill flip="none" rotWithShape="1">
            <a:gsLst>
              <a:gs pos="1000">
                <a:srgbClr val="2AD2C9"/>
              </a:gs>
              <a:gs pos="100000">
                <a:srgbClr val="5F259F"/>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2" name="Untertitel 2"/>
          <p:cNvSpPr>
            <a:spLocks noGrp="1"/>
          </p:cNvSpPr>
          <p:nvPr>
            <p:ph type="subTitle" idx="1" hasCustomPrompt="1"/>
          </p:nvPr>
        </p:nvSpPr>
        <p:spPr>
          <a:xfrm>
            <a:off x="3614629" y="3648395"/>
            <a:ext cx="4962747" cy="454492"/>
          </a:xfrm>
          <a:prstGeom prst="rect">
            <a:avLst/>
          </a:prstGeom>
        </p:spPr>
        <p:txBody>
          <a:bodyPr wrap="none" lIns="0" tIns="0" rIns="0" bIns="0" anchor="t" anchorCtr="0">
            <a:normAutofit/>
          </a:bodyPr>
          <a:lstStyle>
            <a:lvl1pPr marL="0" indent="0" algn="ctr">
              <a:lnSpc>
                <a:spcPct val="100000"/>
              </a:lnSpc>
              <a:spcBef>
                <a:spcPts val="0"/>
              </a:spcBef>
              <a:buNone/>
              <a:defRPr kumimoji="0" lang="en-US" sz="2200" b="0" i="0" u="none" strike="noStrike" cap="none" spc="-25" normalizeH="0" baseline="0" dirty="0">
                <a:ln>
                  <a:noFill/>
                </a:ln>
                <a:solidFill>
                  <a:schemeClr val="bg1"/>
                </a:solidFill>
                <a:effectLst/>
                <a:uLnTx/>
                <a:uFillTx/>
                <a:latin typeface="+mn-lt"/>
              </a:defRPr>
            </a:lvl1pPr>
          </a:lstStyle>
          <a:p>
            <a:pPr marL="0" lvl="0"/>
            <a:r>
              <a:rPr lang="en-US" noProof="0"/>
              <a:t>Click to edit Master subtitle style</a:t>
            </a:r>
          </a:p>
        </p:txBody>
      </p:sp>
      <p:sp>
        <p:nvSpPr>
          <p:cNvPr id="11" name="Title 1">
            <a:extLst>
              <a:ext uri="{FF2B5EF4-FFF2-40B4-BE49-F238E27FC236}">
                <a16:creationId xmlns:a16="http://schemas.microsoft.com/office/drawing/2014/main" id="{51C829C0-BCB1-9E40-9FB9-001FFBD381B2}"/>
              </a:ext>
            </a:extLst>
          </p:cNvPr>
          <p:cNvSpPr>
            <a:spLocks noGrp="1"/>
          </p:cNvSpPr>
          <p:nvPr>
            <p:ph type="title"/>
          </p:nvPr>
        </p:nvSpPr>
        <p:spPr>
          <a:xfrm>
            <a:off x="838200" y="2361770"/>
            <a:ext cx="10515600" cy="1067233"/>
          </a:xfrm>
          <a:prstGeom prst="rect">
            <a:avLst/>
          </a:prstGeom>
        </p:spPr>
        <p:txBody>
          <a:bodyPr anchor="b"/>
          <a:lstStyle>
            <a:lvl1pPr algn="ctr">
              <a:defRPr sz="4000">
                <a:solidFill>
                  <a:schemeClr val="bg1"/>
                </a:solidFill>
              </a:defRPr>
            </a:lvl1pPr>
          </a:lstStyle>
          <a:p>
            <a:r>
              <a:rPr lang="en-US"/>
              <a:t>Click to edit Master title style</a:t>
            </a:r>
          </a:p>
        </p:txBody>
      </p:sp>
    </p:spTree>
    <p:extLst>
      <p:ext uri="{BB962C8B-B14F-4D97-AF65-F5344CB8AC3E}">
        <p14:creationId xmlns:p14="http://schemas.microsoft.com/office/powerpoint/2010/main" val="2807634505"/>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orient="horz" pos="3864">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 Content">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558803" y="319817"/>
            <a:ext cx="10521815" cy="719043"/>
          </a:xfrm>
          <a:prstGeom prst="rect">
            <a:avLst/>
          </a:prstGeom>
        </p:spPr>
        <p:txBody>
          <a:bodyPr wrap="square" tIns="0" bIns="0" anchor="t" anchorCtr="0">
            <a:normAutofit/>
          </a:bodyPr>
          <a:lstStyle>
            <a:lvl1pPr marL="0" indent="0">
              <a:lnSpc>
                <a:spcPct val="90000"/>
              </a:lnSpc>
              <a:spcBef>
                <a:spcPts val="0"/>
              </a:spcBef>
              <a:buNone/>
              <a:defRPr sz="3600" b="0">
                <a:solidFill>
                  <a:srgbClr val="5F259F"/>
                </a:solidFill>
                <a:latin typeface="Rockwell" panose="02060603020205020403" pitchFamily="18" charset="0"/>
                <a:ea typeface="Malgun Gothic Semilight" panose="020B0502040204020203" pitchFamily="34" charset="-128"/>
                <a:cs typeface="Malgun Gothic Semilight" panose="020B0502040204020203" pitchFamily="34" charset="-128"/>
              </a:defRPr>
            </a:lvl1pPr>
            <a:lvl2pPr marL="274306" indent="0">
              <a:buNone/>
              <a:defRPr/>
            </a:lvl2pPr>
            <a:lvl3pPr marL="548613" indent="0">
              <a:buNone/>
              <a:defRPr/>
            </a:lvl3pPr>
            <a:lvl4pPr marL="822918" indent="0">
              <a:buNone/>
              <a:defRPr/>
            </a:lvl4pPr>
            <a:lvl5pPr marL="1097226" indent="0">
              <a:buNone/>
              <a:defRPr/>
            </a:lvl5pPr>
          </a:lstStyle>
          <a:p>
            <a:pPr lvl="0"/>
            <a:r>
              <a:rPr lang="en-US"/>
              <a:t>Click to edit Master text styles</a:t>
            </a:r>
          </a:p>
        </p:txBody>
      </p:sp>
      <p:sp>
        <p:nvSpPr>
          <p:cNvPr id="9" name="Content Placeholder 9">
            <a:extLst>
              <a:ext uri="{FF2B5EF4-FFF2-40B4-BE49-F238E27FC236}">
                <a16:creationId xmlns:a16="http://schemas.microsoft.com/office/drawing/2014/main" id="{BAD3EB6C-71B1-7645-B9B9-A1735F67E5E1}"/>
              </a:ext>
            </a:extLst>
          </p:cNvPr>
          <p:cNvSpPr>
            <a:spLocks noGrp="1"/>
          </p:cNvSpPr>
          <p:nvPr>
            <p:ph sz="quarter" idx="15"/>
          </p:nvPr>
        </p:nvSpPr>
        <p:spPr>
          <a:xfrm>
            <a:off x="565015" y="1663274"/>
            <a:ext cx="10515600" cy="4456975"/>
          </a:xfrm>
          <a:prstGeom prst="rect">
            <a:avLst/>
          </a:prstGeom>
        </p:spPr>
        <p:txBody>
          <a:bodyPr vert="horz" lIns="0" tIns="45720" rIns="0" bIns="45720" rtlCol="0" anchor="t" anchorCtr="0">
            <a:normAutofit/>
          </a:bodyPr>
          <a:lstStyle>
            <a:lvl1pPr>
              <a:spcBef>
                <a:spcPts val="600"/>
              </a:spcBef>
              <a:buClr>
                <a:schemeClr val="accent4"/>
              </a:buClr>
              <a:buSzPct val="100000"/>
              <a:defRPr lang="en-US" b="0" baseline="0" dirty="0" smtClean="0">
                <a:solidFill>
                  <a:schemeClr val="accent4"/>
                </a:solidFill>
                <a:latin typeface="+mn-lt"/>
              </a:defRPr>
            </a:lvl1pPr>
            <a:lvl2pPr>
              <a:spcBef>
                <a:spcPts val="600"/>
              </a:spcBef>
              <a:buClr>
                <a:schemeClr val="accent4"/>
              </a:buClr>
              <a:buSzPct val="100000"/>
              <a:defRPr lang="en-US" baseline="0" dirty="0" smtClean="0">
                <a:solidFill>
                  <a:schemeClr val="accent4"/>
                </a:solidFill>
                <a:latin typeface="+mn-lt"/>
              </a:defRPr>
            </a:lvl2pPr>
            <a:lvl3pPr>
              <a:spcBef>
                <a:spcPts val="600"/>
              </a:spcBef>
              <a:buClr>
                <a:schemeClr val="accent4"/>
              </a:buClr>
              <a:buSzPct val="100000"/>
              <a:defRPr lang="en-US" baseline="0" dirty="0" smtClean="0">
                <a:solidFill>
                  <a:schemeClr val="accent4"/>
                </a:solidFill>
                <a:latin typeface="+mn-lt"/>
              </a:defRPr>
            </a:lvl3pPr>
            <a:lvl4pPr>
              <a:spcBef>
                <a:spcPts val="600"/>
              </a:spcBef>
              <a:buClr>
                <a:schemeClr val="accent4"/>
              </a:buClr>
              <a:buSzPct val="100000"/>
              <a:defRPr lang="en-US" baseline="0" dirty="0" smtClean="0">
                <a:solidFill>
                  <a:schemeClr val="accent4"/>
                </a:solidFill>
                <a:latin typeface="+mn-lt"/>
              </a:defRPr>
            </a:lvl4pPr>
            <a:lvl5pPr>
              <a:spcBef>
                <a:spcPts val="600"/>
              </a:spcBef>
              <a:buClr>
                <a:schemeClr val="accent4"/>
              </a:buClr>
              <a:buSzPct val="100000"/>
              <a:defRPr lang="en-US" baseline="0" dirty="0">
                <a:solidFill>
                  <a:schemeClr val="accent4"/>
                </a:solidFill>
                <a:latin typeface="+mn-lt"/>
              </a:defRPr>
            </a:lvl5pPr>
            <a:lvl6pPr>
              <a:buClr>
                <a:schemeClr val="accent4"/>
              </a:buClr>
              <a:buSzPct val="100000"/>
              <a:defRPr sz="1500">
                <a:solidFill>
                  <a:schemeClr val="accent4"/>
                </a:solidFill>
                <a:latin typeface="+mn-lt"/>
              </a:defRPr>
            </a:lvl6pPr>
          </a:lstStyle>
          <a:p>
            <a:pPr lvl="0">
              <a:lnSpc>
                <a:spcPct val="100000"/>
              </a:lnSpc>
              <a:spcBef>
                <a:spcPts val="1600"/>
              </a:spcBef>
            </a:pPr>
            <a:r>
              <a:rPr lang="en-US"/>
              <a:t>Click to edit Master text styles</a:t>
            </a:r>
          </a:p>
          <a:p>
            <a:pPr lvl="1">
              <a:lnSpc>
                <a:spcPct val="100000"/>
              </a:lnSpc>
              <a:spcBef>
                <a:spcPts val="1600"/>
              </a:spcBef>
            </a:pPr>
            <a:r>
              <a:rPr lang="en-US"/>
              <a:t>Second level</a:t>
            </a:r>
          </a:p>
          <a:p>
            <a:pPr lvl="2">
              <a:lnSpc>
                <a:spcPct val="100000"/>
              </a:lnSpc>
              <a:spcBef>
                <a:spcPts val="1600"/>
              </a:spcBef>
            </a:pPr>
            <a:r>
              <a:rPr lang="en-US"/>
              <a:t>Third level</a:t>
            </a:r>
          </a:p>
          <a:p>
            <a:pPr lvl="3">
              <a:lnSpc>
                <a:spcPct val="100000"/>
              </a:lnSpc>
              <a:spcBef>
                <a:spcPts val="1600"/>
              </a:spcBef>
            </a:pPr>
            <a:r>
              <a:rPr lang="en-US"/>
              <a:t>Fourth level</a:t>
            </a:r>
          </a:p>
          <a:p>
            <a:pPr lvl="4">
              <a:lnSpc>
                <a:spcPct val="100000"/>
              </a:lnSpc>
              <a:spcBef>
                <a:spcPts val="1600"/>
              </a:spcBef>
            </a:pPr>
            <a:r>
              <a:rPr lang="en-US"/>
              <a:t>Fifth level</a:t>
            </a:r>
          </a:p>
        </p:txBody>
      </p:sp>
      <p:pic>
        <p:nvPicPr>
          <p:cNvPr id="5" name="Picture 4" descr="A picture containing icon&#10;&#10;Description automatically generated">
            <a:extLst>
              <a:ext uri="{FF2B5EF4-FFF2-40B4-BE49-F238E27FC236}">
                <a16:creationId xmlns:a16="http://schemas.microsoft.com/office/drawing/2014/main" id="{8A340B7F-512F-734A-B574-92AD3CC82B0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443699" y="202819"/>
            <a:ext cx="643064" cy="293076"/>
          </a:xfrm>
          <a:prstGeom prst="rect">
            <a:avLst/>
          </a:prstGeom>
        </p:spPr>
      </p:pic>
    </p:spTree>
    <p:extLst>
      <p:ext uri="{BB962C8B-B14F-4D97-AF65-F5344CB8AC3E}">
        <p14:creationId xmlns:p14="http://schemas.microsoft.com/office/powerpoint/2010/main" val="3031416519"/>
      </p:ext>
    </p:extLst>
  </p:cSld>
  <p:clrMapOvr>
    <a:masterClrMapping/>
  </p:clrMapOvr>
  <p:transition spd="med"/>
  <p:extLst>
    <p:ext uri="{DCECCB84-F9BA-43D5-87BE-67443E8EF086}">
      <p15:sldGuideLst xmlns:p15="http://schemas.microsoft.com/office/powerpoint/2012/main">
        <p15:guide id="1" orient="horz" pos="1488">
          <p15:clr>
            <a:srgbClr val="FBAE40"/>
          </p15:clr>
        </p15:guide>
        <p15:guide id="2" pos="52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Blank">
    <p:bg>
      <p:bgRef idx="1001">
        <a:schemeClr val="bg1"/>
      </p:bgRef>
    </p:bg>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5487BD4F-CA83-9542-B74C-A7D256253FA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443699" y="202819"/>
            <a:ext cx="643064" cy="293076"/>
          </a:xfrm>
          <a:prstGeom prst="rect">
            <a:avLst/>
          </a:prstGeom>
        </p:spPr>
      </p:pic>
    </p:spTree>
    <p:extLst>
      <p:ext uri="{BB962C8B-B14F-4D97-AF65-F5344CB8AC3E}">
        <p14:creationId xmlns:p14="http://schemas.microsoft.com/office/powerpoint/2010/main" val="2962258642"/>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orient="horz" pos="1488">
          <p15:clr>
            <a:srgbClr val="FBAE40"/>
          </p15:clr>
        </p15:guide>
        <p15:guide id="2" pos="52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Gradient_Blank">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53DB63-8974-4CAE-A429-44F0F50D061A}"/>
              </a:ext>
            </a:extLst>
          </p:cNvPr>
          <p:cNvSpPr/>
          <p:nvPr/>
        </p:nvSpPr>
        <p:spPr>
          <a:xfrm>
            <a:off x="0" y="0"/>
            <a:ext cx="12192000" cy="6858000"/>
          </a:xfrm>
          <a:prstGeom prst="rect">
            <a:avLst/>
          </a:prstGeom>
          <a:gradFill flip="none" rotWithShape="1">
            <a:gsLst>
              <a:gs pos="1000">
                <a:srgbClr val="2AD2C9"/>
              </a:gs>
              <a:gs pos="100000">
                <a:srgbClr val="5F259F"/>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bg1"/>
              </a:solidFill>
            </a:endParaRPr>
          </a:p>
        </p:txBody>
      </p:sp>
      <p:pic>
        <p:nvPicPr>
          <p:cNvPr id="5" name="Picture 4" descr="A picture containing flower&#10;&#10;Description automatically generated">
            <a:extLst>
              <a:ext uri="{FF2B5EF4-FFF2-40B4-BE49-F238E27FC236}">
                <a16:creationId xmlns:a16="http://schemas.microsoft.com/office/drawing/2014/main" id="{9738DCC6-5F89-0C4B-8697-C47F853BDA36}"/>
              </a:ext>
            </a:extLst>
          </p:cNvPr>
          <p:cNvPicPr>
            <a:picLocks noChangeAspect="1"/>
          </p:cNvPicPr>
          <p:nvPr/>
        </p:nvPicPr>
        <p:blipFill rotWithShape="1">
          <a:blip r:embed="rId2" cstate="screen">
            <a:biLevel thresh="25000"/>
            <a:extLst>
              <a:ext uri="{28A0092B-C50C-407E-A947-70E740481C1C}">
                <a14:useLocalDpi xmlns:a14="http://schemas.microsoft.com/office/drawing/2010/main"/>
              </a:ext>
            </a:extLst>
          </a:blip>
          <a:srcRect/>
          <a:stretch/>
        </p:blipFill>
        <p:spPr>
          <a:xfrm>
            <a:off x="11445296" y="67236"/>
            <a:ext cx="645459" cy="497541"/>
          </a:xfrm>
          <a:prstGeom prst="rect">
            <a:avLst/>
          </a:prstGeom>
        </p:spPr>
      </p:pic>
    </p:spTree>
    <p:extLst>
      <p:ext uri="{BB962C8B-B14F-4D97-AF65-F5344CB8AC3E}">
        <p14:creationId xmlns:p14="http://schemas.microsoft.com/office/powerpoint/2010/main" val="3490527193"/>
      </p:ext>
    </p:extLst>
  </p:cSld>
  <p:clrMapOvr>
    <a:overrideClrMapping bg1="lt1" tx1="dk1" bg2="lt2" tx2="dk2" accent1="accent1" accent2="accent2" accent3="accent3" accent4="accent4" accent5="accent5" accent6="accent6" hlink="hlink" folHlink="folHlink"/>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E7F30-B36E-5C8D-5221-A8AC580CC7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A7EC40-1D08-200D-8ABC-A435E5DEC777}"/>
              </a:ext>
            </a:extLst>
          </p:cNvPr>
          <p:cNvSpPr>
            <a:spLocks noGrp="1"/>
          </p:cNvSpPr>
          <p:nvPr>
            <p:ph type="dt" sz="half" idx="10"/>
          </p:nvPr>
        </p:nvSpPr>
        <p:spPr/>
        <p:txBody>
          <a:bodyPr/>
          <a:lstStyle/>
          <a:p>
            <a:fld id="{BE9ABABA-CC5B-4CBC-8AFF-6FF23D069357}" type="datetimeFigureOut">
              <a:rPr lang="en-US" smtClean="0"/>
              <a:t>8/17/2026</a:t>
            </a:fld>
            <a:endParaRPr lang="en-US" dirty="0"/>
          </a:p>
        </p:txBody>
      </p:sp>
      <p:sp>
        <p:nvSpPr>
          <p:cNvPr id="4" name="Footer Placeholder 3">
            <a:extLst>
              <a:ext uri="{FF2B5EF4-FFF2-40B4-BE49-F238E27FC236}">
                <a16:creationId xmlns:a16="http://schemas.microsoft.com/office/drawing/2014/main" id="{21FE4AA7-3666-3D9D-821A-3C0D004339C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0579D8-E358-6DB6-1F3E-E8854137F0F2}"/>
              </a:ext>
            </a:extLst>
          </p:cNvPr>
          <p:cNvSpPr>
            <a:spLocks noGrp="1"/>
          </p:cNvSpPr>
          <p:nvPr>
            <p:ph type="sldNum" sz="quarter" idx="12"/>
          </p:nvPr>
        </p:nvSpPr>
        <p:spPr>
          <a:xfrm>
            <a:off x="0" y="0"/>
            <a:ext cx="1185333" cy="0"/>
          </a:xfrm>
        </p:spPr>
        <p:txBody>
          <a:bodyPr wrap="none"/>
          <a:lstStyle/>
          <a:p>
            <a:fld id="{2D67E055-0851-4567-84E3-C1622D8FB88D}" type="slidenum">
              <a:rPr lang="en-US" smtClean="0"/>
              <a:t>‹#›</a:t>
            </a:fld>
            <a:endParaRPr lang="en-US" dirty="0"/>
          </a:p>
        </p:txBody>
      </p:sp>
    </p:spTree>
    <p:extLst>
      <p:ext uri="{BB962C8B-B14F-4D97-AF65-F5344CB8AC3E}">
        <p14:creationId xmlns:p14="http://schemas.microsoft.com/office/powerpoint/2010/main" val="40154113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 Content">
  <p:cSld name="1_Title + Content">
    <p:spTree>
      <p:nvGrpSpPr>
        <p:cNvPr id="1" name="Shape 20"/>
        <p:cNvGrpSpPr/>
        <p:nvPr/>
      </p:nvGrpSpPr>
      <p:grpSpPr>
        <a:xfrm>
          <a:off x="0" y="0"/>
          <a:ext cx="0" cy="0"/>
          <a:chOff x="0" y="0"/>
          <a:chExt cx="0" cy="0"/>
        </a:xfrm>
      </p:grpSpPr>
      <p:sp>
        <p:nvSpPr>
          <p:cNvPr id="21" name="Google Shape;21;p60"/>
          <p:cNvSpPr txBox="1">
            <a:spLocks noGrp="1"/>
          </p:cNvSpPr>
          <p:nvPr>
            <p:ph type="body" idx="1"/>
          </p:nvPr>
        </p:nvSpPr>
        <p:spPr>
          <a:xfrm>
            <a:off x="558800" y="319817"/>
            <a:ext cx="10521816" cy="719043"/>
          </a:xfrm>
          <a:prstGeom prst="rect">
            <a:avLst/>
          </a:prstGeom>
          <a:noFill/>
          <a:ln>
            <a:noFill/>
          </a:ln>
        </p:spPr>
        <p:txBody>
          <a:bodyPr spcFirstLastPara="1" wrap="square" lIns="91425" tIns="0" rIns="91425" bIns="0" anchor="t" anchorCtr="0">
            <a:normAutofit/>
          </a:bodyPr>
          <a:lstStyle>
            <a:lvl1pPr marL="228589" lvl="0" indent="-114294" algn="l">
              <a:lnSpc>
                <a:spcPct val="90000"/>
              </a:lnSpc>
              <a:spcBef>
                <a:spcPts val="0"/>
              </a:spcBef>
              <a:spcAft>
                <a:spcPts val="0"/>
              </a:spcAft>
              <a:buSzPts val="9000"/>
              <a:buFont typeface="Arial"/>
              <a:buNone/>
              <a:defRPr sz="3600" b="0">
                <a:solidFill>
                  <a:srgbClr val="5F259F"/>
                </a:solidFill>
                <a:latin typeface="Arial"/>
                <a:ea typeface="Arial"/>
                <a:cs typeface="Arial"/>
                <a:sym typeface="Arial"/>
              </a:defRPr>
            </a:lvl1pPr>
            <a:lvl2pPr marL="457178" lvl="1" indent="-114294" algn="l">
              <a:lnSpc>
                <a:spcPct val="100000"/>
              </a:lnSpc>
              <a:spcBef>
                <a:spcPts val="0"/>
              </a:spcBef>
              <a:spcAft>
                <a:spcPts val="0"/>
              </a:spcAft>
              <a:buSzPts val="5500"/>
              <a:buFont typeface="Arial"/>
              <a:buNone/>
              <a:defRPr/>
            </a:lvl2pPr>
            <a:lvl3pPr marL="685766" lvl="2" indent="-114294" algn="l">
              <a:lnSpc>
                <a:spcPct val="100000"/>
              </a:lnSpc>
              <a:spcBef>
                <a:spcPts val="0"/>
              </a:spcBef>
              <a:spcAft>
                <a:spcPts val="0"/>
              </a:spcAft>
              <a:buSzPts val="5000"/>
              <a:buFont typeface="Arial"/>
              <a:buNone/>
              <a:defRPr/>
            </a:lvl3pPr>
            <a:lvl4pPr marL="914354" lvl="3" indent="-114294" algn="l">
              <a:lnSpc>
                <a:spcPct val="100000"/>
              </a:lnSpc>
              <a:spcBef>
                <a:spcPts val="0"/>
              </a:spcBef>
              <a:spcAft>
                <a:spcPts val="0"/>
              </a:spcAft>
              <a:buSzPts val="4500"/>
              <a:buFont typeface="Arial"/>
              <a:buNone/>
              <a:defRPr/>
            </a:lvl4pPr>
            <a:lvl5pPr marL="1142942" lvl="4" indent="-114294" algn="l">
              <a:lnSpc>
                <a:spcPct val="100000"/>
              </a:lnSpc>
              <a:spcBef>
                <a:spcPts val="0"/>
              </a:spcBef>
              <a:spcAft>
                <a:spcPts val="0"/>
              </a:spcAft>
              <a:buSzPts val="4000"/>
              <a:buFont typeface="Arial"/>
              <a:buNone/>
              <a:defRPr/>
            </a:lvl5pPr>
            <a:lvl6pPr marL="1371532" lvl="5" indent="-185730" algn="l">
              <a:lnSpc>
                <a:spcPct val="100000"/>
              </a:lnSpc>
              <a:spcBef>
                <a:spcPts val="2951"/>
              </a:spcBef>
              <a:spcAft>
                <a:spcPts val="0"/>
              </a:spcAft>
              <a:buClr>
                <a:srgbClr val="000000"/>
              </a:buClr>
              <a:buSzPts val="2250"/>
              <a:buChar char="•"/>
              <a:defRPr/>
            </a:lvl6pPr>
            <a:lvl7pPr marL="1600120" lvl="6" indent="-185730" algn="l">
              <a:lnSpc>
                <a:spcPct val="100000"/>
              </a:lnSpc>
              <a:spcBef>
                <a:spcPts val="2951"/>
              </a:spcBef>
              <a:spcAft>
                <a:spcPts val="0"/>
              </a:spcAft>
              <a:buClr>
                <a:srgbClr val="000000"/>
              </a:buClr>
              <a:buSzPts val="2250"/>
              <a:buChar char="•"/>
              <a:defRPr/>
            </a:lvl7pPr>
            <a:lvl8pPr marL="1828709" lvl="7" indent="-185730" algn="l">
              <a:lnSpc>
                <a:spcPct val="100000"/>
              </a:lnSpc>
              <a:spcBef>
                <a:spcPts val="2951"/>
              </a:spcBef>
              <a:spcAft>
                <a:spcPts val="0"/>
              </a:spcAft>
              <a:buClr>
                <a:srgbClr val="000000"/>
              </a:buClr>
              <a:buSzPts val="2250"/>
              <a:buChar char="•"/>
              <a:defRPr/>
            </a:lvl8pPr>
            <a:lvl9pPr marL="2057298" lvl="8" indent="-185730" algn="l">
              <a:lnSpc>
                <a:spcPct val="100000"/>
              </a:lnSpc>
              <a:spcBef>
                <a:spcPts val="2951"/>
              </a:spcBef>
              <a:spcAft>
                <a:spcPts val="0"/>
              </a:spcAft>
              <a:buClr>
                <a:srgbClr val="000000"/>
              </a:buClr>
              <a:buSzPts val="2250"/>
              <a:buChar char="•"/>
              <a:defRPr/>
            </a:lvl9pPr>
          </a:lstStyle>
          <a:p>
            <a:endParaRPr/>
          </a:p>
        </p:txBody>
      </p:sp>
      <p:sp>
        <p:nvSpPr>
          <p:cNvPr id="22" name="Google Shape;22;p60"/>
          <p:cNvSpPr/>
          <p:nvPr/>
        </p:nvSpPr>
        <p:spPr>
          <a:xfrm rot="10800000" flipH="1">
            <a:off x="2" y="6322598"/>
            <a:ext cx="12192001" cy="401591"/>
          </a:xfrm>
          <a:prstGeom prst="rect">
            <a:avLst/>
          </a:prstGeom>
          <a:solidFill>
            <a:schemeClr val="lt1"/>
          </a:solidFill>
          <a:ln>
            <a:noFill/>
          </a:ln>
        </p:spPr>
        <p:txBody>
          <a:bodyPr spcFirstLastPara="1" wrap="square" lIns="45713" tIns="22851" rIns="45713" bIns="22851" anchor="ctr" anchorCtr="0">
            <a:noAutofit/>
          </a:bodyPr>
          <a:lstStyle/>
          <a:p>
            <a:pPr marL="0" marR="0" lvl="0" indent="0" algn="ctr" rtl="0">
              <a:lnSpc>
                <a:spcPct val="100000"/>
              </a:lnSpc>
              <a:spcBef>
                <a:spcPts val="0"/>
              </a:spcBef>
              <a:spcAft>
                <a:spcPts val="0"/>
              </a:spcAft>
              <a:buClr>
                <a:srgbClr val="000000"/>
              </a:buClr>
              <a:buSzPts val="6000"/>
              <a:buFont typeface="Helvetica Neue"/>
              <a:buNone/>
            </a:pPr>
            <a:endParaRPr sz="3000" b="1" i="0" u="none" strike="noStrike" cap="none" dirty="0">
              <a:solidFill>
                <a:schemeClr val="lt1"/>
              </a:solidFill>
              <a:latin typeface="Helvetica Neue"/>
              <a:ea typeface="Helvetica Neue"/>
              <a:cs typeface="Helvetica Neue"/>
              <a:sym typeface="Helvetica Neue"/>
            </a:endParaRPr>
          </a:p>
        </p:txBody>
      </p:sp>
      <p:pic>
        <p:nvPicPr>
          <p:cNvPr id="23" name="Google Shape;23;p60" descr="A picture containing flower&#10;&#10;Description automatically generated"/>
          <p:cNvPicPr preferRelativeResize="0"/>
          <p:nvPr/>
        </p:nvPicPr>
        <p:blipFill rotWithShape="1">
          <a:blip r:embed="rId2">
            <a:alphaModFix/>
          </a:blip>
          <a:srcRect l="25463" t="40577" r="56095" b="41026"/>
          <a:stretch/>
        </p:blipFill>
        <p:spPr>
          <a:xfrm>
            <a:off x="11445296" y="67236"/>
            <a:ext cx="645459" cy="497541"/>
          </a:xfrm>
          <a:prstGeom prst="rect">
            <a:avLst/>
          </a:prstGeom>
          <a:noFill/>
          <a:ln>
            <a:noFill/>
          </a:ln>
        </p:spPr>
      </p:pic>
      <p:sp>
        <p:nvSpPr>
          <p:cNvPr id="24" name="Google Shape;24;p60"/>
          <p:cNvSpPr/>
          <p:nvPr/>
        </p:nvSpPr>
        <p:spPr>
          <a:xfrm flipH="1">
            <a:off x="182882" y="6441866"/>
            <a:ext cx="11826241" cy="401591"/>
          </a:xfrm>
          <a:prstGeom prst="rect">
            <a:avLst/>
          </a:prstGeom>
          <a:noFill/>
          <a:ln>
            <a:noFill/>
          </a:ln>
        </p:spPr>
        <p:txBody>
          <a:bodyPr spcFirstLastPara="1" wrap="square" lIns="45713" tIns="22851" rIns="45713" bIns="22851" anchor="ctr" anchorCtr="0">
            <a:noAutofit/>
          </a:bodyPr>
          <a:lstStyle/>
          <a:p>
            <a:pPr marL="0" marR="0" lvl="0" indent="0" algn="r" rtl="0">
              <a:lnSpc>
                <a:spcPct val="100000"/>
              </a:lnSpc>
              <a:spcBef>
                <a:spcPts val="0"/>
              </a:spcBef>
              <a:spcAft>
                <a:spcPts val="0"/>
              </a:spcAft>
              <a:buClr>
                <a:schemeClr val="dk1"/>
              </a:buClr>
              <a:buSzPts val="2400"/>
              <a:buFont typeface="Helvetica Neue"/>
              <a:buNone/>
            </a:pPr>
            <a:fld id="{00000000-1234-1234-1234-123412341234}" type="slidenum">
              <a:rPr lang="en-US" sz="1200" b="0" i="0" u="none" strike="noStrike" cap="none">
                <a:solidFill>
                  <a:schemeClr val="dk1"/>
                </a:solidFill>
                <a:latin typeface="Helvetica Neue"/>
                <a:ea typeface="Helvetica Neue"/>
                <a:cs typeface="Helvetica Neue"/>
                <a:sym typeface="Helvetica Neue"/>
              </a:rPr>
              <a:pPr marL="0" marR="0" lvl="0" indent="0" algn="r" rtl="0">
                <a:lnSpc>
                  <a:spcPct val="100000"/>
                </a:lnSpc>
                <a:spcBef>
                  <a:spcPts val="0"/>
                </a:spcBef>
                <a:spcAft>
                  <a:spcPts val="0"/>
                </a:spcAft>
                <a:buClr>
                  <a:schemeClr val="dk1"/>
                </a:buClr>
                <a:buSzPts val="2400"/>
                <a:buFont typeface="Helvetica Neue"/>
                <a:buNone/>
              </a:pPr>
              <a:t>‹#›</a:t>
            </a:fld>
            <a:endParaRPr sz="1200" b="0" i="0" u="none" strike="noStrike" cap="none" dirty="0">
              <a:solidFill>
                <a:schemeClr val="dk1"/>
              </a:solidFill>
              <a:latin typeface="Helvetica Neue"/>
              <a:ea typeface="Helvetica Neue"/>
              <a:cs typeface="Helvetica Neue"/>
              <a:sym typeface="Helvetica Neue"/>
            </a:endParaRPr>
          </a:p>
        </p:txBody>
      </p:sp>
      <p:sp>
        <p:nvSpPr>
          <p:cNvPr id="25" name="Google Shape;25;p60"/>
          <p:cNvSpPr txBox="1">
            <a:spLocks noGrp="1"/>
          </p:cNvSpPr>
          <p:nvPr>
            <p:ph type="body" idx="2"/>
          </p:nvPr>
        </p:nvSpPr>
        <p:spPr>
          <a:xfrm>
            <a:off x="565015" y="1663274"/>
            <a:ext cx="10515600" cy="4456975"/>
          </a:xfrm>
          <a:prstGeom prst="rect">
            <a:avLst/>
          </a:prstGeom>
          <a:noFill/>
          <a:ln>
            <a:noFill/>
          </a:ln>
        </p:spPr>
        <p:txBody>
          <a:bodyPr spcFirstLastPara="1" wrap="square" lIns="0" tIns="45700" rIns="0" bIns="45700" anchor="t" anchorCtr="0">
            <a:normAutofit/>
          </a:bodyPr>
          <a:lstStyle>
            <a:lvl1pPr marL="228589" lvl="0" indent="-266687" algn="l">
              <a:lnSpc>
                <a:spcPct val="100000"/>
              </a:lnSpc>
              <a:spcBef>
                <a:spcPts val="600"/>
              </a:spcBef>
              <a:spcAft>
                <a:spcPts val="0"/>
              </a:spcAft>
              <a:buClr>
                <a:schemeClr val="accent4"/>
              </a:buClr>
              <a:buSzPts val="4800"/>
              <a:buFont typeface="Arial"/>
              <a:buChar char="•"/>
              <a:defRPr b="0">
                <a:solidFill>
                  <a:schemeClr val="accent4"/>
                </a:solidFill>
                <a:latin typeface="Arial"/>
                <a:ea typeface="Arial"/>
                <a:cs typeface="Arial"/>
                <a:sym typeface="Arial"/>
              </a:defRPr>
            </a:lvl1pPr>
            <a:lvl2pPr marL="457178" lvl="1" indent="-253988" algn="l">
              <a:lnSpc>
                <a:spcPct val="100000"/>
              </a:lnSpc>
              <a:spcBef>
                <a:spcPts val="600"/>
              </a:spcBef>
              <a:spcAft>
                <a:spcPts val="0"/>
              </a:spcAft>
              <a:buClr>
                <a:schemeClr val="accent4"/>
              </a:buClr>
              <a:buSzPts val="4400"/>
              <a:buFont typeface="Arial"/>
              <a:buChar char="•"/>
              <a:defRPr>
                <a:solidFill>
                  <a:schemeClr val="accent4"/>
                </a:solidFill>
                <a:latin typeface="Arial"/>
                <a:ea typeface="Arial"/>
                <a:cs typeface="Arial"/>
                <a:sym typeface="Arial"/>
              </a:defRPr>
            </a:lvl2pPr>
            <a:lvl3pPr marL="685766" lvl="2" indent="-241289" algn="l">
              <a:lnSpc>
                <a:spcPct val="100000"/>
              </a:lnSpc>
              <a:spcBef>
                <a:spcPts val="600"/>
              </a:spcBef>
              <a:spcAft>
                <a:spcPts val="0"/>
              </a:spcAft>
              <a:buClr>
                <a:schemeClr val="accent4"/>
              </a:buClr>
              <a:buSzPts val="4000"/>
              <a:buFont typeface="Arial"/>
              <a:buChar char="•"/>
              <a:defRPr>
                <a:solidFill>
                  <a:schemeClr val="accent4"/>
                </a:solidFill>
                <a:latin typeface="Arial"/>
                <a:ea typeface="Arial"/>
                <a:cs typeface="Arial"/>
                <a:sym typeface="Arial"/>
              </a:defRPr>
            </a:lvl3pPr>
            <a:lvl4pPr marL="914354" lvl="3" indent="-228589" algn="l">
              <a:lnSpc>
                <a:spcPct val="100000"/>
              </a:lnSpc>
              <a:spcBef>
                <a:spcPts val="600"/>
              </a:spcBef>
              <a:spcAft>
                <a:spcPts val="0"/>
              </a:spcAft>
              <a:buClr>
                <a:schemeClr val="accent4"/>
              </a:buClr>
              <a:buSzPts val="3600"/>
              <a:buFont typeface="Arial"/>
              <a:buChar char="•"/>
              <a:defRPr>
                <a:solidFill>
                  <a:schemeClr val="accent4"/>
                </a:solidFill>
                <a:latin typeface="Arial"/>
                <a:ea typeface="Arial"/>
                <a:cs typeface="Arial"/>
                <a:sym typeface="Arial"/>
              </a:defRPr>
            </a:lvl4pPr>
            <a:lvl5pPr marL="1142942" lvl="4" indent="-215889" algn="l">
              <a:lnSpc>
                <a:spcPct val="100000"/>
              </a:lnSpc>
              <a:spcBef>
                <a:spcPts val="600"/>
              </a:spcBef>
              <a:spcAft>
                <a:spcPts val="0"/>
              </a:spcAft>
              <a:buClr>
                <a:schemeClr val="accent4"/>
              </a:buClr>
              <a:buSzPts val="3200"/>
              <a:buFont typeface="Arial"/>
              <a:buChar char="•"/>
              <a:defRPr>
                <a:solidFill>
                  <a:schemeClr val="accent4"/>
                </a:solidFill>
                <a:latin typeface="Arial"/>
                <a:ea typeface="Arial"/>
                <a:cs typeface="Arial"/>
                <a:sym typeface="Arial"/>
              </a:defRPr>
            </a:lvl5pPr>
            <a:lvl6pPr marL="1371532" lvl="5" indent="-209540" algn="l">
              <a:lnSpc>
                <a:spcPct val="100000"/>
              </a:lnSpc>
              <a:spcBef>
                <a:spcPts val="2951"/>
              </a:spcBef>
              <a:spcAft>
                <a:spcPts val="0"/>
              </a:spcAft>
              <a:buClr>
                <a:schemeClr val="accent4"/>
              </a:buClr>
              <a:buSzPts val="3000"/>
              <a:buFont typeface="Arial"/>
              <a:buChar char="•"/>
              <a:defRPr sz="1500">
                <a:solidFill>
                  <a:schemeClr val="accent4"/>
                </a:solidFill>
                <a:latin typeface="Arial"/>
                <a:ea typeface="Arial"/>
                <a:cs typeface="Arial"/>
                <a:sym typeface="Arial"/>
              </a:defRPr>
            </a:lvl6pPr>
            <a:lvl7pPr marL="1600120" lvl="6" indent="-185730" algn="l">
              <a:lnSpc>
                <a:spcPct val="100000"/>
              </a:lnSpc>
              <a:spcBef>
                <a:spcPts val="2951"/>
              </a:spcBef>
              <a:spcAft>
                <a:spcPts val="0"/>
              </a:spcAft>
              <a:buClr>
                <a:srgbClr val="000000"/>
              </a:buClr>
              <a:buSzPts val="2250"/>
              <a:buChar char="•"/>
              <a:defRPr/>
            </a:lvl7pPr>
            <a:lvl8pPr marL="1828709" lvl="7" indent="-185730" algn="l">
              <a:lnSpc>
                <a:spcPct val="100000"/>
              </a:lnSpc>
              <a:spcBef>
                <a:spcPts val="2951"/>
              </a:spcBef>
              <a:spcAft>
                <a:spcPts val="0"/>
              </a:spcAft>
              <a:buClr>
                <a:srgbClr val="000000"/>
              </a:buClr>
              <a:buSzPts val="2250"/>
              <a:buChar char="•"/>
              <a:defRPr/>
            </a:lvl8pPr>
            <a:lvl9pPr marL="2057298" lvl="8" indent="-185730" algn="l">
              <a:lnSpc>
                <a:spcPct val="100000"/>
              </a:lnSpc>
              <a:spcBef>
                <a:spcPts val="2951"/>
              </a:spcBef>
              <a:spcAft>
                <a:spcPts val="0"/>
              </a:spcAft>
              <a:buClr>
                <a:srgbClr val="000000"/>
              </a:buClr>
              <a:buSzPts val="2250"/>
              <a:buChar char="•"/>
              <a:defRPr/>
            </a:lvl9pPr>
          </a:lstStyle>
          <a:p>
            <a:endParaRPr/>
          </a:p>
        </p:txBody>
      </p:sp>
    </p:spTree>
    <p:extLst>
      <p:ext uri="{BB962C8B-B14F-4D97-AF65-F5344CB8AC3E}">
        <p14:creationId xmlns:p14="http://schemas.microsoft.com/office/powerpoint/2010/main" val="4159607127"/>
      </p:ext>
    </p:extLst>
  </p:cSld>
  <p:clrMapOvr>
    <a:masterClrMapping/>
  </p:clrMapOvr>
  <p:extLst>
    <p:ext uri="{DCECCB84-F9BA-43D5-87BE-67443E8EF086}">
      <p15:sldGuideLst xmlns:p15="http://schemas.microsoft.com/office/powerpoint/2012/main">
        <p15:guide id="1" orient="horz" pos="279">
          <p15:clr>
            <a:srgbClr val="FBAE40"/>
          </p15:clr>
        </p15:guide>
        <p15:guide id="2" pos="99">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r>
              <a:rPr lang="en-US" dirty="0"/>
              <a:t>Click icon to add picture</a:t>
            </a:r>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r>
              <a:rPr lang="en-US" dirty="0"/>
              <a:t>Click icon to add picture</a:t>
            </a:r>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r>
              <a:rPr lang="en-US" dirty="0"/>
              <a:t>Click icon to add picture</a:t>
            </a:r>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r>
              <a:rPr lang="en-US" dirty="0"/>
              <a:t>Click icon to add picture</a:t>
            </a:r>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r>
              <a:rPr lang="en-US" dirty="0"/>
              <a:t>Click icon to add picture</a:t>
            </a:r>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r>
              <a:rPr lang="en-US" dirty="0"/>
              <a:t>Click icon to add picture</a:t>
            </a:r>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r>
              <a:rPr lang="en-US" dirty="0"/>
              <a:t>Click icon to add picture</a:t>
            </a:r>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r>
              <a:rPr lang="en-US" dirty="0"/>
              <a:t>Click icon to add picture</a:t>
            </a:r>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r>
              <a:rPr lang="en-US" dirty="0"/>
              <a:t>Click icon to add picture</a:t>
            </a:r>
            <a:endParaRPr lang="id-ID"/>
          </a:p>
        </p:txBody>
      </p:sp>
      <p:sp>
        <p:nvSpPr>
          <p:cNvPr id="17" name="Picture Placeholder 3"/>
          <p:cNvSpPr>
            <a:spLocks noGrp="1"/>
          </p:cNvSpPr>
          <p:nvPr>
            <p:ph type="pic" sz="quarter" idx="19"/>
          </p:nvPr>
        </p:nvSpPr>
        <p:spPr>
          <a:xfrm>
            <a:off x="6108639" y="0"/>
            <a:ext cx="2034000" cy="2286000"/>
          </a:xfrm>
        </p:spPr>
        <p:txBody>
          <a:bodyPr/>
          <a:lstStyle>
            <a:lvl1pPr>
              <a:defRPr sz="1800">
                <a:solidFill>
                  <a:schemeClr val="accent2"/>
                </a:solidFill>
              </a:defRPr>
            </a:lvl1pPr>
          </a:lstStyle>
          <a:p>
            <a:r>
              <a:rPr lang="en-US" dirty="0"/>
              <a:t>Click icon to add picture</a:t>
            </a:r>
            <a:endParaRPr lang="id-ID"/>
          </a:p>
        </p:txBody>
      </p:sp>
      <p:sp>
        <p:nvSpPr>
          <p:cNvPr id="18" name="Picture Placeholder 3"/>
          <p:cNvSpPr>
            <a:spLocks noGrp="1"/>
          </p:cNvSpPr>
          <p:nvPr>
            <p:ph type="pic" sz="quarter" idx="20"/>
          </p:nvPr>
        </p:nvSpPr>
        <p:spPr>
          <a:xfrm>
            <a:off x="6108639" y="2286000"/>
            <a:ext cx="2034000" cy="2286000"/>
          </a:xfrm>
        </p:spPr>
        <p:txBody>
          <a:bodyPr/>
          <a:lstStyle>
            <a:lvl1pPr>
              <a:defRPr sz="1800">
                <a:solidFill>
                  <a:schemeClr val="accent2"/>
                </a:solidFill>
              </a:defRPr>
            </a:lvl1pPr>
          </a:lstStyle>
          <a:p>
            <a:r>
              <a:rPr lang="en-US" dirty="0"/>
              <a:t>Click icon to add picture</a:t>
            </a:r>
            <a:endParaRPr lang="id-ID"/>
          </a:p>
        </p:txBody>
      </p:sp>
      <p:sp>
        <p:nvSpPr>
          <p:cNvPr id="19" name="Picture Placeholder 3"/>
          <p:cNvSpPr>
            <a:spLocks noGrp="1"/>
          </p:cNvSpPr>
          <p:nvPr>
            <p:ph type="pic" sz="quarter" idx="21"/>
          </p:nvPr>
        </p:nvSpPr>
        <p:spPr>
          <a:xfrm>
            <a:off x="6108639" y="4572000"/>
            <a:ext cx="2034000" cy="2286000"/>
          </a:xfrm>
        </p:spPr>
        <p:txBody>
          <a:bodyPr/>
          <a:lstStyle>
            <a:lvl1pPr>
              <a:defRPr sz="1800">
                <a:solidFill>
                  <a:schemeClr val="accent2"/>
                </a:solidFill>
              </a:defRPr>
            </a:lvl1pPr>
          </a:lstStyle>
          <a:p>
            <a:r>
              <a:rPr lang="en-US" dirty="0"/>
              <a:t>Click icon to add picture</a:t>
            </a:r>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r>
              <a:rPr lang="en-US" dirty="0"/>
              <a:t>Click icon to add picture</a:t>
            </a:r>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r>
              <a:rPr lang="en-US" dirty="0"/>
              <a:t>Click icon to add picture</a:t>
            </a:r>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r>
              <a:rPr lang="en-US" dirty="0"/>
              <a:t>Click icon to add picture</a:t>
            </a:r>
            <a:endParaRPr lang="id-ID"/>
          </a:p>
        </p:txBody>
      </p:sp>
      <p:sp>
        <p:nvSpPr>
          <p:cNvPr id="23" name="Picture Placeholder 3"/>
          <p:cNvSpPr>
            <a:spLocks noGrp="1"/>
          </p:cNvSpPr>
          <p:nvPr>
            <p:ph type="pic" sz="quarter" idx="25"/>
          </p:nvPr>
        </p:nvSpPr>
        <p:spPr>
          <a:xfrm>
            <a:off x="10176639" y="0"/>
            <a:ext cx="2034000" cy="2286000"/>
          </a:xfrm>
        </p:spPr>
        <p:txBody>
          <a:bodyPr/>
          <a:lstStyle>
            <a:lvl1pPr>
              <a:defRPr sz="1800">
                <a:solidFill>
                  <a:schemeClr val="accent2"/>
                </a:solidFill>
              </a:defRPr>
            </a:lvl1pPr>
          </a:lstStyle>
          <a:p>
            <a:r>
              <a:rPr lang="en-US" dirty="0"/>
              <a:t>Click icon to add picture</a:t>
            </a:r>
            <a:endParaRPr lang="id-ID"/>
          </a:p>
        </p:txBody>
      </p:sp>
      <p:sp>
        <p:nvSpPr>
          <p:cNvPr id="24" name="Picture Placeholder 3"/>
          <p:cNvSpPr>
            <a:spLocks noGrp="1"/>
          </p:cNvSpPr>
          <p:nvPr>
            <p:ph type="pic" sz="quarter" idx="26"/>
          </p:nvPr>
        </p:nvSpPr>
        <p:spPr>
          <a:xfrm>
            <a:off x="10176639" y="2286000"/>
            <a:ext cx="2034000" cy="2286000"/>
          </a:xfrm>
        </p:spPr>
        <p:txBody>
          <a:bodyPr/>
          <a:lstStyle>
            <a:lvl1pPr>
              <a:defRPr sz="1800">
                <a:solidFill>
                  <a:schemeClr val="accent2"/>
                </a:solidFill>
              </a:defRPr>
            </a:lvl1pPr>
          </a:lstStyle>
          <a:p>
            <a:r>
              <a:rPr lang="en-US" dirty="0"/>
              <a:t>Click icon to add picture</a:t>
            </a:r>
            <a:endParaRPr lang="id-ID"/>
          </a:p>
        </p:txBody>
      </p:sp>
      <p:sp>
        <p:nvSpPr>
          <p:cNvPr id="25" name="Picture Placeholder 3"/>
          <p:cNvSpPr>
            <a:spLocks noGrp="1"/>
          </p:cNvSpPr>
          <p:nvPr>
            <p:ph type="pic" sz="quarter" idx="27"/>
          </p:nvPr>
        </p:nvSpPr>
        <p:spPr>
          <a:xfrm>
            <a:off x="10176639" y="4572000"/>
            <a:ext cx="2034000" cy="2286000"/>
          </a:xfrm>
        </p:spPr>
        <p:txBody>
          <a:bodyPr/>
          <a:lstStyle>
            <a:lvl1pPr>
              <a:defRPr sz="1800">
                <a:solidFill>
                  <a:schemeClr val="accent2"/>
                </a:solidFill>
              </a:defRPr>
            </a:lvl1pPr>
          </a:lstStyle>
          <a:p>
            <a:r>
              <a:rPr lang="en-US" dirty="0"/>
              <a:t>Click icon to add picture</a:t>
            </a:r>
            <a:endParaRPr lang="id-ID"/>
          </a:p>
        </p:txBody>
      </p:sp>
    </p:spTree>
    <p:extLst>
      <p:ext uri="{BB962C8B-B14F-4D97-AF65-F5344CB8AC3E}">
        <p14:creationId xmlns:p14="http://schemas.microsoft.com/office/powerpoint/2010/main" val="25940904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AA4565F-394B-49C7-9531-DB08785B65A9}" type="datetimeFigureOut">
              <a:rPr lang="en-US" smtClean="0"/>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0" y="0"/>
            <a:ext cx="1185333" cy="0"/>
          </a:xfrm>
        </p:spPr>
        <p:txBody>
          <a:bodyPr wrap="none"/>
          <a:lstStyle/>
          <a:p>
            <a:fld id="{92872368-A43F-42AD-B2A7-BEC86F73FD22}" type="slidenum">
              <a:rPr lang="en-US" smtClean="0"/>
              <a:t>‹#›</a:t>
            </a:fld>
            <a:endParaRPr lang="en-US" dirty="0"/>
          </a:p>
        </p:txBody>
      </p:sp>
    </p:spTree>
    <p:extLst>
      <p:ext uri="{BB962C8B-B14F-4D97-AF65-F5344CB8AC3E}">
        <p14:creationId xmlns:p14="http://schemas.microsoft.com/office/powerpoint/2010/main" val="4320103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7"/>
        <p:cNvGrpSpPr/>
        <p:nvPr/>
      </p:nvGrpSpPr>
      <p:grpSpPr>
        <a:xfrm>
          <a:off x="0" y="0"/>
          <a:ext cx="0" cy="0"/>
          <a:chOff x="0" y="0"/>
          <a:chExt cx="0" cy="0"/>
        </a:xfrm>
      </p:grpSpPr>
      <p:sp>
        <p:nvSpPr>
          <p:cNvPr id="88" name="Google Shape;88;p6"/>
          <p:cNvSpPr/>
          <p:nvPr/>
        </p:nvSpPr>
        <p:spPr>
          <a:xfrm>
            <a:off x="-60690" y="919669"/>
            <a:ext cx="832027" cy="918392"/>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solidFill>
          <a:ln>
            <a:noFill/>
          </a:ln>
        </p:spPr>
        <p:txBody>
          <a:bodyPr spcFirstLastPara="1" wrap="square" lIns="60933" tIns="60933" rIns="60933" bIns="60933"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grpSp>
        <p:nvGrpSpPr>
          <p:cNvPr id="89" name="Google Shape;89;p6"/>
          <p:cNvGrpSpPr/>
          <p:nvPr/>
        </p:nvGrpSpPr>
        <p:grpSpPr>
          <a:xfrm>
            <a:off x="8427989" y="-9"/>
            <a:ext cx="4841091" cy="6857997"/>
            <a:chOff x="6320991" y="-7"/>
            <a:chExt cx="3630818" cy="5143498"/>
          </a:xfrm>
        </p:grpSpPr>
        <p:sp>
          <p:nvSpPr>
            <p:cNvPr id="90" name="Google Shape;90;p6"/>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1" name="Google Shape;91;p6"/>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2" name="Google Shape;92;p6"/>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3" name="Google Shape;93;p6"/>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4" name="Google Shape;94;p6"/>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5" name="Google Shape;95;p6"/>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6" name="Google Shape;96;p6"/>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7" name="Google Shape;97;p6"/>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8" name="Google Shape;98;p6"/>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99" name="Google Shape;99;p6"/>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00" name="Google Shape;100;p6"/>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grpSp>
      <p:sp>
        <p:nvSpPr>
          <p:cNvPr id="101" name="Google Shape;101;p6"/>
          <p:cNvSpPr txBox="1">
            <a:spLocks noGrp="1"/>
          </p:cNvSpPr>
          <p:nvPr>
            <p:ph type="title"/>
          </p:nvPr>
        </p:nvSpPr>
        <p:spPr>
          <a:xfrm>
            <a:off x="1038800" y="1114667"/>
            <a:ext cx="8014000" cy="5284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02" name="Google Shape;102;p6"/>
          <p:cNvSpPr txBox="1">
            <a:spLocks noGrp="1"/>
          </p:cNvSpPr>
          <p:nvPr>
            <p:ph type="body" idx="1"/>
          </p:nvPr>
        </p:nvSpPr>
        <p:spPr>
          <a:xfrm>
            <a:off x="1038767" y="2004733"/>
            <a:ext cx="3744400" cy="4358000"/>
          </a:xfrm>
          <a:prstGeom prst="rect">
            <a:avLst/>
          </a:prstGeom>
        </p:spPr>
        <p:txBody>
          <a:bodyPr spcFirstLastPara="1" wrap="square" lIns="0" tIns="0" rIns="0" bIns="0" anchor="t" anchorCtr="0">
            <a:noAutofit/>
          </a:bodyPr>
          <a:lstStyle>
            <a:lvl1pPr marL="609555" lvl="0" indent="-423301" rtl="0">
              <a:spcBef>
                <a:spcPts val="0"/>
              </a:spcBef>
              <a:spcAft>
                <a:spcPts val="0"/>
              </a:spcAft>
              <a:buSzPts val="1400"/>
              <a:buChar char="⬢"/>
              <a:defRPr sz="2667"/>
            </a:lvl1pPr>
            <a:lvl2pPr marL="1219110" lvl="1" indent="-423301" rtl="0">
              <a:spcBef>
                <a:spcPts val="1067"/>
              </a:spcBef>
              <a:spcAft>
                <a:spcPts val="0"/>
              </a:spcAft>
              <a:buSzPts val="1400"/>
              <a:buChar char="⬡"/>
              <a:defRPr sz="2667"/>
            </a:lvl2pPr>
            <a:lvl3pPr marL="1828664" lvl="2" indent="-423301" rtl="0">
              <a:spcBef>
                <a:spcPts val="1067"/>
              </a:spcBef>
              <a:spcAft>
                <a:spcPts val="0"/>
              </a:spcAft>
              <a:buSzPts val="1400"/>
              <a:buChar char="⬡"/>
              <a:defRPr sz="2667"/>
            </a:lvl3pPr>
            <a:lvl4pPr marL="2438218" lvl="3" indent="-474097" rtl="0">
              <a:spcBef>
                <a:spcPts val="1067"/>
              </a:spcBef>
              <a:spcAft>
                <a:spcPts val="0"/>
              </a:spcAft>
              <a:buSzPts val="2000"/>
              <a:buChar char="●"/>
              <a:defRPr sz="2667"/>
            </a:lvl4pPr>
            <a:lvl5pPr marL="3047772" lvl="4" indent="-474097" rtl="0">
              <a:spcBef>
                <a:spcPts val="1067"/>
              </a:spcBef>
              <a:spcAft>
                <a:spcPts val="0"/>
              </a:spcAft>
              <a:buSzPts val="2000"/>
              <a:buChar char="○"/>
              <a:defRPr sz="2667"/>
            </a:lvl5pPr>
            <a:lvl6pPr marL="3657327" lvl="5" indent="-474097" rtl="0">
              <a:spcBef>
                <a:spcPts val="1067"/>
              </a:spcBef>
              <a:spcAft>
                <a:spcPts val="0"/>
              </a:spcAft>
              <a:buSzPts val="2000"/>
              <a:buChar char="■"/>
              <a:defRPr sz="2667"/>
            </a:lvl6pPr>
            <a:lvl7pPr marL="4266880" lvl="6" indent="-474097" rtl="0">
              <a:spcBef>
                <a:spcPts val="1067"/>
              </a:spcBef>
              <a:spcAft>
                <a:spcPts val="0"/>
              </a:spcAft>
              <a:buSzPts val="2000"/>
              <a:buChar char="●"/>
              <a:defRPr sz="2667"/>
            </a:lvl7pPr>
            <a:lvl8pPr marL="4876435" lvl="7" indent="-474097" rtl="0">
              <a:spcBef>
                <a:spcPts val="1067"/>
              </a:spcBef>
              <a:spcAft>
                <a:spcPts val="0"/>
              </a:spcAft>
              <a:buSzPts val="2000"/>
              <a:buChar char="○"/>
              <a:defRPr sz="2667"/>
            </a:lvl8pPr>
            <a:lvl9pPr marL="5485990" lvl="8" indent="-474097" rtl="0">
              <a:spcBef>
                <a:spcPts val="1067"/>
              </a:spcBef>
              <a:spcAft>
                <a:spcPts val="1067"/>
              </a:spcAft>
              <a:buSzPts val="2000"/>
              <a:buChar char="■"/>
              <a:defRPr sz="2667"/>
            </a:lvl9pPr>
          </a:lstStyle>
          <a:p>
            <a:endParaRPr/>
          </a:p>
        </p:txBody>
      </p:sp>
      <p:sp>
        <p:nvSpPr>
          <p:cNvPr id="103" name="Google Shape;103;p6"/>
          <p:cNvSpPr txBox="1">
            <a:spLocks noGrp="1"/>
          </p:cNvSpPr>
          <p:nvPr>
            <p:ph type="body" idx="2"/>
          </p:nvPr>
        </p:nvSpPr>
        <p:spPr>
          <a:xfrm>
            <a:off x="5308405" y="2004733"/>
            <a:ext cx="3744400" cy="4358000"/>
          </a:xfrm>
          <a:prstGeom prst="rect">
            <a:avLst/>
          </a:prstGeom>
        </p:spPr>
        <p:txBody>
          <a:bodyPr spcFirstLastPara="1" wrap="square" lIns="0" tIns="0" rIns="0" bIns="0" anchor="t" anchorCtr="0">
            <a:noAutofit/>
          </a:bodyPr>
          <a:lstStyle>
            <a:lvl1pPr marL="609555" lvl="0" indent="-423301" rtl="0">
              <a:spcBef>
                <a:spcPts val="0"/>
              </a:spcBef>
              <a:spcAft>
                <a:spcPts val="0"/>
              </a:spcAft>
              <a:buSzPts val="1400"/>
              <a:buChar char="⬢"/>
              <a:defRPr sz="2667"/>
            </a:lvl1pPr>
            <a:lvl2pPr marL="1219110" lvl="1" indent="-423301" rtl="0">
              <a:spcBef>
                <a:spcPts val="1067"/>
              </a:spcBef>
              <a:spcAft>
                <a:spcPts val="0"/>
              </a:spcAft>
              <a:buSzPts val="1400"/>
              <a:buChar char="⬡"/>
              <a:defRPr sz="2667"/>
            </a:lvl2pPr>
            <a:lvl3pPr marL="1828664" lvl="2" indent="-423301" rtl="0">
              <a:spcBef>
                <a:spcPts val="1067"/>
              </a:spcBef>
              <a:spcAft>
                <a:spcPts val="0"/>
              </a:spcAft>
              <a:buSzPts val="1400"/>
              <a:buChar char="⬡"/>
              <a:defRPr sz="2667"/>
            </a:lvl3pPr>
            <a:lvl4pPr marL="2438218" lvl="3" indent="-474097" rtl="0">
              <a:spcBef>
                <a:spcPts val="1067"/>
              </a:spcBef>
              <a:spcAft>
                <a:spcPts val="0"/>
              </a:spcAft>
              <a:buSzPts val="2000"/>
              <a:buChar char="●"/>
              <a:defRPr sz="2667"/>
            </a:lvl4pPr>
            <a:lvl5pPr marL="3047772" lvl="4" indent="-474097" rtl="0">
              <a:spcBef>
                <a:spcPts val="1067"/>
              </a:spcBef>
              <a:spcAft>
                <a:spcPts val="0"/>
              </a:spcAft>
              <a:buSzPts val="2000"/>
              <a:buChar char="○"/>
              <a:defRPr sz="2667"/>
            </a:lvl5pPr>
            <a:lvl6pPr marL="3657327" lvl="5" indent="-474097" rtl="0">
              <a:spcBef>
                <a:spcPts val="1067"/>
              </a:spcBef>
              <a:spcAft>
                <a:spcPts val="0"/>
              </a:spcAft>
              <a:buSzPts val="2000"/>
              <a:buChar char="■"/>
              <a:defRPr sz="2667"/>
            </a:lvl6pPr>
            <a:lvl7pPr marL="4266880" lvl="6" indent="-474097" rtl="0">
              <a:spcBef>
                <a:spcPts val="1067"/>
              </a:spcBef>
              <a:spcAft>
                <a:spcPts val="0"/>
              </a:spcAft>
              <a:buSzPts val="2000"/>
              <a:buChar char="●"/>
              <a:defRPr sz="2667"/>
            </a:lvl7pPr>
            <a:lvl8pPr marL="4876435" lvl="7" indent="-474097" rtl="0">
              <a:spcBef>
                <a:spcPts val="1067"/>
              </a:spcBef>
              <a:spcAft>
                <a:spcPts val="0"/>
              </a:spcAft>
              <a:buSzPts val="2000"/>
              <a:buChar char="○"/>
              <a:defRPr sz="2667"/>
            </a:lvl8pPr>
            <a:lvl9pPr marL="5485990" lvl="8" indent="-474097" rtl="0">
              <a:spcBef>
                <a:spcPts val="1067"/>
              </a:spcBef>
              <a:spcAft>
                <a:spcPts val="1067"/>
              </a:spcAft>
              <a:buSzPts val="2000"/>
              <a:buChar char="■"/>
              <a:defRPr sz="2667"/>
            </a:lvl9pPr>
          </a:lstStyle>
          <a:p>
            <a:endParaRPr/>
          </a:p>
        </p:txBody>
      </p:sp>
      <p:sp>
        <p:nvSpPr>
          <p:cNvPr id="104" name="Google Shape;104;p6"/>
          <p:cNvSpPr txBox="1">
            <a:spLocks noGrp="1"/>
          </p:cNvSpPr>
          <p:nvPr>
            <p:ph type="sldNum" idx="12"/>
          </p:nvPr>
        </p:nvSpPr>
        <p:spPr>
          <a:xfrm>
            <a:off x="10390134" y="6333135"/>
            <a:ext cx="1463199" cy="524800"/>
          </a:xfrm>
          <a:prstGeom prst="rect">
            <a:avLst/>
          </a:prstGeom>
        </p:spPr>
        <p:txBody>
          <a:bodyPr spcFirstLastPara="1" wrap="non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1893686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 Color background">
  <p:cSld name="Blank - Color background">
    <p:bg>
      <p:bgPr>
        <a:solidFill>
          <a:schemeClr val="accent1"/>
        </a:solidFill>
        <a:effectLst/>
      </p:bgPr>
    </p:bg>
    <p:spTree>
      <p:nvGrpSpPr>
        <p:cNvPr id="1" name="Shape 172"/>
        <p:cNvGrpSpPr/>
        <p:nvPr/>
      </p:nvGrpSpPr>
      <p:grpSpPr>
        <a:xfrm>
          <a:off x="0" y="0"/>
          <a:ext cx="0" cy="0"/>
          <a:chOff x="0" y="0"/>
          <a:chExt cx="0" cy="0"/>
        </a:xfrm>
      </p:grpSpPr>
      <p:sp>
        <p:nvSpPr>
          <p:cNvPr id="173" name="Google Shape;173;p11"/>
          <p:cNvSpPr txBox="1">
            <a:spLocks noGrp="1"/>
          </p:cNvSpPr>
          <p:nvPr>
            <p:ph type="sldNum" idx="12"/>
          </p:nvPr>
        </p:nvSpPr>
        <p:spPr>
          <a:xfrm>
            <a:off x="10390134" y="6333135"/>
            <a:ext cx="1463199" cy="524800"/>
          </a:xfrm>
          <a:prstGeom prst="rect">
            <a:avLst/>
          </a:prstGeom>
          <a:noFill/>
        </p:spPr>
        <p:txBody>
          <a:bodyPr spcFirstLastPara="1" wrap="non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algn="r"/>
            <a:fld id="{00000000-1234-1234-1234-123412341234}" type="slidenum">
              <a:rPr lang="en" smtClean="0"/>
              <a:pPr algn="r"/>
              <a:t>‹#›</a:t>
            </a:fld>
            <a:endParaRPr lang="en"/>
          </a:p>
        </p:txBody>
      </p:sp>
      <p:grpSp>
        <p:nvGrpSpPr>
          <p:cNvPr id="174" name="Google Shape;174;p11"/>
          <p:cNvGrpSpPr/>
          <p:nvPr/>
        </p:nvGrpSpPr>
        <p:grpSpPr>
          <a:xfrm>
            <a:off x="-1308100" y="-104133"/>
            <a:ext cx="15355125" cy="6962069"/>
            <a:chOff x="-981075" y="-78100"/>
            <a:chExt cx="11516344" cy="5221552"/>
          </a:xfrm>
        </p:grpSpPr>
        <p:sp>
          <p:nvSpPr>
            <p:cNvPr id="175" name="Google Shape;175;p11"/>
            <p:cNvSpPr/>
            <p:nvPr/>
          </p:nvSpPr>
          <p:spPr>
            <a:xfrm rot="10800000">
              <a:off x="4304464"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76" name="Google Shape;176;p11"/>
            <p:cNvSpPr/>
            <p:nvPr/>
          </p:nvSpPr>
          <p:spPr>
            <a:xfrm rot="10800000">
              <a:off x="6419277"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77" name="Google Shape;177;p11"/>
            <p:cNvSpPr/>
            <p:nvPr/>
          </p:nvSpPr>
          <p:spPr>
            <a:xfrm rot="10800000">
              <a:off x="2189989" y="-3"/>
              <a:ext cx="2002536" cy="734878"/>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78" name="Google Shape;178;p11"/>
            <p:cNvSpPr/>
            <p:nvPr/>
          </p:nvSpPr>
          <p:spPr>
            <a:xfrm>
              <a:off x="1133400"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79" name="Google Shape;179;p11"/>
            <p:cNvSpPr/>
            <p:nvPr/>
          </p:nvSpPr>
          <p:spPr>
            <a:xfrm>
              <a:off x="3247913"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0" name="Google Shape;180;p11"/>
            <p:cNvSpPr/>
            <p:nvPr/>
          </p:nvSpPr>
          <p:spPr>
            <a:xfrm>
              <a:off x="7476888" y="4039228"/>
              <a:ext cx="2001186" cy="1104224"/>
            </a:xfrm>
            <a:custGeom>
              <a:avLst/>
              <a:gdLst/>
              <a:ahLst/>
              <a:cxnLst/>
              <a:rect l="l" t="t" r="r" b="b"/>
              <a:pathLst>
                <a:path w="21600" h="21315" extrusionOk="0">
                  <a:moveTo>
                    <a:pt x="21600" y="21315"/>
                  </a:moveTo>
                  <a:lnTo>
                    <a:pt x="21600" y="13849"/>
                  </a:lnTo>
                  <a:cubicBezTo>
                    <a:pt x="21600" y="11569"/>
                    <a:pt x="20920" y="9461"/>
                    <a:pt x="19816" y="8321"/>
                  </a:cubicBezTo>
                  <a:lnTo>
                    <a:pt x="12585" y="855"/>
                  </a:lnTo>
                  <a:cubicBezTo>
                    <a:pt x="11480" y="-285"/>
                    <a:pt x="10120" y="-285"/>
                    <a:pt x="9015" y="855"/>
                  </a:cubicBezTo>
                  <a:lnTo>
                    <a:pt x="1785" y="8321"/>
                  </a:lnTo>
                  <a:cubicBezTo>
                    <a:pt x="680" y="9461"/>
                    <a:pt x="0" y="11569"/>
                    <a:pt x="0" y="13849"/>
                  </a:cubicBezTo>
                  <a:lnTo>
                    <a:pt x="0" y="21315"/>
                  </a:ln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1" name="Google Shape;181;p11"/>
            <p:cNvSpPr/>
            <p:nvPr/>
          </p:nvSpPr>
          <p:spPr>
            <a:xfrm>
              <a:off x="7620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2" name="Google Shape;182;p11"/>
            <p:cNvSpPr/>
            <p:nvPr/>
          </p:nvSpPr>
          <p:spPr>
            <a:xfrm>
              <a:off x="2190677"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3" name="Google Shape;183;p11"/>
            <p:cNvSpPr/>
            <p:nvPr/>
          </p:nvSpPr>
          <p:spPr>
            <a:xfrm>
              <a:off x="6419630"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4" name="Google Shape;184;p11"/>
            <p:cNvSpPr/>
            <p:nvPr/>
          </p:nvSpPr>
          <p:spPr>
            <a:xfrm>
              <a:off x="8534106" y="22008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5" name="Google Shape;185;p11"/>
            <p:cNvSpPr/>
            <p:nvPr/>
          </p:nvSpPr>
          <p:spPr>
            <a:xfrm>
              <a:off x="-98107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6" name="Google Shape;186;p11"/>
            <p:cNvSpPr/>
            <p:nvPr/>
          </p:nvSpPr>
          <p:spPr>
            <a:xfrm>
              <a:off x="3247878"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7" name="Google Shape;187;p11"/>
            <p:cNvSpPr/>
            <p:nvPr/>
          </p:nvSpPr>
          <p:spPr>
            <a:xfrm>
              <a:off x="5362355" y="372088"/>
              <a:ext cx="2001163" cy="220898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FFFFFF">
                <a:alpha val="1006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8" name="Google Shape;188;p11"/>
            <p:cNvSpPr/>
            <p:nvPr/>
          </p:nvSpPr>
          <p:spPr>
            <a:xfrm>
              <a:off x="7848601" y="18269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89" name="Google Shape;189;p11"/>
            <p:cNvSpPr/>
            <p:nvPr/>
          </p:nvSpPr>
          <p:spPr>
            <a:xfrm>
              <a:off x="1448201" y="-7810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90" name="Google Shape;190;p11"/>
            <p:cNvSpPr/>
            <p:nvPr/>
          </p:nvSpPr>
          <p:spPr>
            <a:xfrm>
              <a:off x="-581024" y="3340950"/>
              <a:ext cx="1371581" cy="15140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91" name="Google Shape;191;p11"/>
            <p:cNvSpPr/>
            <p:nvPr/>
          </p:nvSpPr>
          <p:spPr>
            <a:xfrm>
              <a:off x="1152450" y="131360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92" name="Google Shape;192;p11"/>
            <p:cNvSpPr/>
            <p:nvPr/>
          </p:nvSpPr>
          <p:spPr>
            <a:xfrm>
              <a:off x="7496375" y="3161451"/>
              <a:ext cx="723479" cy="79862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93" name="Google Shape;193;p11"/>
            <p:cNvSpPr/>
            <p:nvPr/>
          </p:nvSpPr>
          <p:spPr>
            <a:xfrm rot="10800000">
              <a:off x="7744475" y="-9"/>
              <a:ext cx="1027674" cy="752485"/>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4F008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grpSp>
    </p:spTree>
    <p:extLst>
      <p:ext uri="{BB962C8B-B14F-4D97-AF65-F5344CB8AC3E}">
        <p14:creationId xmlns:p14="http://schemas.microsoft.com/office/powerpoint/2010/main" val="26021050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 3 columns" preserve="1" userDrawn="1">
  <p:cSld name="Title + 3 columns">
    <p:spTree>
      <p:nvGrpSpPr>
        <p:cNvPr id="1" name="Shape 105"/>
        <p:cNvGrpSpPr/>
        <p:nvPr/>
      </p:nvGrpSpPr>
      <p:grpSpPr>
        <a:xfrm>
          <a:off x="0" y="0"/>
          <a:ext cx="0" cy="0"/>
          <a:chOff x="0" y="0"/>
          <a:chExt cx="0" cy="0"/>
        </a:xfrm>
      </p:grpSpPr>
      <p:grpSp>
        <p:nvGrpSpPr>
          <p:cNvPr id="107" name="Google Shape;107;p7"/>
          <p:cNvGrpSpPr/>
          <p:nvPr/>
        </p:nvGrpSpPr>
        <p:grpSpPr>
          <a:xfrm>
            <a:off x="8427989" y="-9"/>
            <a:ext cx="4841091" cy="6857997"/>
            <a:chOff x="6320991" y="-7"/>
            <a:chExt cx="3630818" cy="5143498"/>
          </a:xfrm>
        </p:grpSpPr>
        <p:sp>
          <p:nvSpPr>
            <p:cNvPr id="108" name="Google Shape;108;p7"/>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09" name="Google Shape;109;p7"/>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0" name="Google Shape;110;p7"/>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1" name="Google Shape;111;p7"/>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2" name="Google Shape;112;p7"/>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3" name="Google Shape;113;p7"/>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4" name="Google Shape;114;p7"/>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5" name="Google Shape;115;p7"/>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6" name="Google Shape;116;p7"/>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7" name="Google Shape;117;p7"/>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sp>
          <p:nvSpPr>
            <p:cNvPr id="118" name="Google Shape;118;p7"/>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dirty="0">
                <a:solidFill>
                  <a:srgbClr val="000000"/>
                </a:solidFill>
              </a:endParaRPr>
            </a:p>
          </p:txBody>
        </p:sp>
      </p:grpSp>
      <p:sp>
        <p:nvSpPr>
          <p:cNvPr id="119" name="Google Shape;119;p7"/>
          <p:cNvSpPr txBox="1">
            <a:spLocks noGrp="1"/>
          </p:cNvSpPr>
          <p:nvPr>
            <p:ph type="title"/>
          </p:nvPr>
        </p:nvSpPr>
        <p:spPr>
          <a:xfrm>
            <a:off x="1038800" y="1114667"/>
            <a:ext cx="8902800" cy="5284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20" name="Google Shape;120;p7"/>
          <p:cNvSpPr txBox="1">
            <a:spLocks noGrp="1"/>
          </p:cNvSpPr>
          <p:nvPr>
            <p:ph type="body" idx="1"/>
          </p:nvPr>
        </p:nvSpPr>
        <p:spPr>
          <a:xfrm>
            <a:off x="1038802" y="2004735"/>
            <a:ext cx="8902799" cy="4071327"/>
          </a:xfrm>
          <a:prstGeom prst="rect">
            <a:avLst/>
          </a:prstGeom>
        </p:spPr>
        <p:txBody>
          <a:bodyPr spcFirstLastPara="1" wrap="square" lIns="0" tIns="0" rIns="0" bIns="0" anchor="t" anchorCtr="0">
            <a:noAutofit/>
          </a:bodyPr>
          <a:lstStyle>
            <a:lvl1pPr marL="609555" lvl="0" indent="-423301" rtl="0">
              <a:spcBef>
                <a:spcPts val="0"/>
              </a:spcBef>
              <a:spcAft>
                <a:spcPts val="0"/>
              </a:spcAft>
              <a:buSzPts val="1400"/>
              <a:buChar char="⬢"/>
              <a:defRPr sz="2400"/>
            </a:lvl1pPr>
            <a:lvl2pPr marL="1219110" lvl="1" indent="-423301" rtl="0">
              <a:spcBef>
                <a:spcPts val="1067"/>
              </a:spcBef>
              <a:spcAft>
                <a:spcPts val="0"/>
              </a:spcAft>
              <a:buSzPts val="1400"/>
              <a:buChar char="⬡"/>
              <a:defRPr sz="2400"/>
            </a:lvl2pPr>
            <a:lvl3pPr marL="1828664" lvl="2" indent="-423301" rtl="0">
              <a:spcBef>
                <a:spcPts val="1067"/>
              </a:spcBef>
              <a:spcAft>
                <a:spcPts val="0"/>
              </a:spcAft>
              <a:buSzPts val="1400"/>
              <a:buChar char="⬡"/>
              <a:defRPr sz="2400"/>
            </a:lvl3pPr>
            <a:lvl4pPr marL="2438218" lvl="3" indent="-457167" rtl="0">
              <a:spcBef>
                <a:spcPts val="1067"/>
              </a:spcBef>
              <a:spcAft>
                <a:spcPts val="0"/>
              </a:spcAft>
              <a:buSzPts val="1800"/>
              <a:buChar char="●"/>
              <a:defRPr sz="2400"/>
            </a:lvl4pPr>
            <a:lvl5pPr marL="3047772" lvl="4" indent="-457167" rtl="0">
              <a:spcBef>
                <a:spcPts val="1067"/>
              </a:spcBef>
              <a:spcAft>
                <a:spcPts val="0"/>
              </a:spcAft>
              <a:buSzPts val="1800"/>
              <a:buChar char="○"/>
              <a:defRPr sz="2400"/>
            </a:lvl5pPr>
            <a:lvl6pPr marL="3657327" lvl="5" indent="-457167" rtl="0">
              <a:spcBef>
                <a:spcPts val="1067"/>
              </a:spcBef>
              <a:spcAft>
                <a:spcPts val="0"/>
              </a:spcAft>
              <a:buSzPts val="1800"/>
              <a:buChar char="■"/>
              <a:defRPr sz="2400"/>
            </a:lvl6pPr>
            <a:lvl7pPr marL="4266880" lvl="6" indent="-457167" rtl="0">
              <a:spcBef>
                <a:spcPts val="1067"/>
              </a:spcBef>
              <a:spcAft>
                <a:spcPts val="0"/>
              </a:spcAft>
              <a:buSzPts val="1800"/>
              <a:buChar char="●"/>
              <a:defRPr sz="2400"/>
            </a:lvl7pPr>
            <a:lvl8pPr marL="4876435" lvl="7" indent="-457167" rtl="0">
              <a:spcBef>
                <a:spcPts val="1067"/>
              </a:spcBef>
              <a:spcAft>
                <a:spcPts val="0"/>
              </a:spcAft>
              <a:buSzPts val="1800"/>
              <a:buChar char="○"/>
              <a:defRPr sz="2400"/>
            </a:lvl8pPr>
            <a:lvl9pPr marL="5485990" lvl="8" indent="-457167" rtl="0">
              <a:spcBef>
                <a:spcPts val="1067"/>
              </a:spcBef>
              <a:spcAft>
                <a:spcPts val="1067"/>
              </a:spcAft>
              <a:buSzPts val="1800"/>
              <a:buChar char="■"/>
              <a:defRPr sz="2400"/>
            </a:lvl9pPr>
          </a:lstStyle>
          <a:p>
            <a:endParaRPr/>
          </a:p>
        </p:txBody>
      </p:sp>
      <p:sp>
        <p:nvSpPr>
          <p:cNvPr id="123" name="Google Shape;123;p7"/>
          <p:cNvSpPr txBox="1">
            <a:spLocks noGrp="1"/>
          </p:cNvSpPr>
          <p:nvPr>
            <p:ph type="sldNum" idx="12"/>
          </p:nvPr>
        </p:nvSpPr>
        <p:spPr>
          <a:xfrm>
            <a:off x="10390134" y="6333135"/>
            <a:ext cx="1463199" cy="524800"/>
          </a:xfrm>
          <a:prstGeom prst="rect">
            <a:avLst/>
          </a:prstGeom>
        </p:spPr>
        <p:txBody>
          <a:bodyPr spcFirstLastPara="1" wrap="non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9554447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350520"/>
            <a:ext cx="11379200" cy="758952"/>
          </a:xfrm>
        </p:spPr>
        <p:txBody>
          <a:bodyPr>
            <a:normAutofit/>
          </a:bodyPr>
          <a:lstStyle>
            <a:lvl1pPr>
              <a:defRPr sz="4000" b="1" i="0" baseline="0">
                <a:solidFill>
                  <a:schemeClr val="bg1"/>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8836" y="6432055"/>
            <a:ext cx="4775200" cy="365760"/>
          </a:xfrm>
        </p:spPr>
        <p:txBody>
          <a:bodyPr/>
          <a:lstStyle>
            <a:lvl1pPr>
              <a:defRPr sz="2000">
                <a:solidFill>
                  <a:srgbClr val="333433"/>
                </a:solidFill>
              </a:defRPr>
            </a:lvl1pPr>
          </a:lstStyle>
          <a:p>
            <a:r>
              <a:rPr lang="en-US" dirty="0"/>
              <a:t>www.PBISrewards.com/escregion11</a:t>
            </a:r>
          </a:p>
        </p:txBody>
      </p:sp>
      <p:sp>
        <p:nvSpPr>
          <p:cNvPr id="8" name="Content Placeholder 7"/>
          <p:cNvSpPr>
            <a:spLocks noGrp="1"/>
          </p:cNvSpPr>
          <p:nvPr>
            <p:ph sz="quarter" idx="1"/>
          </p:nvPr>
        </p:nvSpPr>
        <p:spPr>
          <a:xfrm>
            <a:off x="402336" y="1527048"/>
            <a:ext cx="11338560" cy="4572000"/>
          </a:xfrm>
        </p:spPr>
        <p:txBody>
          <a:bodyPr/>
          <a:lstStyle>
            <a:lvl2pPr marL="548600" indent="-274300">
              <a:buFont typeface="Wingdings" panose="05000000000000000000" pitchFamily="2" charset="2"/>
              <a:buChar char="§"/>
              <a:defRPr/>
            </a:lvl2pPr>
            <a:lvl4pPr marL="1097199" indent="-228584">
              <a:buFont typeface="Arial" panose="020B0604020202020204" pitchFamily="34" charset="0"/>
              <a:buChar char="•"/>
              <a:defRPr/>
            </a:lvl4pPr>
            <a:lvl5pPr marL="1371498" indent="-228584">
              <a:buFont typeface="Courier New" panose="02070309020205020404" pitchFamily="49" charset="0"/>
              <a:buChar char="o"/>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033368680"/>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_Title + Content">
    <p:spTree>
      <p:nvGrpSpPr>
        <p:cNvPr id="1" name=""/>
        <p:cNvGrpSpPr/>
        <p:nvPr/>
      </p:nvGrpSpPr>
      <p:grpSpPr>
        <a:xfrm>
          <a:off x="0" y="0"/>
          <a:ext cx="0" cy="0"/>
          <a:chOff x="0" y="0"/>
          <a:chExt cx="0" cy="0"/>
        </a:xfrm>
      </p:grpSpPr>
      <p:sp>
        <p:nvSpPr>
          <p:cNvPr id="9" name="Content Placeholder 9">
            <a:extLst>
              <a:ext uri="{FF2B5EF4-FFF2-40B4-BE49-F238E27FC236}">
                <a16:creationId xmlns:a16="http://schemas.microsoft.com/office/drawing/2014/main" id="{BAD3EB6C-71B1-7645-B9B9-A1735F67E5E1}"/>
              </a:ext>
            </a:extLst>
          </p:cNvPr>
          <p:cNvSpPr>
            <a:spLocks noGrp="1"/>
          </p:cNvSpPr>
          <p:nvPr>
            <p:ph sz="quarter" idx="15"/>
          </p:nvPr>
        </p:nvSpPr>
        <p:spPr>
          <a:xfrm>
            <a:off x="565015" y="1663275"/>
            <a:ext cx="10515600" cy="4456975"/>
          </a:xfrm>
          <a:prstGeom prst="rect">
            <a:avLst/>
          </a:prstGeom>
        </p:spPr>
        <p:txBody>
          <a:bodyPr vert="horz" lIns="0" tIns="45720" rIns="0" bIns="45720" rtlCol="0" anchor="t" anchorCtr="0">
            <a:normAutofit/>
          </a:bodyPr>
          <a:lstStyle>
            <a:lvl1pPr>
              <a:spcBef>
                <a:spcPts val="600"/>
              </a:spcBef>
              <a:buClr>
                <a:schemeClr val="accent4"/>
              </a:buClr>
              <a:buSzPct val="100000"/>
              <a:defRPr lang="en-US" b="0" baseline="0" dirty="0" smtClean="0">
                <a:solidFill>
                  <a:schemeClr val="accent4"/>
                </a:solidFill>
                <a:latin typeface="+mn-lt"/>
              </a:defRPr>
            </a:lvl1pPr>
            <a:lvl2pPr>
              <a:spcBef>
                <a:spcPts val="600"/>
              </a:spcBef>
              <a:buClr>
                <a:schemeClr val="accent4"/>
              </a:buClr>
              <a:buSzPct val="100000"/>
              <a:defRPr lang="en-US" baseline="0" dirty="0" smtClean="0">
                <a:solidFill>
                  <a:schemeClr val="accent4"/>
                </a:solidFill>
                <a:latin typeface="+mn-lt"/>
              </a:defRPr>
            </a:lvl2pPr>
            <a:lvl3pPr>
              <a:spcBef>
                <a:spcPts val="600"/>
              </a:spcBef>
              <a:buClr>
                <a:schemeClr val="accent4"/>
              </a:buClr>
              <a:buSzPct val="100000"/>
              <a:defRPr lang="en-US" baseline="0" dirty="0" smtClean="0">
                <a:solidFill>
                  <a:schemeClr val="accent4"/>
                </a:solidFill>
                <a:latin typeface="+mn-lt"/>
              </a:defRPr>
            </a:lvl3pPr>
            <a:lvl4pPr>
              <a:spcBef>
                <a:spcPts val="600"/>
              </a:spcBef>
              <a:buClr>
                <a:schemeClr val="accent4"/>
              </a:buClr>
              <a:buSzPct val="100000"/>
              <a:defRPr lang="en-US" baseline="0" dirty="0" smtClean="0">
                <a:solidFill>
                  <a:schemeClr val="accent4"/>
                </a:solidFill>
                <a:latin typeface="+mn-lt"/>
              </a:defRPr>
            </a:lvl4pPr>
            <a:lvl5pPr>
              <a:spcBef>
                <a:spcPts val="600"/>
              </a:spcBef>
              <a:buClr>
                <a:schemeClr val="accent4"/>
              </a:buClr>
              <a:buSzPct val="100000"/>
              <a:defRPr lang="en-US" baseline="0" dirty="0">
                <a:solidFill>
                  <a:schemeClr val="accent4"/>
                </a:solidFill>
                <a:latin typeface="+mn-lt"/>
              </a:defRPr>
            </a:lvl5pPr>
            <a:lvl6pPr>
              <a:buClr>
                <a:schemeClr val="accent4"/>
              </a:buClr>
              <a:buSzPct val="100000"/>
              <a:defRPr sz="1500">
                <a:solidFill>
                  <a:schemeClr val="accent4"/>
                </a:solidFill>
                <a:latin typeface="+mn-lt"/>
              </a:defRPr>
            </a:lvl6pPr>
          </a:lstStyle>
          <a:p>
            <a:pPr lvl="0">
              <a:lnSpc>
                <a:spcPct val="100000"/>
              </a:lnSpc>
              <a:spcBef>
                <a:spcPts val="1600"/>
              </a:spcBef>
            </a:pPr>
            <a:r>
              <a:rPr lang="en-US"/>
              <a:t>Click to edit Master text styles</a:t>
            </a:r>
          </a:p>
          <a:p>
            <a:pPr lvl="1">
              <a:lnSpc>
                <a:spcPct val="100000"/>
              </a:lnSpc>
              <a:spcBef>
                <a:spcPts val="1600"/>
              </a:spcBef>
            </a:pPr>
            <a:r>
              <a:rPr lang="en-US"/>
              <a:t>Second level</a:t>
            </a:r>
          </a:p>
          <a:p>
            <a:pPr lvl="2">
              <a:lnSpc>
                <a:spcPct val="100000"/>
              </a:lnSpc>
              <a:spcBef>
                <a:spcPts val="1600"/>
              </a:spcBef>
            </a:pPr>
            <a:r>
              <a:rPr lang="en-US"/>
              <a:t>Third level</a:t>
            </a:r>
          </a:p>
          <a:p>
            <a:pPr lvl="3">
              <a:lnSpc>
                <a:spcPct val="100000"/>
              </a:lnSpc>
              <a:spcBef>
                <a:spcPts val="1600"/>
              </a:spcBef>
            </a:pPr>
            <a:r>
              <a:rPr lang="en-US"/>
              <a:t>Fourth level</a:t>
            </a:r>
          </a:p>
          <a:p>
            <a:pPr lvl="4">
              <a:lnSpc>
                <a:spcPct val="100000"/>
              </a:lnSpc>
              <a:spcBef>
                <a:spcPts val="1600"/>
              </a:spcBef>
            </a:pPr>
            <a:r>
              <a:rPr lang="en-US"/>
              <a:t>Fifth level</a:t>
            </a:r>
          </a:p>
        </p:txBody>
      </p:sp>
      <p:sp>
        <p:nvSpPr>
          <p:cNvPr id="2" name="Rectangle 1">
            <a:extLst>
              <a:ext uri="{FF2B5EF4-FFF2-40B4-BE49-F238E27FC236}">
                <a16:creationId xmlns:a16="http://schemas.microsoft.com/office/drawing/2014/main" id="{0FE32BC3-A654-A6E5-116B-3DB76770A25B}"/>
              </a:ext>
            </a:extLst>
          </p:cNvPr>
          <p:cNvSpPr/>
          <p:nvPr userDrawn="1"/>
        </p:nvSpPr>
        <p:spPr>
          <a:xfrm>
            <a:off x="4513" y="4807"/>
            <a:ext cx="12192000" cy="11396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 name="Google Shape;29;p29">
            <a:extLst>
              <a:ext uri="{FF2B5EF4-FFF2-40B4-BE49-F238E27FC236}">
                <a16:creationId xmlns:a16="http://schemas.microsoft.com/office/drawing/2014/main" id="{A2384717-380B-E280-0D09-6BD6736F8D49}"/>
              </a:ext>
            </a:extLst>
          </p:cNvPr>
          <p:cNvSpPr txBox="1">
            <a:spLocks noGrp="1"/>
          </p:cNvSpPr>
          <p:nvPr>
            <p:ph type="title"/>
          </p:nvPr>
        </p:nvSpPr>
        <p:spPr>
          <a:xfrm>
            <a:off x="419103" y="222251"/>
            <a:ext cx="9560407" cy="475127"/>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10000"/>
              <a:buFont typeface="Rockwell"/>
              <a:buNone/>
              <a:defRPr sz="2400">
                <a:solidFill>
                  <a:schemeClr val="lt1"/>
                </a:solidFil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Tree>
    <p:extLst>
      <p:ext uri="{BB962C8B-B14F-4D97-AF65-F5344CB8AC3E}">
        <p14:creationId xmlns:p14="http://schemas.microsoft.com/office/powerpoint/2010/main" val="3660633201"/>
      </p:ext>
    </p:extLst>
  </p:cSld>
  <p:clrMapOvr>
    <a:masterClrMapping/>
  </p:clrMapOvr>
  <p:transition spd="med"/>
  <p:extLst>
    <p:ext uri="{DCECCB84-F9BA-43D5-87BE-67443E8EF086}">
      <p15:sldGuideLst xmlns:p15="http://schemas.microsoft.com/office/powerpoint/2012/main">
        <p15:guide id="1" orient="horz" pos="558">
          <p15:clr>
            <a:srgbClr val="FBAE40"/>
          </p15:clr>
        </p15:guide>
        <p15:guide id="2" pos="19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Large Chart + Copy Above">
    <p:spTree>
      <p:nvGrpSpPr>
        <p:cNvPr id="1" name=""/>
        <p:cNvGrpSpPr/>
        <p:nvPr/>
      </p:nvGrpSpPr>
      <p:grpSpPr>
        <a:xfrm>
          <a:off x="0" y="0"/>
          <a:ext cx="0" cy="0"/>
          <a:chOff x="0" y="0"/>
          <a:chExt cx="0" cy="0"/>
        </a:xfrm>
      </p:grpSpPr>
      <p:sp>
        <p:nvSpPr>
          <p:cNvPr id="13" name="Rectangle 12"/>
          <p:cNvSpPr/>
          <p:nvPr/>
        </p:nvSpPr>
        <p:spPr>
          <a:xfrm flipV="1">
            <a:off x="0" y="6322598"/>
            <a:ext cx="12192000" cy="401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 typeface="Arial"/>
              <a:buNone/>
              <a:tabLst/>
              <a:defRPr/>
            </a:pPr>
            <a:endParaRPr kumimoji="0" lang="en-US" sz="3000" b="0" i="0" u="none" strike="noStrike" kern="0" cap="none" spc="0" normalizeH="0" baseline="0" noProof="0" dirty="0">
              <a:ln>
                <a:noFill/>
              </a:ln>
              <a:solidFill>
                <a:srgbClr val="FFFFFF"/>
              </a:solidFill>
              <a:effectLst/>
              <a:uLnTx/>
              <a:uFillTx/>
              <a:latin typeface="Malgun Gothic Semilight"/>
              <a:ea typeface="+mn-ea"/>
              <a:cs typeface="+mn-cs"/>
              <a:sym typeface="Arial"/>
            </a:endParaRPr>
          </a:p>
        </p:txBody>
      </p:sp>
      <p:sp>
        <p:nvSpPr>
          <p:cNvPr id="3" name="Chart Placeholder 2">
            <a:extLst>
              <a:ext uri="{FF2B5EF4-FFF2-40B4-BE49-F238E27FC236}">
                <a16:creationId xmlns:a16="http://schemas.microsoft.com/office/drawing/2014/main" id="{08E1D0D9-212E-414D-859F-A0B76F494E9E}"/>
              </a:ext>
            </a:extLst>
          </p:cNvPr>
          <p:cNvSpPr>
            <a:spLocks noGrp="1"/>
          </p:cNvSpPr>
          <p:nvPr>
            <p:ph type="chart" sz="quarter" idx="14"/>
          </p:nvPr>
        </p:nvSpPr>
        <p:spPr>
          <a:xfrm>
            <a:off x="561548" y="2343254"/>
            <a:ext cx="11068909" cy="3644740"/>
          </a:xfrm>
          <a:prstGeom prst="rect">
            <a:avLst/>
          </a:prstGeom>
        </p:spPr>
        <p:txBody>
          <a:bodyPr/>
          <a:lstStyle/>
          <a:p>
            <a:r>
              <a:rPr lang="en-US" dirty="0"/>
              <a:t>Click icon to add chart</a:t>
            </a:r>
          </a:p>
        </p:txBody>
      </p:sp>
      <p:sp>
        <p:nvSpPr>
          <p:cNvPr id="9" name="Text Placeholder 7">
            <a:extLst>
              <a:ext uri="{FF2B5EF4-FFF2-40B4-BE49-F238E27FC236}">
                <a16:creationId xmlns:a16="http://schemas.microsoft.com/office/drawing/2014/main" id="{7B908956-8225-564C-8C97-BB8BB998F39F}"/>
              </a:ext>
            </a:extLst>
          </p:cNvPr>
          <p:cNvSpPr>
            <a:spLocks noGrp="1"/>
          </p:cNvSpPr>
          <p:nvPr>
            <p:ph type="body" sz="quarter" idx="25"/>
          </p:nvPr>
        </p:nvSpPr>
        <p:spPr>
          <a:xfrm>
            <a:off x="558800" y="1425328"/>
            <a:ext cx="11068909" cy="679389"/>
          </a:xfrm>
          <a:prstGeom prst="rect">
            <a:avLst/>
          </a:prstGeom>
        </p:spPr>
        <p:txBody>
          <a:bodyPr anchor="ctr" anchorCtr="0">
            <a:normAutofit/>
          </a:bodyPr>
          <a:lstStyle>
            <a:lvl1pPr marL="0" indent="0" algn="l">
              <a:spcBef>
                <a:spcPts val="0"/>
              </a:spcBef>
              <a:buNone/>
              <a:defRPr sz="2400" b="0">
                <a:latin typeface="+mn-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46ED61FC-8FF9-2E4A-882F-9F5EF3E2D58C}"/>
              </a:ext>
            </a:extLst>
          </p:cNvPr>
          <p:cNvSpPr>
            <a:spLocks noGrp="1"/>
          </p:cNvSpPr>
          <p:nvPr>
            <p:ph type="body" sz="quarter" idx="13"/>
          </p:nvPr>
        </p:nvSpPr>
        <p:spPr>
          <a:xfrm>
            <a:off x="558803" y="319817"/>
            <a:ext cx="10521815" cy="719043"/>
          </a:xfrm>
          <a:prstGeom prst="rect">
            <a:avLst/>
          </a:prstGeom>
        </p:spPr>
        <p:txBody>
          <a:bodyPr wrap="square" tIns="0" bIns="0" anchor="t" anchorCtr="0">
            <a:normAutofit/>
          </a:bodyPr>
          <a:lstStyle>
            <a:lvl1pPr marL="0" indent="0">
              <a:lnSpc>
                <a:spcPct val="90000"/>
              </a:lnSpc>
              <a:spcBef>
                <a:spcPts val="0"/>
              </a:spcBef>
              <a:buNone/>
              <a:defRPr sz="3600" b="0">
                <a:solidFill>
                  <a:schemeClr val="accent1"/>
                </a:solidFill>
                <a:latin typeface="Rockwell" panose="02060603020205020403" pitchFamily="18" charset="0"/>
                <a:ea typeface="Malgun Gothic Semilight" panose="020B0502040204020203" pitchFamily="34" charset="-128"/>
                <a:cs typeface="Malgun Gothic Semilight" panose="020B0502040204020203" pitchFamily="34" charset="-128"/>
              </a:defRPr>
            </a:lvl1pPr>
            <a:lvl2pPr marL="274306" indent="0">
              <a:buNone/>
              <a:defRPr/>
            </a:lvl2pPr>
            <a:lvl3pPr marL="548613" indent="0">
              <a:buNone/>
              <a:defRPr/>
            </a:lvl3pPr>
            <a:lvl4pPr marL="822918" indent="0">
              <a:buNone/>
              <a:defRPr/>
            </a:lvl4pPr>
            <a:lvl5pPr marL="1097226" indent="0">
              <a:buNone/>
              <a:defRPr/>
            </a:lvl5pPr>
          </a:lstStyle>
          <a:p>
            <a:pPr lvl="0"/>
            <a:r>
              <a:rPr lang="en-US"/>
              <a:t>Click to edit Master text styles</a:t>
            </a:r>
          </a:p>
        </p:txBody>
      </p:sp>
      <p:pic>
        <p:nvPicPr>
          <p:cNvPr id="7" name="Picture 6" descr="A picture containing icon&#10;&#10;Description automatically generated">
            <a:extLst>
              <a:ext uri="{FF2B5EF4-FFF2-40B4-BE49-F238E27FC236}">
                <a16:creationId xmlns:a16="http://schemas.microsoft.com/office/drawing/2014/main" id="{310E16E3-CDDF-1B40-9458-0FFF5D7BA95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443699" y="202819"/>
            <a:ext cx="643064" cy="293076"/>
          </a:xfrm>
          <a:prstGeom prst="rect">
            <a:avLst/>
          </a:prstGeom>
        </p:spPr>
      </p:pic>
    </p:spTree>
    <p:extLst>
      <p:ext uri="{BB962C8B-B14F-4D97-AF65-F5344CB8AC3E}">
        <p14:creationId xmlns:p14="http://schemas.microsoft.com/office/powerpoint/2010/main" val="3882541979"/>
      </p:ext>
    </p:extLst>
  </p:cSld>
  <p:clrMapOvr>
    <a:masterClrMapping/>
  </p:clrMapOvr>
  <p:transition spd="med"/>
  <p:extLst>
    <p:ext uri="{DCECCB84-F9BA-43D5-87BE-67443E8EF086}">
      <p15:sldGuideLst xmlns:p15="http://schemas.microsoft.com/office/powerpoint/2012/main">
        <p15:guide id="1" orient="horz" pos="1488">
          <p15:clr>
            <a:srgbClr val="FBAE40"/>
          </p15:clr>
        </p15:guide>
        <p15:guide id="2" pos="52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14462392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0_Title + Content">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558805" y="319817"/>
            <a:ext cx="10521815" cy="719043"/>
          </a:xfrm>
          <a:prstGeom prst="rect">
            <a:avLst/>
          </a:prstGeom>
        </p:spPr>
        <p:txBody>
          <a:bodyPr wrap="square" tIns="0" bIns="0" anchor="t" anchorCtr="0">
            <a:normAutofit/>
          </a:bodyPr>
          <a:lstStyle>
            <a:lvl1pPr marL="0" indent="0">
              <a:lnSpc>
                <a:spcPct val="90000"/>
              </a:lnSpc>
              <a:spcBef>
                <a:spcPts val="0"/>
              </a:spcBef>
              <a:buNone/>
              <a:defRPr sz="3600" b="0">
                <a:solidFill>
                  <a:srgbClr val="5F259F"/>
                </a:solidFill>
                <a:latin typeface="Rockwell" panose="02060603020205020403" pitchFamily="18" charset="0"/>
                <a:ea typeface="Malgun Gothic Semilight" panose="020B0502040204020203" pitchFamily="34" charset="-128"/>
                <a:cs typeface="Malgun Gothic Semilight" panose="020B0502040204020203" pitchFamily="34" charset="-128"/>
              </a:defRPr>
            </a:lvl1pPr>
            <a:lvl2pPr marL="274300" indent="0">
              <a:buNone/>
              <a:defRPr/>
            </a:lvl2pPr>
            <a:lvl3pPr marL="548600" indent="0">
              <a:buNone/>
              <a:defRPr/>
            </a:lvl3pPr>
            <a:lvl4pPr marL="822898" indent="0">
              <a:buNone/>
              <a:defRPr/>
            </a:lvl4pPr>
            <a:lvl5pPr marL="1097199" indent="0">
              <a:buNone/>
              <a:defRPr/>
            </a:lvl5pPr>
          </a:lstStyle>
          <a:p>
            <a:pPr lvl="0"/>
            <a:r>
              <a:rPr lang="en-US"/>
              <a:t>Click to edit Master text styles</a:t>
            </a:r>
          </a:p>
        </p:txBody>
      </p:sp>
      <p:sp>
        <p:nvSpPr>
          <p:cNvPr id="9" name="Content Placeholder 9">
            <a:extLst>
              <a:ext uri="{FF2B5EF4-FFF2-40B4-BE49-F238E27FC236}">
                <a16:creationId xmlns:a16="http://schemas.microsoft.com/office/drawing/2014/main" id="{BAD3EB6C-71B1-7645-B9B9-A1735F67E5E1}"/>
              </a:ext>
            </a:extLst>
          </p:cNvPr>
          <p:cNvSpPr>
            <a:spLocks noGrp="1"/>
          </p:cNvSpPr>
          <p:nvPr>
            <p:ph sz="quarter" idx="15"/>
          </p:nvPr>
        </p:nvSpPr>
        <p:spPr>
          <a:xfrm>
            <a:off x="565015" y="1663275"/>
            <a:ext cx="10515600" cy="4456975"/>
          </a:xfrm>
          <a:prstGeom prst="rect">
            <a:avLst/>
          </a:prstGeom>
        </p:spPr>
        <p:txBody>
          <a:bodyPr vert="horz" lIns="0" tIns="45720" rIns="0" bIns="45720" rtlCol="0" anchor="t" anchorCtr="0">
            <a:normAutofit/>
          </a:bodyPr>
          <a:lstStyle>
            <a:lvl1pPr>
              <a:spcBef>
                <a:spcPts val="600"/>
              </a:spcBef>
              <a:buClr>
                <a:schemeClr val="accent4"/>
              </a:buClr>
              <a:buSzPct val="100000"/>
              <a:defRPr lang="en-US" b="0" baseline="0" dirty="0" smtClean="0">
                <a:solidFill>
                  <a:schemeClr val="accent4"/>
                </a:solidFill>
                <a:latin typeface="+mn-lt"/>
              </a:defRPr>
            </a:lvl1pPr>
            <a:lvl2pPr>
              <a:spcBef>
                <a:spcPts val="600"/>
              </a:spcBef>
              <a:buClr>
                <a:schemeClr val="accent4"/>
              </a:buClr>
              <a:buSzPct val="100000"/>
              <a:defRPr lang="en-US" baseline="0" dirty="0" smtClean="0">
                <a:solidFill>
                  <a:schemeClr val="accent4"/>
                </a:solidFill>
                <a:latin typeface="+mn-lt"/>
              </a:defRPr>
            </a:lvl2pPr>
            <a:lvl3pPr>
              <a:spcBef>
                <a:spcPts val="600"/>
              </a:spcBef>
              <a:buClr>
                <a:schemeClr val="accent4"/>
              </a:buClr>
              <a:buSzPct val="100000"/>
              <a:defRPr lang="en-US" baseline="0" dirty="0" smtClean="0">
                <a:solidFill>
                  <a:schemeClr val="accent4"/>
                </a:solidFill>
                <a:latin typeface="+mn-lt"/>
              </a:defRPr>
            </a:lvl3pPr>
            <a:lvl4pPr>
              <a:spcBef>
                <a:spcPts val="600"/>
              </a:spcBef>
              <a:buClr>
                <a:schemeClr val="accent4"/>
              </a:buClr>
              <a:buSzPct val="100000"/>
              <a:defRPr lang="en-US" baseline="0" dirty="0" smtClean="0">
                <a:solidFill>
                  <a:schemeClr val="accent4"/>
                </a:solidFill>
                <a:latin typeface="+mn-lt"/>
              </a:defRPr>
            </a:lvl4pPr>
            <a:lvl5pPr>
              <a:spcBef>
                <a:spcPts val="600"/>
              </a:spcBef>
              <a:buClr>
                <a:schemeClr val="accent4"/>
              </a:buClr>
              <a:buSzPct val="100000"/>
              <a:defRPr lang="en-US" baseline="0" dirty="0">
                <a:solidFill>
                  <a:schemeClr val="accent4"/>
                </a:solidFill>
                <a:latin typeface="+mn-lt"/>
              </a:defRPr>
            </a:lvl5pPr>
            <a:lvl6pPr>
              <a:buClr>
                <a:schemeClr val="accent4"/>
              </a:buClr>
              <a:buSzPct val="100000"/>
              <a:defRPr sz="1500">
                <a:solidFill>
                  <a:schemeClr val="accent4"/>
                </a:solidFill>
                <a:latin typeface="+mn-lt"/>
              </a:defRPr>
            </a:lvl6pPr>
          </a:lstStyle>
          <a:p>
            <a:pPr lvl="0">
              <a:lnSpc>
                <a:spcPct val="100000"/>
              </a:lnSpc>
              <a:spcBef>
                <a:spcPts val="1600"/>
              </a:spcBef>
            </a:pPr>
            <a:r>
              <a:rPr lang="en-US"/>
              <a:t>Click to edit Master text styles</a:t>
            </a:r>
          </a:p>
          <a:p>
            <a:pPr lvl="1">
              <a:lnSpc>
                <a:spcPct val="100000"/>
              </a:lnSpc>
              <a:spcBef>
                <a:spcPts val="1600"/>
              </a:spcBef>
            </a:pPr>
            <a:r>
              <a:rPr lang="en-US"/>
              <a:t>Second level</a:t>
            </a:r>
          </a:p>
          <a:p>
            <a:pPr lvl="2">
              <a:lnSpc>
                <a:spcPct val="100000"/>
              </a:lnSpc>
              <a:spcBef>
                <a:spcPts val="1600"/>
              </a:spcBef>
            </a:pPr>
            <a:r>
              <a:rPr lang="en-US"/>
              <a:t>Third level</a:t>
            </a:r>
          </a:p>
          <a:p>
            <a:pPr lvl="3">
              <a:lnSpc>
                <a:spcPct val="100000"/>
              </a:lnSpc>
              <a:spcBef>
                <a:spcPts val="1600"/>
              </a:spcBef>
            </a:pPr>
            <a:r>
              <a:rPr lang="en-US"/>
              <a:t>Fourth level</a:t>
            </a:r>
          </a:p>
          <a:p>
            <a:pPr lvl="4">
              <a:lnSpc>
                <a:spcPct val="100000"/>
              </a:lnSpc>
              <a:spcBef>
                <a:spcPts val="1600"/>
              </a:spcBef>
            </a:pPr>
            <a:r>
              <a:rPr lang="en-US"/>
              <a:t>Fifth level</a:t>
            </a:r>
          </a:p>
        </p:txBody>
      </p:sp>
      <p:pic>
        <p:nvPicPr>
          <p:cNvPr id="5" name="Picture 4" descr="A picture containing icon&#10;&#10;Description automatically generated">
            <a:extLst>
              <a:ext uri="{FF2B5EF4-FFF2-40B4-BE49-F238E27FC236}">
                <a16:creationId xmlns:a16="http://schemas.microsoft.com/office/drawing/2014/main" id="{8A340B7F-512F-734A-B574-92AD3CC82B0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443699" y="202819"/>
            <a:ext cx="643064" cy="293076"/>
          </a:xfrm>
          <a:prstGeom prst="rect">
            <a:avLst/>
          </a:prstGeom>
        </p:spPr>
      </p:pic>
    </p:spTree>
    <p:extLst>
      <p:ext uri="{BB962C8B-B14F-4D97-AF65-F5344CB8AC3E}">
        <p14:creationId xmlns:p14="http://schemas.microsoft.com/office/powerpoint/2010/main" val="1460607880"/>
      </p:ext>
    </p:extLst>
  </p:cSld>
  <p:clrMapOvr>
    <a:masterClrMapping/>
  </p:clrMapOvr>
  <p:transition spd="med"/>
  <p:extLst>
    <p:ext uri="{DCECCB84-F9BA-43D5-87BE-67443E8EF086}">
      <p15:sldGuideLst xmlns:p15="http://schemas.microsoft.com/office/powerpoint/2012/main">
        <p15:guide id="1" orient="horz" pos="1488">
          <p15:clr>
            <a:srgbClr val="FBAE40"/>
          </p15:clr>
        </p15:guide>
        <p15:guide id="2" pos="52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 Content">
  <p:cSld name="3_Title + Content">
    <p:spTree>
      <p:nvGrpSpPr>
        <p:cNvPr id="1" name="Shape 20"/>
        <p:cNvGrpSpPr/>
        <p:nvPr/>
      </p:nvGrpSpPr>
      <p:grpSpPr>
        <a:xfrm>
          <a:off x="0" y="0"/>
          <a:ext cx="0" cy="0"/>
          <a:chOff x="0" y="0"/>
          <a:chExt cx="0" cy="0"/>
        </a:xfrm>
      </p:grpSpPr>
      <p:sp>
        <p:nvSpPr>
          <p:cNvPr id="21" name="Google Shape;21;p60"/>
          <p:cNvSpPr txBox="1">
            <a:spLocks noGrp="1"/>
          </p:cNvSpPr>
          <p:nvPr>
            <p:ph type="body" idx="1"/>
          </p:nvPr>
        </p:nvSpPr>
        <p:spPr>
          <a:xfrm>
            <a:off x="558800" y="319817"/>
            <a:ext cx="10521816" cy="719043"/>
          </a:xfrm>
          <a:prstGeom prst="rect">
            <a:avLst/>
          </a:prstGeom>
          <a:noFill/>
          <a:ln>
            <a:noFill/>
          </a:ln>
        </p:spPr>
        <p:txBody>
          <a:bodyPr spcFirstLastPara="1" wrap="square" lIns="91425" tIns="0" rIns="91425" bIns="0" anchor="t" anchorCtr="0">
            <a:normAutofit/>
          </a:bodyPr>
          <a:lstStyle>
            <a:lvl1pPr marL="228584" lvl="0" indent="-114292" algn="l">
              <a:lnSpc>
                <a:spcPct val="90000"/>
              </a:lnSpc>
              <a:spcBef>
                <a:spcPts val="0"/>
              </a:spcBef>
              <a:spcAft>
                <a:spcPts val="0"/>
              </a:spcAft>
              <a:buSzPts val="9000"/>
              <a:buFont typeface="Arial"/>
              <a:buNone/>
              <a:defRPr sz="3600" b="0">
                <a:solidFill>
                  <a:srgbClr val="5F259F"/>
                </a:solidFill>
                <a:latin typeface="Arial"/>
                <a:ea typeface="Arial"/>
                <a:cs typeface="Arial"/>
                <a:sym typeface="Arial"/>
              </a:defRPr>
            </a:lvl1pPr>
            <a:lvl2pPr marL="457167" lvl="1" indent="-114292" algn="l">
              <a:lnSpc>
                <a:spcPct val="100000"/>
              </a:lnSpc>
              <a:spcBef>
                <a:spcPts val="0"/>
              </a:spcBef>
              <a:spcAft>
                <a:spcPts val="0"/>
              </a:spcAft>
              <a:buSzPts val="5500"/>
              <a:buFont typeface="Arial"/>
              <a:buNone/>
              <a:defRPr/>
            </a:lvl2pPr>
            <a:lvl3pPr marL="685750" lvl="2" indent="-114292" algn="l">
              <a:lnSpc>
                <a:spcPct val="100000"/>
              </a:lnSpc>
              <a:spcBef>
                <a:spcPts val="0"/>
              </a:spcBef>
              <a:spcAft>
                <a:spcPts val="0"/>
              </a:spcAft>
              <a:buSzPts val="5000"/>
              <a:buFont typeface="Arial"/>
              <a:buNone/>
              <a:defRPr/>
            </a:lvl3pPr>
            <a:lvl4pPr marL="914332" lvl="3" indent="-114292" algn="l">
              <a:lnSpc>
                <a:spcPct val="100000"/>
              </a:lnSpc>
              <a:spcBef>
                <a:spcPts val="0"/>
              </a:spcBef>
              <a:spcAft>
                <a:spcPts val="0"/>
              </a:spcAft>
              <a:buSzPts val="4500"/>
              <a:buFont typeface="Arial"/>
              <a:buNone/>
              <a:defRPr/>
            </a:lvl4pPr>
            <a:lvl5pPr marL="1142914" lvl="4" indent="-114292" algn="l">
              <a:lnSpc>
                <a:spcPct val="100000"/>
              </a:lnSpc>
              <a:spcBef>
                <a:spcPts val="0"/>
              </a:spcBef>
              <a:spcAft>
                <a:spcPts val="0"/>
              </a:spcAft>
              <a:buSzPts val="4000"/>
              <a:buFont typeface="Arial"/>
              <a:buNone/>
              <a:defRPr/>
            </a:lvl5pPr>
            <a:lvl6pPr marL="1371498" lvl="5" indent="-185726" algn="l">
              <a:lnSpc>
                <a:spcPct val="100000"/>
              </a:lnSpc>
              <a:spcBef>
                <a:spcPts val="2951"/>
              </a:spcBef>
              <a:spcAft>
                <a:spcPts val="0"/>
              </a:spcAft>
              <a:buClr>
                <a:srgbClr val="000000"/>
              </a:buClr>
              <a:buSzPts val="2250"/>
              <a:buChar char="•"/>
              <a:defRPr/>
            </a:lvl6pPr>
            <a:lvl7pPr marL="1600080" lvl="6" indent="-185726" algn="l">
              <a:lnSpc>
                <a:spcPct val="100000"/>
              </a:lnSpc>
              <a:spcBef>
                <a:spcPts val="2951"/>
              </a:spcBef>
              <a:spcAft>
                <a:spcPts val="0"/>
              </a:spcAft>
              <a:buClr>
                <a:srgbClr val="000000"/>
              </a:buClr>
              <a:buSzPts val="2250"/>
              <a:buChar char="•"/>
              <a:defRPr/>
            </a:lvl7pPr>
            <a:lvl8pPr marL="1828664" lvl="7" indent="-185726" algn="l">
              <a:lnSpc>
                <a:spcPct val="100000"/>
              </a:lnSpc>
              <a:spcBef>
                <a:spcPts val="2951"/>
              </a:spcBef>
              <a:spcAft>
                <a:spcPts val="0"/>
              </a:spcAft>
              <a:buClr>
                <a:srgbClr val="000000"/>
              </a:buClr>
              <a:buSzPts val="2250"/>
              <a:buChar char="•"/>
              <a:defRPr/>
            </a:lvl8pPr>
            <a:lvl9pPr marL="2057247" lvl="8" indent="-185726" algn="l">
              <a:lnSpc>
                <a:spcPct val="100000"/>
              </a:lnSpc>
              <a:spcBef>
                <a:spcPts val="2951"/>
              </a:spcBef>
              <a:spcAft>
                <a:spcPts val="0"/>
              </a:spcAft>
              <a:buClr>
                <a:srgbClr val="000000"/>
              </a:buClr>
              <a:buSzPts val="2250"/>
              <a:buChar char="•"/>
              <a:defRPr/>
            </a:lvl9pPr>
          </a:lstStyle>
          <a:p>
            <a:endParaRPr/>
          </a:p>
        </p:txBody>
      </p:sp>
      <p:sp>
        <p:nvSpPr>
          <p:cNvPr id="22" name="Google Shape;22;p60"/>
          <p:cNvSpPr/>
          <p:nvPr/>
        </p:nvSpPr>
        <p:spPr>
          <a:xfrm rot="10800000" flipH="1">
            <a:off x="4" y="6322599"/>
            <a:ext cx="12192001" cy="401591"/>
          </a:xfrm>
          <a:prstGeom prst="rect">
            <a:avLst/>
          </a:prstGeom>
          <a:solidFill>
            <a:schemeClr val="lt1"/>
          </a:solidFill>
          <a:ln>
            <a:noFill/>
          </a:ln>
        </p:spPr>
        <p:txBody>
          <a:bodyPr spcFirstLastPara="1" wrap="square" lIns="45713" tIns="22851" rIns="45713" bIns="22851" anchor="ctr" anchorCtr="0">
            <a:noAutofit/>
          </a:bodyPr>
          <a:lstStyle/>
          <a:p>
            <a:pPr marL="0" marR="0" lvl="0" indent="0" algn="ctr" rtl="0">
              <a:lnSpc>
                <a:spcPct val="100000"/>
              </a:lnSpc>
              <a:spcBef>
                <a:spcPts val="0"/>
              </a:spcBef>
              <a:spcAft>
                <a:spcPts val="0"/>
              </a:spcAft>
              <a:buClr>
                <a:srgbClr val="000000"/>
              </a:buClr>
              <a:buSzPts val="6000"/>
              <a:buFont typeface="Helvetica Neue"/>
              <a:buNone/>
            </a:pPr>
            <a:endParaRPr sz="3000" b="1" i="0" u="none" strike="noStrike" cap="none">
              <a:solidFill>
                <a:schemeClr val="lt1"/>
              </a:solidFill>
              <a:latin typeface="Helvetica Neue"/>
              <a:ea typeface="Helvetica Neue"/>
              <a:cs typeface="Helvetica Neue"/>
              <a:sym typeface="Helvetica Neue"/>
            </a:endParaRPr>
          </a:p>
        </p:txBody>
      </p:sp>
      <p:pic>
        <p:nvPicPr>
          <p:cNvPr id="23" name="Google Shape;23;p60" descr="A picture containing flower&#10;&#10;Description automatically generated"/>
          <p:cNvPicPr preferRelativeResize="0"/>
          <p:nvPr/>
        </p:nvPicPr>
        <p:blipFill rotWithShape="1">
          <a:blip r:embed="rId2">
            <a:alphaModFix/>
          </a:blip>
          <a:srcRect l="25463" t="40577" r="56095" b="41026"/>
          <a:stretch/>
        </p:blipFill>
        <p:spPr>
          <a:xfrm>
            <a:off x="11445297" y="67236"/>
            <a:ext cx="645459" cy="497541"/>
          </a:xfrm>
          <a:prstGeom prst="rect">
            <a:avLst/>
          </a:prstGeom>
          <a:noFill/>
          <a:ln>
            <a:noFill/>
          </a:ln>
        </p:spPr>
      </p:pic>
      <p:sp>
        <p:nvSpPr>
          <p:cNvPr id="24" name="Google Shape;24;p60"/>
          <p:cNvSpPr/>
          <p:nvPr/>
        </p:nvSpPr>
        <p:spPr>
          <a:xfrm flipH="1">
            <a:off x="182884" y="6441867"/>
            <a:ext cx="11826241" cy="401591"/>
          </a:xfrm>
          <a:prstGeom prst="rect">
            <a:avLst/>
          </a:prstGeom>
          <a:noFill/>
          <a:ln>
            <a:noFill/>
          </a:ln>
        </p:spPr>
        <p:txBody>
          <a:bodyPr spcFirstLastPara="1" wrap="square" lIns="45713" tIns="22851" rIns="45713" bIns="22851" anchor="ctr" anchorCtr="0">
            <a:noAutofit/>
          </a:bodyPr>
          <a:lstStyle/>
          <a:p>
            <a:pPr marL="0" marR="0" lvl="0" indent="0" algn="r" rtl="0">
              <a:lnSpc>
                <a:spcPct val="100000"/>
              </a:lnSpc>
              <a:spcBef>
                <a:spcPts val="0"/>
              </a:spcBef>
              <a:spcAft>
                <a:spcPts val="0"/>
              </a:spcAft>
              <a:buClr>
                <a:schemeClr val="dk1"/>
              </a:buClr>
              <a:buSzPts val="2400"/>
              <a:buFont typeface="Helvetica Neue"/>
              <a:buNone/>
            </a:pPr>
            <a:fld id="{00000000-1234-1234-1234-123412341234}" type="slidenum">
              <a:rPr lang="en-US" sz="1200" b="0" i="0" u="none" strike="noStrike" cap="none">
                <a:solidFill>
                  <a:schemeClr val="dk1"/>
                </a:solidFill>
                <a:latin typeface="Helvetica Neue"/>
                <a:ea typeface="Helvetica Neue"/>
                <a:cs typeface="Helvetica Neue"/>
                <a:sym typeface="Helvetica Neue"/>
              </a:rPr>
              <a:pPr marL="0" marR="0" lvl="0" indent="0" algn="r" rtl="0">
                <a:lnSpc>
                  <a:spcPct val="100000"/>
                </a:lnSpc>
                <a:spcBef>
                  <a:spcPts val="0"/>
                </a:spcBef>
                <a:spcAft>
                  <a:spcPts val="0"/>
                </a:spcAft>
                <a:buClr>
                  <a:schemeClr val="dk1"/>
                </a:buClr>
                <a:buSzPts val="2400"/>
                <a:buFont typeface="Helvetica Neue"/>
                <a:buNone/>
              </a:pPr>
              <a:t>‹#›</a:t>
            </a:fld>
            <a:endParaRPr sz="1200" b="0" i="0" u="none" strike="noStrike" cap="none">
              <a:solidFill>
                <a:schemeClr val="dk1"/>
              </a:solidFill>
              <a:latin typeface="Helvetica Neue"/>
              <a:ea typeface="Helvetica Neue"/>
              <a:cs typeface="Helvetica Neue"/>
              <a:sym typeface="Helvetica Neue"/>
            </a:endParaRPr>
          </a:p>
        </p:txBody>
      </p:sp>
      <p:sp>
        <p:nvSpPr>
          <p:cNvPr id="25" name="Google Shape;25;p60"/>
          <p:cNvSpPr txBox="1">
            <a:spLocks noGrp="1"/>
          </p:cNvSpPr>
          <p:nvPr>
            <p:ph type="body" idx="2"/>
          </p:nvPr>
        </p:nvSpPr>
        <p:spPr>
          <a:xfrm>
            <a:off x="565015" y="1663275"/>
            <a:ext cx="10515600" cy="4456975"/>
          </a:xfrm>
          <a:prstGeom prst="rect">
            <a:avLst/>
          </a:prstGeom>
          <a:noFill/>
          <a:ln>
            <a:noFill/>
          </a:ln>
        </p:spPr>
        <p:txBody>
          <a:bodyPr spcFirstLastPara="1" wrap="square" lIns="0" tIns="45700" rIns="0" bIns="45700" anchor="t" anchorCtr="0">
            <a:normAutofit/>
          </a:bodyPr>
          <a:lstStyle>
            <a:lvl1pPr marL="228584" lvl="0" indent="-266680" algn="l">
              <a:lnSpc>
                <a:spcPct val="100000"/>
              </a:lnSpc>
              <a:spcBef>
                <a:spcPts val="600"/>
              </a:spcBef>
              <a:spcAft>
                <a:spcPts val="0"/>
              </a:spcAft>
              <a:buClr>
                <a:schemeClr val="accent4"/>
              </a:buClr>
              <a:buSzPts val="4800"/>
              <a:buFont typeface="Arial"/>
              <a:buChar char="•"/>
              <a:defRPr b="0">
                <a:solidFill>
                  <a:schemeClr val="accent4"/>
                </a:solidFill>
                <a:latin typeface="Arial"/>
                <a:ea typeface="Arial"/>
                <a:cs typeface="Arial"/>
                <a:sym typeface="Arial"/>
              </a:defRPr>
            </a:lvl1pPr>
            <a:lvl2pPr marL="457167" lvl="1" indent="-253982" algn="l">
              <a:lnSpc>
                <a:spcPct val="100000"/>
              </a:lnSpc>
              <a:spcBef>
                <a:spcPts val="600"/>
              </a:spcBef>
              <a:spcAft>
                <a:spcPts val="0"/>
              </a:spcAft>
              <a:buClr>
                <a:schemeClr val="accent4"/>
              </a:buClr>
              <a:buSzPts val="4400"/>
              <a:buFont typeface="Arial"/>
              <a:buChar char="•"/>
              <a:defRPr>
                <a:solidFill>
                  <a:schemeClr val="accent4"/>
                </a:solidFill>
                <a:latin typeface="Arial"/>
                <a:ea typeface="Arial"/>
                <a:cs typeface="Arial"/>
                <a:sym typeface="Arial"/>
              </a:defRPr>
            </a:lvl2pPr>
            <a:lvl3pPr marL="685750" lvl="2" indent="-241283" algn="l">
              <a:lnSpc>
                <a:spcPct val="100000"/>
              </a:lnSpc>
              <a:spcBef>
                <a:spcPts val="600"/>
              </a:spcBef>
              <a:spcAft>
                <a:spcPts val="0"/>
              </a:spcAft>
              <a:buClr>
                <a:schemeClr val="accent4"/>
              </a:buClr>
              <a:buSzPts val="4000"/>
              <a:buFont typeface="Arial"/>
              <a:buChar char="•"/>
              <a:defRPr>
                <a:solidFill>
                  <a:schemeClr val="accent4"/>
                </a:solidFill>
                <a:latin typeface="Arial"/>
                <a:ea typeface="Arial"/>
                <a:cs typeface="Arial"/>
                <a:sym typeface="Arial"/>
              </a:defRPr>
            </a:lvl3pPr>
            <a:lvl4pPr marL="914332" lvl="3" indent="-228584" algn="l">
              <a:lnSpc>
                <a:spcPct val="100000"/>
              </a:lnSpc>
              <a:spcBef>
                <a:spcPts val="600"/>
              </a:spcBef>
              <a:spcAft>
                <a:spcPts val="0"/>
              </a:spcAft>
              <a:buClr>
                <a:schemeClr val="accent4"/>
              </a:buClr>
              <a:buSzPts val="3600"/>
              <a:buFont typeface="Arial"/>
              <a:buChar char="•"/>
              <a:defRPr>
                <a:solidFill>
                  <a:schemeClr val="accent4"/>
                </a:solidFill>
                <a:latin typeface="Arial"/>
                <a:ea typeface="Arial"/>
                <a:cs typeface="Arial"/>
                <a:sym typeface="Arial"/>
              </a:defRPr>
            </a:lvl4pPr>
            <a:lvl5pPr marL="1142914" lvl="4" indent="-215884" algn="l">
              <a:lnSpc>
                <a:spcPct val="100000"/>
              </a:lnSpc>
              <a:spcBef>
                <a:spcPts val="600"/>
              </a:spcBef>
              <a:spcAft>
                <a:spcPts val="0"/>
              </a:spcAft>
              <a:buClr>
                <a:schemeClr val="accent4"/>
              </a:buClr>
              <a:buSzPts val="3200"/>
              <a:buFont typeface="Arial"/>
              <a:buChar char="•"/>
              <a:defRPr>
                <a:solidFill>
                  <a:schemeClr val="accent4"/>
                </a:solidFill>
                <a:latin typeface="Arial"/>
                <a:ea typeface="Arial"/>
                <a:cs typeface="Arial"/>
                <a:sym typeface="Arial"/>
              </a:defRPr>
            </a:lvl5pPr>
            <a:lvl6pPr marL="1371498" lvl="5" indent="-209535" algn="l">
              <a:lnSpc>
                <a:spcPct val="100000"/>
              </a:lnSpc>
              <a:spcBef>
                <a:spcPts val="2951"/>
              </a:spcBef>
              <a:spcAft>
                <a:spcPts val="0"/>
              </a:spcAft>
              <a:buClr>
                <a:schemeClr val="accent4"/>
              </a:buClr>
              <a:buSzPts val="3000"/>
              <a:buFont typeface="Arial"/>
              <a:buChar char="•"/>
              <a:defRPr sz="1500">
                <a:solidFill>
                  <a:schemeClr val="accent4"/>
                </a:solidFill>
                <a:latin typeface="Arial"/>
                <a:ea typeface="Arial"/>
                <a:cs typeface="Arial"/>
                <a:sym typeface="Arial"/>
              </a:defRPr>
            </a:lvl6pPr>
            <a:lvl7pPr marL="1600080" lvl="6" indent="-185726" algn="l">
              <a:lnSpc>
                <a:spcPct val="100000"/>
              </a:lnSpc>
              <a:spcBef>
                <a:spcPts val="2951"/>
              </a:spcBef>
              <a:spcAft>
                <a:spcPts val="0"/>
              </a:spcAft>
              <a:buClr>
                <a:srgbClr val="000000"/>
              </a:buClr>
              <a:buSzPts val="2250"/>
              <a:buChar char="•"/>
              <a:defRPr/>
            </a:lvl7pPr>
            <a:lvl8pPr marL="1828664" lvl="7" indent="-185726" algn="l">
              <a:lnSpc>
                <a:spcPct val="100000"/>
              </a:lnSpc>
              <a:spcBef>
                <a:spcPts val="2951"/>
              </a:spcBef>
              <a:spcAft>
                <a:spcPts val="0"/>
              </a:spcAft>
              <a:buClr>
                <a:srgbClr val="000000"/>
              </a:buClr>
              <a:buSzPts val="2250"/>
              <a:buChar char="•"/>
              <a:defRPr/>
            </a:lvl8pPr>
            <a:lvl9pPr marL="2057247" lvl="8" indent="-185726" algn="l">
              <a:lnSpc>
                <a:spcPct val="100000"/>
              </a:lnSpc>
              <a:spcBef>
                <a:spcPts val="2951"/>
              </a:spcBef>
              <a:spcAft>
                <a:spcPts val="0"/>
              </a:spcAft>
              <a:buClr>
                <a:srgbClr val="000000"/>
              </a:buClr>
              <a:buSzPts val="2250"/>
              <a:buChar char="•"/>
              <a:defRPr/>
            </a:lvl9pPr>
          </a:lstStyle>
          <a:p>
            <a:endParaRPr/>
          </a:p>
        </p:txBody>
      </p:sp>
    </p:spTree>
    <p:extLst>
      <p:ext uri="{BB962C8B-B14F-4D97-AF65-F5344CB8AC3E}">
        <p14:creationId xmlns:p14="http://schemas.microsoft.com/office/powerpoint/2010/main" val="3653220064"/>
      </p:ext>
    </p:extLst>
  </p:cSld>
  <p:clrMapOvr>
    <a:masterClrMapping/>
  </p:clrMapOvr>
  <p:extLst>
    <p:ext uri="{DCECCB84-F9BA-43D5-87BE-67443E8EF086}">
      <p15:sldGuideLst xmlns:p15="http://schemas.microsoft.com/office/powerpoint/2012/main">
        <p15:guide id="1" orient="horz" pos="279">
          <p15:clr>
            <a:srgbClr val="FBAE40"/>
          </p15:clr>
        </p15:guide>
        <p15:guide id="2" pos="99">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 2 columns" type="twoColTx">
  <p:cSld name="1_Title + 2 columns">
    <p:spTree>
      <p:nvGrpSpPr>
        <p:cNvPr id="1" name="Shape 87"/>
        <p:cNvGrpSpPr/>
        <p:nvPr/>
      </p:nvGrpSpPr>
      <p:grpSpPr>
        <a:xfrm>
          <a:off x="0" y="0"/>
          <a:ext cx="0" cy="0"/>
          <a:chOff x="0" y="0"/>
          <a:chExt cx="0" cy="0"/>
        </a:xfrm>
      </p:grpSpPr>
      <p:sp>
        <p:nvSpPr>
          <p:cNvPr id="88" name="Google Shape;88;p6"/>
          <p:cNvSpPr/>
          <p:nvPr/>
        </p:nvSpPr>
        <p:spPr>
          <a:xfrm>
            <a:off x="-60690" y="919669"/>
            <a:ext cx="832027" cy="918392"/>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accent1"/>
          </a:solidFill>
          <a:ln>
            <a:noFill/>
          </a:ln>
        </p:spPr>
        <p:txBody>
          <a:bodyPr spcFirstLastPara="1" wrap="square" lIns="60933" tIns="60933" rIns="60933" bIns="60933"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grpSp>
        <p:nvGrpSpPr>
          <p:cNvPr id="89" name="Google Shape;89;p6"/>
          <p:cNvGrpSpPr/>
          <p:nvPr/>
        </p:nvGrpSpPr>
        <p:grpSpPr>
          <a:xfrm>
            <a:off x="8427989" y="-9"/>
            <a:ext cx="4841091" cy="6857997"/>
            <a:chOff x="6320991" y="-7"/>
            <a:chExt cx="3630818" cy="5143498"/>
          </a:xfrm>
        </p:grpSpPr>
        <p:sp>
          <p:nvSpPr>
            <p:cNvPr id="90" name="Google Shape;90;p6"/>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1" name="Google Shape;91;p6"/>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2" name="Google Shape;92;p6"/>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3" name="Google Shape;93;p6"/>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4" name="Google Shape;94;p6"/>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5" name="Google Shape;95;p6"/>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6" name="Google Shape;96;p6"/>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7" name="Google Shape;97;p6"/>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8" name="Google Shape;98;p6"/>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99" name="Google Shape;99;p6"/>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00" name="Google Shape;100;p6"/>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grpSp>
      <p:sp>
        <p:nvSpPr>
          <p:cNvPr id="101" name="Google Shape;101;p6"/>
          <p:cNvSpPr txBox="1">
            <a:spLocks noGrp="1"/>
          </p:cNvSpPr>
          <p:nvPr>
            <p:ph type="title"/>
          </p:nvPr>
        </p:nvSpPr>
        <p:spPr>
          <a:xfrm>
            <a:off x="1038800" y="1114667"/>
            <a:ext cx="8014000" cy="5284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02" name="Google Shape;102;p6"/>
          <p:cNvSpPr txBox="1">
            <a:spLocks noGrp="1"/>
          </p:cNvSpPr>
          <p:nvPr>
            <p:ph type="body" idx="1"/>
          </p:nvPr>
        </p:nvSpPr>
        <p:spPr>
          <a:xfrm>
            <a:off x="1038767" y="2004733"/>
            <a:ext cx="3744400" cy="4358000"/>
          </a:xfrm>
          <a:prstGeom prst="rect">
            <a:avLst/>
          </a:prstGeom>
        </p:spPr>
        <p:txBody>
          <a:bodyPr spcFirstLastPara="1" wrap="square" lIns="0" tIns="0" rIns="0" bIns="0" anchor="t" anchorCtr="0">
            <a:noAutofit/>
          </a:bodyPr>
          <a:lstStyle>
            <a:lvl1pPr marL="609539" lvl="0" indent="-423291" rtl="0">
              <a:spcBef>
                <a:spcPts val="0"/>
              </a:spcBef>
              <a:spcAft>
                <a:spcPts val="0"/>
              </a:spcAft>
              <a:buSzPts val="1400"/>
              <a:buChar char="⬢"/>
              <a:defRPr sz="2667"/>
            </a:lvl1pPr>
            <a:lvl2pPr marL="1219080" lvl="1" indent="-423291" rtl="0">
              <a:spcBef>
                <a:spcPts val="1067"/>
              </a:spcBef>
              <a:spcAft>
                <a:spcPts val="0"/>
              </a:spcAft>
              <a:buSzPts val="1400"/>
              <a:buChar char="⬡"/>
              <a:defRPr sz="2667"/>
            </a:lvl2pPr>
            <a:lvl3pPr marL="1828618" lvl="2" indent="-423291" rtl="0">
              <a:spcBef>
                <a:spcPts val="1067"/>
              </a:spcBef>
              <a:spcAft>
                <a:spcPts val="0"/>
              </a:spcAft>
              <a:buSzPts val="1400"/>
              <a:buChar char="⬡"/>
              <a:defRPr sz="2667"/>
            </a:lvl3pPr>
            <a:lvl4pPr marL="2438158" lvl="3" indent="-474085" rtl="0">
              <a:spcBef>
                <a:spcPts val="1067"/>
              </a:spcBef>
              <a:spcAft>
                <a:spcPts val="0"/>
              </a:spcAft>
              <a:buSzPts val="2000"/>
              <a:buChar char="●"/>
              <a:defRPr sz="2667"/>
            </a:lvl4pPr>
            <a:lvl5pPr marL="3047696" lvl="4" indent="-474085" rtl="0">
              <a:spcBef>
                <a:spcPts val="1067"/>
              </a:spcBef>
              <a:spcAft>
                <a:spcPts val="0"/>
              </a:spcAft>
              <a:buSzPts val="2000"/>
              <a:buChar char="○"/>
              <a:defRPr sz="2667"/>
            </a:lvl5pPr>
            <a:lvl6pPr marL="3657235" lvl="5" indent="-474085" rtl="0">
              <a:spcBef>
                <a:spcPts val="1067"/>
              </a:spcBef>
              <a:spcAft>
                <a:spcPts val="0"/>
              </a:spcAft>
              <a:buSzPts val="2000"/>
              <a:buChar char="■"/>
              <a:defRPr sz="2667"/>
            </a:lvl6pPr>
            <a:lvl7pPr marL="4266773" lvl="6" indent="-474085" rtl="0">
              <a:spcBef>
                <a:spcPts val="1067"/>
              </a:spcBef>
              <a:spcAft>
                <a:spcPts val="0"/>
              </a:spcAft>
              <a:buSzPts val="2000"/>
              <a:buChar char="●"/>
              <a:defRPr sz="2667"/>
            </a:lvl7pPr>
            <a:lvl8pPr marL="4876313" lvl="7" indent="-474085" rtl="0">
              <a:spcBef>
                <a:spcPts val="1067"/>
              </a:spcBef>
              <a:spcAft>
                <a:spcPts val="0"/>
              </a:spcAft>
              <a:buSzPts val="2000"/>
              <a:buChar char="○"/>
              <a:defRPr sz="2667"/>
            </a:lvl8pPr>
            <a:lvl9pPr marL="5485854" lvl="8" indent="-474085" rtl="0">
              <a:spcBef>
                <a:spcPts val="1067"/>
              </a:spcBef>
              <a:spcAft>
                <a:spcPts val="1067"/>
              </a:spcAft>
              <a:buSzPts val="2000"/>
              <a:buChar char="■"/>
              <a:defRPr sz="2667"/>
            </a:lvl9pPr>
          </a:lstStyle>
          <a:p>
            <a:endParaRPr/>
          </a:p>
        </p:txBody>
      </p:sp>
      <p:sp>
        <p:nvSpPr>
          <p:cNvPr id="103" name="Google Shape;103;p6"/>
          <p:cNvSpPr txBox="1">
            <a:spLocks noGrp="1"/>
          </p:cNvSpPr>
          <p:nvPr>
            <p:ph type="body" idx="2"/>
          </p:nvPr>
        </p:nvSpPr>
        <p:spPr>
          <a:xfrm>
            <a:off x="5308405" y="2004733"/>
            <a:ext cx="3744400" cy="4358000"/>
          </a:xfrm>
          <a:prstGeom prst="rect">
            <a:avLst/>
          </a:prstGeom>
        </p:spPr>
        <p:txBody>
          <a:bodyPr spcFirstLastPara="1" wrap="square" lIns="0" tIns="0" rIns="0" bIns="0" anchor="t" anchorCtr="0">
            <a:noAutofit/>
          </a:bodyPr>
          <a:lstStyle>
            <a:lvl1pPr marL="609539" lvl="0" indent="-423291" rtl="0">
              <a:spcBef>
                <a:spcPts val="0"/>
              </a:spcBef>
              <a:spcAft>
                <a:spcPts val="0"/>
              </a:spcAft>
              <a:buSzPts val="1400"/>
              <a:buChar char="⬢"/>
              <a:defRPr sz="2667"/>
            </a:lvl1pPr>
            <a:lvl2pPr marL="1219080" lvl="1" indent="-423291" rtl="0">
              <a:spcBef>
                <a:spcPts val="1067"/>
              </a:spcBef>
              <a:spcAft>
                <a:spcPts val="0"/>
              </a:spcAft>
              <a:buSzPts val="1400"/>
              <a:buChar char="⬡"/>
              <a:defRPr sz="2667"/>
            </a:lvl2pPr>
            <a:lvl3pPr marL="1828618" lvl="2" indent="-423291" rtl="0">
              <a:spcBef>
                <a:spcPts val="1067"/>
              </a:spcBef>
              <a:spcAft>
                <a:spcPts val="0"/>
              </a:spcAft>
              <a:buSzPts val="1400"/>
              <a:buChar char="⬡"/>
              <a:defRPr sz="2667"/>
            </a:lvl3pPr>
            <a:lvl4pPr marL="2438158" lvl="3" indent="-474085" rtl="0">
              <a:spcBef>
                <a:spcPts val="1067"/>
              </a:spcBef>
              <a:spcAft>
                <a:spcPts val="0"/>
              </a:spcAft>
              <a:buSzPts val="2000"/>
              <a:buChar char="●"/>
              <a:defRPr sz="2667"/>
            </a:lvl4pPr>
            <a:lvl5pPr marL="3047696" lvl="4" indent="-474085" rtl="0">
              <a:spcBef>
                <a:spcPts val="1067"/>
              </a:spcBef>
              <a:spcAft>
                <a:spcPts val="0"/>
              </a:spcAft>
              <a:buSzPts val="2000"/>
              <a:buChar char="○"/>
              <a:defRPr sz="2667"/>
            </a:lvl5pPr>
            <a:lvl6pPr marL="3657235" lvl="5" indent="-474085" rtl="0">
              <a:spcBef>
                <a:spcPts val="1067"/>
              </a:spcBef>
              <a:spcAft>
                <a:spcPts val="0"/>
              </a:spcAft>
              <a:buSzPts val="2000"/>
              <a:buChar char="■"/>
              <a:defRPr sz="2667"/>
            </a:lvl6pPr>
            <a:lvl7pPr marL="4266773" lvl="6" indent="-474085" rtl="0">
              <a:spcBef>
                <a:spcPts val="1067"/>
              </a:spcBef>
              <a:spcAft>
                <a:spcPts val="0"/>
              </a:spcAft>
              <a:buSzPts val="2000"/>
              <a:buChar char="●"/>
              <a:defRPr sz="2667"/>
            </a:lvl7pPr>
            <a:lvl8pPr marL="4876313" lvl="7" indent="-474085" rtl="0">
              <a:spcBef>
                <a:spcPts val="1067"/>
              </a:spcBef>
              <a:spcAft>
                <a:spcPts val="0"/>
              </a:spcAft>
              <a:buSzPts val="2000"/>
              <a:buChar char="○"/>
              <a:defRPr sz="2667"/>
            </a:lvl8pPr>
            <a:lvl9pPr marL="5485854" lvl="8" indent="-474085" rtl="0">
              <a:spcBef>
                <a:spcPts val="1067"/>
              </a:spcBef>
              <a:spcAft>
                <a:spcPts val="1067"/>
              </a:spcAft>
              <a:buSzPts val="2000"/>
              <a:buChar char="■"/>
              <a:defRPr sz="2667"/>
            </a:lvl9pPr>
          </a:lstStyle>
          <a:p>
            <a:endParaRPr/>
          </a:p>
        </p:txBody>
      </p:sp>
      <p:sp>
        <p:nvSpPr>
          <p:cNvPr id="104" name="Google Shape;104;p6"/>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4933308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 3 columns" preserve="1" userDrawn="1">
  <p:cSld name="1_Title + 3 columns">
    <p:spTree>
      <p:nvGrpSpPr>
        <p:cNvPr id="1" name="Shape 105"/>
        <p:cNvGrpSpPr/>
        <p:nvPr/>
      </p:nvGrpSpPr>
      <p:grpSpPr>
        <a:xfrm>
          <a:off x="0" y="0"/>
          <a:ext cx="0" cy="0"/>
          <a:chOff x="0" y="0"/>
          <a:chExt cx="0" cy="0"/>
        </a:xfrm>
      </p:grpSpPr>
      <p:grpSp>
        <p:nvGrpSpPr>
          <p:cNvPr id="107" name="Google Shape;107;p7"/>
          <p:cNvGrpSpPr/>
          <p:nvPr/>
        </p:nvGrpSpPr>
        <p:grpSpPr>
          <a:xfrm>
            <a:off x="8427989" y="-9"/>
            <a:ext cx="4841091" cy="6857997"/>
            <a:chOff x="6320991" y="-7"/>
            <a:chExt cx="3630818" cy="5143498"/>
          </a:xfrm>
        </p:grpSpPr>
        <p:sp>
          <p:nvSpPr>
            <p:cNvPr id="108" name="Google Shape;108;p7"/>
            <p:cNvSpPr/>
            <p:nvPr/>
          </p:nvSpPr>
          <p:spPr>
            <a:xfrm>
              <a:off x="6320991"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09" name="Google Shape;109;p7"/>
            <p:cNvSpPr/>
            <p:nvPr/>
          </p:nvSpPr>
          <p:spPr>
            <a:xfrm>
              <a:off x="7806636" y="4115782"/>
              <a:ext cx="1403568" cy="1027710"/>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0" name="Google Shape;110;p7"/>
            <p:cNvSpPr/>
            <p:nvPr/>
          </p:nvSpPr>
          <p:spPr>
            <a:xfrm>
              <a:off x="8548210"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1" name="Google Shape;111;p7"/>
            <p:cNvSpPr/>
            <p:nvPr/>
          </p:nvSpPr>
          <p:spPr>
            <a:xfrm rot="10800000">
              <a:off x="7806422" y="30"/>
              <a:ext cx="1404540" cy="515400"/>
            </a:xfrm>
            <a:custGeom>
              <a:avLst/>
              <a:gdLst/>
              <a:ahLst/>
              <a:cxnLst/>
              <a:rect l="l" t="t" r="r" b="b"/>
              <a:pathLst>
                <a:path w="21600" h="21175" extrusionOk="0">
                  <a:moveTo>
                    <a:pt x="21600" y="21175"/>
                  </a:moveTo>
                  <a:lnTo>
                    <a:pt x="21600" y="20652"/>
                  </a:lnTo>
                  <a:cubicBezTo>
                    <a:pt x="21600" y="17251"/>
                    <a:pt x="20920" y="14109"/>
                    <a:pt x="19815" y="12409"/>
                  </a:cubicBezTo>
                  <a:lnTo>
                    <a:pt x="12585" y="1274"/>
                  </a:lnTo>
                  <a:cubicBezTo>
                    <a:pt x="11480" y="-425"/>
                    <a:pt x="10120" y="-425"/>
                    <a:pt x="9015" y="1274"/>
                  </a:cubicBezTo>
                  <a:lnTo>
                    <a:pt x="1785" y="12409"/>
                  </a:lnTo>
                  <a:cubicBezTo>
                    <a:pt x="680" y="14108"/>
                    <a:pt x="0" y="17251"/>
                    <a:pt x="0" y="20652"/>
                  </a:cubicBezTo>
                  <a:lnTo>
                    <a:pt x="0" y="21175"/>
                  </a:ln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2" name="Google Shape;112;p7"/>
            <p:cNvSpPr/>
            <p:nvPr/>
          </p:nvSpPr>
          <p:spPr>
            <a:xfrm>
              <a:off x="7806643" y="1543679"/>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3" name="Google Shape;113;p7"/>
            <p:cNvSpPr/>
            <p:nvPr/>
          </p:nvSpPr>
          <p:spPr>
            <a:xfrm>
              <a:off x="7065077" y="260974"/>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4" name="Google Shape;114;p7"/>
            <p:cNvSpPr/>
            <p:nvPr/>
          </p:nvSpPr>
          <p:spPr>
            <a:xfrm>
              <a:off x="8745616" y="1335143"/>
              <a:ext cx="835681" cy="922460"/>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5" name="Google Shape;115;p7"/>
            <p:cNvSpPr/>
            <p:nvPr/>
          </p:nvSpPr>
          <p:spPr>
            <a:xfrm>
              <a:off x="7133773" y="3941724"/>
              <a:ext cx="507445" cy="5601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6" name="Google Shape;116;p7"/>
            <p:cNvSpPr/>
            <p:nvPr/>
          </p:nvSpPr>
          <p:spPr>
            <a:xfrm rot="10800000">
              <a:off x="7406482" y="-7"/>
              <a:ext cx="720792" cy="527782"/>
            </a:xfrm>
            <a:custGeom>
              <a:avLst/>
              <a:gdLst/>
              <a:ahLst/>
              <a:cxnLst/>
              <a:rect l="l" t="t" r="r" b="b"/>
              <a:pathLst>
                <a:path w="21600" h="21385" extrusionOk="0">
                  <a:moveTo>
                    <a:pt x="21600" y="21385"/>
                  </a:moveTo>
                  <a:lnTo>
                    <a:pt x="21600" y="10472"/>
                  </a:lnTo>
                  <a:cubicBezTo>
                    <a:pt x="21600" y="8748"/>
                    <a:pt x="20920" y="7155"/>
                    <a:pt x="19816" y="6292"/>
                  </a:cubicBezTo>
                  <a:lnTo>
                    <a:pt x="12585" y="647"/>
                  </a:lnTo>
                  <a:cubicBezTo>
                    <a:pt x="11480" y="-215"/>
                    <a:pt x="10120" y="-215"/>
                    <a:pt x="9015" y="647"/>
                  </a:cubicBezTo>
                  <a:lnTo>
                    <a:pt x="1785" y="6292"/>
                  </a:lnTo>
                  <a:cubicBezTo>
                    <a:pt x="680" y="7154"/>
                    <a:pt x="0" y="8748"/>
                    <a:pt x="0" y="10472"/>
                  </a:cubicBezTo>
                  <a:lnTo>
                    <a:pt x="0" y="21385"/>
                  </a:ln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7" name="Google Shape;117;p7"/>
            <p:cNvSpPr/>
            <p:nvPr/>
          </p:nvSpPr>
          <p:spPr>
            <a:xfrm>
              <a:off x="7331887" y="2181982"/>
              <a:ext cx="962029" cy="106196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rgbClr val="5322C9">
                <a:alpha val="15080"/>
              </a:srgbClr>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sp>
          <p:nvSpPr>
            <p:cNvPr id="118" name="Google Shape;118;p7"/>
            <p:cNvSpPr/>
            <p:nvPr/>
          </p:nvSpPr>
          <p:spPr>
            <a:xfrm>
              <a:off x="8548210" y="2833077"/>
              <a:ext cx="1403600" cy="1549387"/>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lt2"/>
            </a:soli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endParaRPr sz="2400" i="0" u="none" strike="noStrike" cap="none">
                <a:solidFill>
                  <a:srgbClr val="000000"/>
                </a:solidFill>
              </a:endParaRPr>
            </a:p>
          </p:txBody>
        </p:sp>
      </p:grpSp>
      <p:sp>
        <p:nvSpPr>
          <p:cNvPr id="119" name="Google Shape;119;p7"/>
          <p:cNvSpPr txBox="1">
            <a:spLocks noGrp="1"/>
          </p:cNvSpPr>
          <p:nvPr>
            <p:ph type="title"/>
          </p:nvPr>
        </p:nvSpPr>
        <p:spPr>
          <a:xfrm>
            <a:off x="1038800" y="1114667"/>
            <a:ext cx="8902800" cy="528400"/>
          </a:xfrm>
          <a:prstGeom prst="rect">
            <a:avLst/>
          </a:prstGeom>
        </p:spPr>
        <p:txBody>
          <a:bodyPr spcFirstLastPara="1" wrap="square" lIns="0" tIns="0" rIns="0" bIns="0" anchor="ctr"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20" name="Google Shape;120;p7"/>
          <p:cNvSpPr txBox="1">
            <a:spLocks noGrp="1"/>
          </p:cNvSpPr>
          <p:nvPr>
            <p:ph type="body" idx="1"/>
          </p:nvPr>
        </p:nvSpPr>
        <p:spPr>
          <a:xfrm>
            <a:off x="1038803" y="2004737"/>
            <a:ext cx="8902799" cy="4071327"/>
          </a:xfrm>
          <a:prstGeom prst="rect">
            <a:avLst/>
          </a:prstGeom>
        </p:spPr>
        <p:txBody>
          <a:bodyPr spcFirstLastPara="1" wrap="square" lIns="0" tIns="0" rIns="0" bIns="0" anchor="t" anchorCtr="0">
            <a:noAutofit/>
          </a:bodyPr>
          <a:lstStyle>
            <a:lvl1pPr marL="609539" lvl="0" indent="-423291" rtl="0">
              <a:spcBef>
                <a:spcPts val="0"/>
              </a:spcBef>
              <a:spcAft>
                <a:spcPts val="0"/>
              </a:spcAft>
              <a:buSzPts val="1400"/>
              <a:buChar char="⬢"/>
              <a:defRPr sz="2400"/>
            </a:lvl1pPr>
            <a:lvl2pPr marL="1219080" lvl="1" indent="-423291" rtl="0">
              <a:spcBef>
                <a:spcPts val="1067"/>
              </a:spcBef>
              <a:spcAft>
                <a:spcPts val="0"/>
              </a:spcAft>
              <a:buSzPts val="1400"/>
              <a:buChar char="⬡"/>
              <a:defRPr sz="2400"/>
            </a:lvl2pPr>
            <a:lvl3pPr marL="1828618" lvl="2" indent="-423291" rtl="0">
              <a:spcBef>
                <a:spcPts val="1067"/>
              </a:spcBef>
              <a:spcAft>
                <a:spcPts val="0"/>
              </a:spcAft>
              <a:buSzPts val="1400"/>
              <a:buChar char="⬡"/>
              <a:defRPr sz="2400"/>
            </a:lvl3pPr>
            <a:lvl4pPr marL="2438158" lvl="3" indent="-457155" rtl="0">
              <a:spcBef>
                <a:spcPts val="1067"/>
              </a:spcBef>
              <a:spcAft>
                <a:spcPts val="0"/>
              </a:spcAft>
              <a:buSzPts val="1800"/>
              <a:buChar char="●"/>
              <a:defRPr sz="2400"/>
            </a:lvl4pPr>
            <a:lvl5pPr marL="3047696" lvl="4" indent="-457155" rtl="0">
              <a:spcBef>
                <a:spcPts val="1067"/>
              </a:spcBef>
              <a:spcAft>
                <a:spcPts val="0"/>
              </a:spcAft>
              <a:buSzPts val="1800"/>
              <a:buChar char="○"/>
              <a:defRPr sz="2400"/>
            </a:lvl5pPr>
            <a:lvl6pPr marL="3657235" lvl="5" indent="-457155" rtl="0">
              <a:spcBef>
                <a:spcPts val="1067"/>
              </a:spcBef>
              <a:spcAft>
                <a:spcPts val="0"/>
              </a:spcAft>
              <a:buSzPts val="1800"/>
              <a:buChar char="■"/>
              <a:defRPr sz="2400"/>
            </a:lvl6pPr>
            <a:lvl7pPr marL="4266773" lvl="6" indent="-457155" rtl="0">
              <a:spcBef>
                <a:spcPts val="1067"/>
              </a:spcBef>
              <a:spcAft>
                <a:spcPts val="0"/>
              </a:spcAft>
              <a:buSzPts val="1800"/>
              <a:buChar char="●"/>
              <a:defRPr sz="2400"/>
            </a:lvl7pPr>
            <a:lvl8pPr marL="4876313" lvl="7" indent="-457155" rtl="0">
              <a:spcBef>
                <a:spcPts val="1067"/>
              </a:spcBef>
              <a:spcAft>
                <a:spcPts val="0"/>
              </a:spcAft>
              <a:buSzPts val="1800"/>
              <a:buChar char="○"/>
              <a:defRPr sz="2400"/>
            </a:lvl8pPr>
            <a:lvl9pPr marL="5485854" lvl="8" indent="-457155" rtl="0">
              <a:spcBef>
                <a:spcPts val="1067"/>
              </a:spcBef>
              <a:spcAft>
                <a:spcPts val="1067"/>
              </a:spcAft>
              <a:buSzPts val="1800"/>
              <a:buChar char="■"/>
              <a:defRPr sz="2400"/>
            </a:lvl9pPr>
          </a:lstStyle>
          <a:p>
            <a:endParaRPr/>
          </a:p>
        </p:txBody>
      </p:sp>
      <p:sp>
        <p:nvSpPr>
          <p:cNvPr id="123" name="Google Shape;123;p7"/>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6517908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3_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350520"/>
            <a:ext cx="11379200" cy="758952"/>
          </a:xfrm>
        </p:spPr>
        <p:txBody>
          <a:bodyPr>
            <a:normAutofit/>
          </a:bodyPr>
          <a:lstStyle>
            <a:lvl1pPr>
              <a:defRPr sz="4000" b="1" i="0" baseline="0">
                <a:solidFill>
                  <a:schemeClr val="bg1"/>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8836" y="6432055"/>
            <a:ext cx="4775200" cy="365760"/>
          </a:xfrm>
        </p:spPr>
        <p:txBody>
          <a:bodyPr/>
          <a:lstStyle>
            <a:lvl1pPr>
              <a:defRPr sz="2000">
                <a:solidFill>
                  <a:srgbClr val="333433"/>
                </a:solidFill>
              </a:defRPr>
            </a:lvl1pPr>
          </a:lstStyle>
          <a:p>
            <a:r>
              <a:rPr lang="en-US"/>
              <a:t>www.PBISrewards.com/escregion11</a:t>
            </a:r>
          </a:p>
        </p:txBody>
      </p:sp>
      <p:sp>
        <p:nvSpPr>
          <p:cNvPr id="8" name="Content Placeholder 7"/>
          <p:cNvSpPr>
            <a:spLocks noGrp="1"/>
          </p:cNvSpPr>
          <p:nvPr>
            <p:ph sz="quarter" idx="1"/>
          </p:nvPr>
        </p:nvSpPr>
        <p:spPr>
          <a:xfrm>
            <a:off x="402336" y="1527048"/>
            <a:ext cx="11338560" cy="4572000"/>
          </a:xfrm>
        </p:spPr>
        <p:txBody>
          <a:bodyPr/>
          <a:lstStyle>
            <a:lvl2pPr marL="548586" indent="-274293">
              <a:buFont typeface="Wingdings" panose="05000000000000000000" pitchFamily="2" charset="2"/>
              <a:buChar char="§"/>
              <a:defRPr/>
            </a:lvl2pPr>
            <a:lvl4pPr marL="1097171" indent="-228578">
              <a:buFont typeface="Arial" panose="020B0604020202020204" pitchFamily="34" charset="0"/>
              <a:buChar char="•"/>
              <a:defRPr/>
            </a:lvl4pPr>
            <a:lvl5pPr marL="1371464" indent="-228578">
              <a:buFont typeface="Courier New" panose="02070309020205020404" pitchFamily="49" charset="0"/>
              <a:buChar char="o"/>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09558996"/>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3_Large Chart + Copy Above">
    <p:spTree>
      <p:nvGrpSpPr>
        <p:cNvPr id="1" name=""/>
        <p:cNvGrpSpPr/>
        <p:nvPr/>
      </p:nvGrpSpPr>
      <p:grpSpPr>
        <a:xfrm>
          <a:off x="0" y="0"/>
          <a:ext cx="0" cy="0"/>
          <a:chOff x="0" y="0"/>
          <a:chExt cx="0" cy="0"/>
        </a:xfrm>
      </p:grpSpPr>
      <p:sp>
        <p:nvSpPr>
          <p:cNvPr id="13" name="Rectangle 12"/>
          <p:cNvSpPr/>
          <p:nvPr/>
        </p:nvSpPr>
        <p:spPr>
          <a:xfrm flipV="1">
            <a:off x="0" y="6322599"/>
            <a:ext cx="12192000" cy="401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10" rtl="0" eaLnBrk="1" fontAlgn="auto" latinLnBrk="0" hangingPunct="1">
              <a:lnSpc>
                <a:spcPct val="100000"/>
              </a:lnSpc>
              <a:spcBef>
                <a:spcPts val="0"/>
              </a:spcBef>
              <a:spcAft>
                <a:spcPts val="0"/>
              </a:spcAft>
              <a:buClr>
                <a:srgbClr val="000000"/>
              </a:buClr>
              <a:buSzTx/>
              <a:buFont typeface="Arial"/>
              <a:buNone/>
              <a:tabLst/>
              <a:defRPr/>
            </a:pPr>
            <a:endParaRPr kumimoji="0" lang="en-US" sz="3000" b="0" i="0" u="none" strike="noStrike" kern="0" cap="none" spc="0" normalizeH="0" baseline="0" noProof="0">
              <a:ln>
                <a:noFill/>
              </a:ln>
              <a:solidFill>
                <a:srgbClr val="FFFFFF"/>
              </a:solidFill>
              <a:effectLst/>
              <a:uLnTx/>
              <a:uFillTx/>
              <a:latin typeface="Malgun Gothic Semilight"/>
              <a:ea typeface="+mn-ea"/>
              <a:cs typeface="+mn-cs"/>
              <a:sym typeface="Arial"/>
            </a:endParaRPr>
          </a:p>
        </p:txBody>
      </p:sp>
      <p:sp>
        <p:nvSpPr>
          <p:cNvPr id="3" name="Chart Placeholder 2">
            <a:extLst>
              <a:ext uri="{FF2B5EF4-FFF2-40B4-BE49-F238E27FC236}">
                <a16:creationId xmlns:a16="http://schemas.microsoft.com/office/drawing/2014/main" id="{08E1D0D9-212E-414D-859F-A0B76F494E9E}"/>
              </a:ext>
            </a:extLst>
          </p:cNvPr>
          <p:cNvSpPr>
            <a:spLocks noGrp="1"/>
          </p:cNvSpPr>
          <p:nvPr>
            <p:ph type="chart" sz="quarter" idx="14"/>
          </p:nvPr>
        </p:nvSpPr>
        <p:spPr>
          <a:xfrm>
            <a:off x="561548" y="2343255"/>
            <a:ext cx="11068909" cy="3644740"/>
          </a:xfrm>
          <a:prstGeom prst="rect">
            <a:avLst/>
          </a:prstGeom>
        </p:spPr>
        <p:txBody>
          <a:bodyPr/>
          <a:lstStyle/>
          <a:p>
            <a:r>
              <a:rPr lang="en-US"/>
              <a:t>Click icon to add chart</a:t>
            </a:r>
          </a:p>
        </p:txBody>
      </p:sp>
      <p:sp>
        <p:nvSpPr>
          <p:cNvPr id="9" name="Text Placeholder 7">
            <a:extLst>
              <a:ext uri="{FF2B5EF4-FFF2-40B4-BE49-F238E27FC236}">
                <a16:creationId xmlns:a16="http://schemas.microsoft.com/office/drawing/2014/main" id="{7B908956-8225-564C-8C97-BB8BB998F39F}"/>
              </a:ext>
            </a:extLst>
          </p:cNvPr>
          <p:cNvSpPr>
            <a:spLocks noGrp="1"/>
          </p:cNvSpPr>
          <p:nvPr>
            <p:ph type="body" sz="quarter" idx="25"/>
          </p:nvPr>
        </p:nvSpPr>
        <p:spPr>
          <a:xfrm>
            <a:off x="558800" y="1425328"/>
            <a:ext cx="11068909" cy="679389"/>
          </a:xfrm>
          <a:prstGeom prst="rect">
            <a:avLst/>
          </a:prstGeom>
        </p:spPr>
        <p:txBody>
          <a:bodyPr anchor="ctr" anchorCtr="0">
            <a:normAutofit/>
          </a:bodyPr>
          <a:lstStyle>
            <a:lvl1pPr marL="0" indent="0" algn="l">
              <a:spcBef>
                <a:spcPts val="0"/>
              </a:spcBef>
              <a:buNone/>
              <a:defRPr sz="2400" b="0">
                <a:latin typeface="+mn-lt"/>
              </a:defRPr>
            </a:lvl1pPr>
          </a:lstStyle>
          <a:p>
            <a:pPr lvl="0"/>
            <a:r>
              <a:rPr lang="en-US"/>
              <a:t>Click to edit Master text styles</a:t>
            </a:r>
          </a:p>
        </p:txBody>
      </p:sp>
      <p:sp>
        <p:nvSpPr>
          <p:cNvPr id="12" name="Text Placeholder 13">
            <a:extLst>
              <a:ext uri="{FF2B5EF4-FFF2-40B4-BE49-F238E27FC236}">
                <a16:creationId xmlns:a16="http://schemas.microsoft.com/office/drawing/2014/main" id="{46ED61FC-8FF9-2E4A-882F-9F5EF3E2D58C}"/>
              </a:ext>
            </a:extLst>
          </p:cNvPr>
          <p:cNvSpPr>
            <a:spLocks noGrp="1"/>
          </p:cNvSpPr>
          <p:nvPr>
            <p:ph type="body" sz="quarter" idx="13"/>
          </p:nvPr>
        </p:nvSpPr>
        <p:spPr>
          <a:xfrm>
            <a:off x="558805" y="319817"/>
            <a:ext cx="10521815" cy="719043"/>
          </a:xfrm>
          <a:prstGeom prst="rect">
            <a:avLst/>
          </a:prstGeom>
        </p:spPr>
        <p:txBody>
          <a:bodyPr wrap="square" tIns="0" bIns="0" anchor="t" anchorCtr="0">
            <a:normAutofit/>
          </a:bodyPr>
          <a:lstStyle>
            <a:lvl1pPr marL="0" indent="0">
              <a:lnSpc>
                <a:spcPct val="90000"/>
              </a:lnSpc>
              <a:spcBef>
                <a:spcPts val="0"/>
              </a:spcBef>
              <a:buNone/>
              <a:defRPr sz="3600" b="0">
                <a:solidFill>
                  <a:schemeClr val="accent1"/>
                </a:solidFill>
                <a:latin typeface="Rockwell" panose="02060603020205020403" pitchFamily="18" charset="0"/>
                <a:ea typeface="Malgun Gothic Semilight" panose="020B0502040204020203" pitchFamily="34" charset="-128"/>
                <a:cs typeface="Malgun Gothic Semilight" panose="020B0502040204020203" pitchFamily="34" charset="-128"/>
              </a:defRPr>
            </a:lvl1pPr>
            <a:lvl2pPr marL="274300" indent="0">
              <a:buNone/>
              <a:defRPr/>
            </a:lvl2pPr>
            <a:lvl3pPr marL="548600" indent="0">
              <a:buNone/>
              <a:defRPr/>
            </a:lvl3pPr>
            <a:lvl4pPr marL="822898" indent="0">
              <a:buNone/>
              <a:defRPr/>
            </a:lvl4pPr>
            <a:lvl5pPr marL="1097199" indent="0">
              <a:buNone/>
              <a:defRPr/>
            </a:lvl5pPr>
          </a:lstStyle>
          <a:p>
            <a:pPr lvl="0"/>
            <a:r>
              <a:rPr lang="en-US"/>
              <a:t>Click to edit Master text styles</a:t>
            </a:r>
          </a:p>
        </p:txBody>
      </p:sp>
      <p:pic>
        <p:nvPicPr>
          <p:cNvPr id="7" name="Picture 6" descr="A picture containing icon&#10;&#10;Description automatically generated">
            <a:extLst>
              <a:ext uri="{FF2B5EF4-FFF2-40B4-BE49-F238E27FC236}">
                <a16:creationId xmlns:a16="http://schemas.microsoft.com/office/drawing/2014/main" id="{310E16E3-CDDF-1B40-9458-0FFF5D7BA95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443699" y="202819"/>
            <a:ext cx="643064" cy="293076"/>
          </a:xfrm>
          <a:prstGeom prst="rect">
            <a:avLst/>
          </a:prstGeom>
        </p:spPr>
      </p:pic>
    </p:spTree>
    <p:extLst>
      <p:ext uri="{BB962C8B-B14F-4D97-AF65-F5344CB8AC3E}">
        <p14:creationId xmlns:p14="http://schemas.microsoft.com/office/powerpoint/2010/main" val="3344586801"/>
      </p:ext>
    </p:extLst>
  </p:cSld>
  <p:clrMapOvr>
    <a:masterClrMapping/>
  </p:clrMapOvr>
  <p:transition spd="med"/>
  <p:extLst>
    <p:ext uri="{DCECCB84-F9BA-43D5-87BE-67443E8EF086}">
      <p15:sldGuideLst xmlns:p15="http://schemas.microsoft.com/office/powerpoint/2012/main">
        <p15:guide id="1" orient="horz" pos="1488">
          <p15:clr>
            <a:srgbClr val="FBAE40"/>
          </p15:clr>
        </p15:guide>
        <p15:guide id="2" pos="52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113748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A4EDA-C677-E0D8-48E0-1FD1389841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B093B2-77A9-F883-974C-E0924CEB7783}"/>
              </a:ext>
            </a:extLst>
          </p:cNvPr>
          <p:cNvSpPr>
            <a:spLocks noGrp="1"/>
          </p:cNvSpPr>
          <p:nvPr>
            <p:ph type="subTitle" idx="1"/>
          </p:nvPr>
        </p:nvSpPr>
        <p:spPr>
          <a:xfrm>
            <a:off x="1524000" y="3602037"/>
            <a:ext cx="9144000" cy="1655763"/>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639D05-3361-3E80-086D-D20B683A386E}"/>
              </a:ext>
            </a:extLst>
          </p:cNvPr>
          <p:cNvSpPr>
            <a:spLocks noGrp="1"/>
          </p:cNvSpPr>
          <p:nvPr>
            <p:ph type="dt" sz="half" idx="10"/>
          </p:nvPr>
        </p:nvSpPr>
        <p:spPr/>
        <p:txBody>
          <a:bodyPr/>
          <a:lstStyle/>
          <a:p>
            <a:fld id="{13FC9800-D710-4E71-915A-736FBBA5D4EF}" type="datetimeFigureOut">
              <a:rPr lang="en-US" smtClean="0"/>
              <a:t>8/17/2026</a:t>
            </a:fld>
            <a:endParaRPr lang="en-US"/>
          </a:p>
        </p:txBody>
      </p:sp>
      <p:sp>
        <p:nvSpPr>
          <p:cNvPr id="5" name="Footer Placeholder 4">
            <a:extLst>
              <a:ext uri="{FF2B5EF4-FFF2-40B4-BE49-F238E27FC236}">
                <a16:creationId xmlns:a16="http://schemas.microsoft.com/office/drawing/2014/main" id="{130BED9E-D87B-592E-8105-293071B379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C9C751-57F9-4CE7-7A2C-A276FDFE1889}"/>
              </a:ext>
            </a:extLst>
          </p:cNvPr>
          <p:cNvSpPr>
            <a:spLocks noGrp="1"/>
          </p:cNvSpPr>
          <p:nvPr>
            <p:ph type="sldNum" sz="quarter" idx="12"/>
          </p:nvPr>
        </p:nvSpPr>
        <p:spPr/>
        <p:txBody>
          <a:bodyPr/>
          <a:lstStyle/>
          <a:p>
            <a:fld id="{4CE08F6B-0977-4997-BCAE-FDF8B02E50EB}" type="slidenum">
              <a:rPr lang="en-US" smtClean="0"/>
              <a:t>‹#›</a:t>
            </a:fld>
            <a:endParaRPr lang="en-US"/>
          </a:p>
        </p:txBody>
      </p:sp>
    </p:spTree>
    <p:extLst>
      <p:ext uri="{BB962C8B-B14F-4D97-AF65-F5344CB8AC3E}">
        <p14:creationId xmlns:p14="http://schemas.microsoft.com/office/powerpoint/2010/main" val="28233255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A4EDA-C677-E0D8-48E0-1FD1389841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B093B2-77A9-F883-974C-E0924CEB7783}"/>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639D05-3361-3E80-086D-D20B683A386E}"/>
              </a:ext>
            </a:extLst>
          </p:cNvPr>
          <p:cNvSpPr>
            <a:spLocks noGrp="1"/>
          </p:cNvSpPr>
          <p:nvPr>
            <p:ph type="dt" sz="half" idx="10"/>
          </p:nvPr>
        </p:nvSpPr>
        <p:spPr/>
        <p:txBody>
          <a:bodyPr/>
          <a:lstStyle/>
          <a:p>
            <a:fld id="{13FC9800-D710-4E71-915A-736FBBA5D4EF}" type="datetimeFigureOut">
              <a:rPr lang="en-US" smtClean="0"/>
              <a:t>8/17/2026</a:t>
            </a:fld>
            <a:endParaRPr lang="en-US"/>
          </a:p>
        </p:txBody>
      </p:sp>
      <p:sp>
        <p:nvSpPr>
          <p:cNvPr id="5" name="Footer Placeholder 4">
            <a:extLst>
              <a:ext uri="{FF2B5EF4-FFF2-40B4-BE49-F238E27FC236}">
                <a16:creationId xmlns:a16="http://schemas.microsoft.com/office/drawing/2014/main" id="{130BED9E-D87B-592E-8105-293071B379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C9C751-57F9-4CE7-7A2C-A276FDFE1889}"/>
              </a:ext>
            </a:extLst>
          </p:cNvPr>
          <p:cNvSpPr>
            <a:spLocks noGrp="1"/>
          </p:cNvSpPr>
          <p:nvPr>
            <p:ph type="sldNum" sz="quarter" idx="12"/>
          </p:nvPr>
        </p:nvSpPr>
        <p:spPr/>
        <p:txBody>
          <a:bodyPr/>
          <a:lstStyle/>
          <a:p>
            <a:fld id="{4CE08F6B-0977-4997-BCAE-FDF8B02E50EB}" type="slidenum">
              <a:rPr lang="en-US" smtClean="0"/>
              <a:t>‹#›</a:t>
            </a:fld>
            <a:endParaRPr lang="en-US"/>
          </a:p>
        </p:txBody>
      </p:sp>
    </p:spTree>
    <p:extLst>
      <p:ext uri="{BB962C8B-B14F-4D97-AF65-F5344CB8AC3E}">
        <p14:creationId xmlns:p14="http://schemas.microsoft.com/office/powerpoint/2010/main" val="3476521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34" Type="http://schemas.openxmlformats.org/officeDocument/2006/relationships/theme" Target="../theme/theme2.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slideLayout" Target="../slideLayouts/slideLayout44.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slideLayout" Target="../slideLayouts/slideLayout46.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theme" Target="../theme/theme3.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t>©2024 Navigate360</a:t>
            </a:r>
            <a:endParaRPr lang="en-US" b="1" dirty="0"/>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1"/>
            <a:ext cx="2743200" cy="365125"/>
          </a:xfrm>
          <a:prstGeom prst="rect">
            <a:avLst/>
          </a:prstGeom>
        </p:spPr>
        <p:txBody>
          <a:bodyPr vert="horz" wrap="none" lIns="91440" tIns="45720" rIns="91440" bIns="45720" rtlCol="0" anchor="ctr"/>
          <a:lstStyle>
            <a:lvl1pPr algn="r">
              <a:defRPr sz="1100">
                <a:solidFill>
                  <a:srgbClr val="535659"/>
                </a:solidFill>
                <a:latin typeface="Rockwell"/>
                <a:ea typeface="Rockwell"/>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2097475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377"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rgbClr val="535659"/>
          </a:solidFill>
          <a:latin typeface="Rockwell"/>
          <a:ea typeface="Rockwell"/>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rgbClr val="535659"/>
          </a:solidFill>
          <a:latin typeface="Rockwell"/>
          <a:ea typeface="Rockwell"/>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535659"/>
          </a:solidFill>
          <a:latin typeface="Rockwell"/>
          <a:ea typeface="Rockwell"/>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200" kern="1200">
          <a:solidFill>
            <a:srgbClr val="535659"/>
          </a:solidFill>
          <a:latin typeface="Rockwell"/>
          <a:ea typeface="Rockwell"/>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000" kern="1200">
          <a:solidFill>
            <a:srgbClr val="535659"/>
          </a:solidFill>
          <a:latin typeface="Rockwell"/>
          <a:ea typeface="Rockwell"/>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9pPr>
    </p:bodyStyle>
    <p:otherStyle>
      <a:defPPr>
        <a:defRPr lang="en-US"/>
      </a:defPPr>
      <a:lvl1pPr marL="0" algn="l" defTabSz="914377" rtl="0" eaLnBrk="1" latinLnBrk="0" hangingPunct="1">
        <a:defRPr sz="1800" kern="1200">
          <a:solidFill>
            <a:schemeClr val="tx1"/>
          </a:solidFill>
          <a:latin typeface="Rockwell"/>
          <a:ea typeface="+mn-ea"/>
          <a:cs typeface="+mn-cs"/>
        </a:defRPr>
      </a:lvl1pPr>
      <a:lvl2pPr marL="457189" algn="l" defTabSz="914377" rtl="0" eaLnBrk="1" latinLnBrk="0" hangingPunct="1">
        <a:defRPr sz="1800" kern="1200">
          <a:solidFill>
            <a:schemeClr val="tx1"/>
          </a:solidFill>
          <a:latin typeface="Rockwell"/>
          <a:ea typeface="+mn-ea"/>
          <a:cs typeface="+mn-cs"/>
        </a:defRPr>
      </a:lvl2pPr>
      <a:lvl3pPr marL="914377" algn="l" defTabSz="914377" rtl="0" eaLnBrk="1" latinLnBrk="0" hangingPunct="1">
        <a:defRPr sz="1800" kern="1200">
          <a:solidFill>
            <a:schemeClr val="tx1"/>
          </a:solidFill>
          <a:latin typeface="Rockwell"/>
          <a:ea typeface="+mn-ea"/>
          <a:cs typeface="+mn-cs"/>
        </a:defRPr>
      </a:lvl3pPr>
      <a:lvl4pPr marL="1371566" algn="l" defTabSz="914377" rtl="0" eaLnBrk="1" latinLnBrk="0" hangingPunct="1">
        <a:defRPr sz="1800" kern="1200">
          <a:solidFill>
            <a:schemeClr val="tx1"/>
          </a:solidFill>
          <a:latin typeface="Rockwell"/>
          <a:ea typeface="+mn-ea"/>
          <a:cs typeface="+mn-cs"/>
        </a:defRPr>
      </a:lvl4pPr>
      <a:lvl5pPr marL="1828754" algn="l" defTabSz="914377" rtl="0" eaLnBrk="1" latinLnBrk="0" hangingPunct="1">
        <a:defRPr sz="1800" kern="1200">
          <a:solidFill>
            <a:schemeClr val="tx1"/>
          </a:solidFill>
          <a:latin typeface="Rockwell"/>
          <a:ea typeface="+mn-ea"/>
          <a:cs typeface="+mn-cs"/>
        </a:defRPr>
      </a:lvl5pPr>
      <a:lvl6pPr marL="2285943" algn="l" defTabSz="914377" rtl="0" eaLnBrk="1" latinLnBrk="0" hangingPunct="1">
        <a:defRPr sz="1800" kern="1200">
          <a:solidFill>
            <a:schemeClr val="tx1"/>
          </a:solidFill>
          <a:latin typeface="Rockwell"/>
          <a:ea typeface="+mn-ea"/>
          <a:cs typeface="+mn-cs"/>
        </a:defRPr>
      </a:lvl6pPr>
      <a:lvl7pPr marL="2743131" algn="l" defTabSz="914377" rtl="0" eaLnBrk="1" latinLnBrk="0" hangingPunct="1">
        <a:defRPr sz="1800" kern="1200">
          <a:solidFill>
            <a:schemeClr val="tx1"/>
          </a:solidFill>
          <a:latin typeface="Rockwell"/>
          <a:ea typeface="+mn-ea"/>
          <a:cs typeface="+mn-cs"/>
        </a:defRPr>
      </a:lvl7pPr>
      <a:lvl8pPr marL="3200320" algn="l" defTabSz="914377" rtl="0" eaLnBrk="1" latinLnBrk="0" hangingPunct="1">
        <a:defRPr sz="1800" kern="1200">
          <a:solidFill>
            <a:schemeClr val="tx1"/>
          </a:solidFill>
          <a:latin typeface="Rockwell"/>
          <a:ea typeface="+mn-ea"/>
          <a:cs typeface="+mn-cs"/>
        </a:defRPr>
      </a:lvl8pPr>
      <a:lvl9pPr marL="3657509" algn="l" defTabSz="914377" rtl="0" eaLnBrk="1" latinLnBrk="0" hangingPunct="1">
        <a:defRPr sz="1800" kern="1200">
          <a:solidFill>
            <a:schemeClr val="tx1"/>
          </a:solidFill>
          <a:latin typeface="Rockwell"/>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ea typeface="Malgun Gothic" panose="020B0503020000020004" pitchFamily="34" charset="-127"/>
              </a:rPr>
              <a:t>©2024 Navigate360</a:t>
            </a:r>
            <a:endParaRPr lang="en-US" b="1" dirty="0">
              <a:ea typeface="Malgun Gothic" panose="020B0503020000020004" pitchFamily="34" charset="-127"/>
            </a:endParaRPr>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00">
                <a:solidFill>
                  <a:srgbClr val="535659"/>
                </a:solidFill>
                <a:latin typeface="Malgun Gothic" panose="020B0503020000020004" pitchFamily="34" charset="-127"/>
                <a:ea typeface="Malgun Gothic" panose="020B0503020000020004" pitchFamily="34" charset="-127"/>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138448564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04" r:id="rId28"/>
    <p:sldLayoutId id="2147483705" r:id="rId29"/>
    <p:sldLayoutId id="2147483706" r:id="rId30"/>
    <p:sldLayoutId id="2147483707" r:id="rId31"/>
    <p:sldLayoutId id="2147483708" r:id="rId32"/>
    <p:sldLayoutId id="2147483709" r:id="rId33"/>
  </p:sldLayoutIdLst>
  <p:txStyles>
    <p:titleStyle>
      <a:lvl1pPr algn="l" defTabSz="914354"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rgbClr val="535659"/>
          </a:solidFill>
          <a:latin typeface="Malgun Gothic" panose="020B0503020000020004" pitchFamily="34" charset="-127"/>
          <a:ea typeface="Malgun Gothic" panose="020B0503020000020004" pitchFamily="34" charset="-127"/>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rgbClr val="535659"/>
          </a:solidFill>
          <a:latin typeface="Malgun Gothic" panose="020B0503020000020004" pitchFamily="34" charset="-127"/>
          <a:ea typeface="Malgun Gothic" panose="020B0503020000020004" pitchFamily="34" charset="-127"/>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rgbClr val="535659"/>
          </a:solidFill>
          <a:latin typeface="Malgun Gothic" panose="020B0503020000020004" pitchFamily="34" charset="-127"/>
          <a:ea typeface="Malgun Gothic" panose="020B0503020000020004" pitchFamily="34" charset="-127"/>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rgbClr val="535659"/>
          </a:solidFill>
          <a:latin typeface="Malgun Gothic" panose="020B0503020000020004" pitchFamily="34" charset="-127"/>
          <a:ea typeface="Malgun Gothic" panose="020B0503020000020004" pitchFamily="34" charset="-127"/>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000" kern="1200">
          <a:solidFill>
            <a:srgbClr val="535659"/>
          </a:solidFill>
          <a:latin typeface="Malgun Gothic" panose="020B0503020000020004" pitchFamily="34" charset="-127"/>
          <a:ea typeface="Malgun Gothic" panose="020B0503020000020004" pitchFamily="34" charset="-127"/>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5FEFCCBE-551E-4D31-B7B4-29C61D835B02}"/>
              </a:ext>
            </a:extLst>
          </p:cNvPr>
          <p:cNvSpPr>
            <a:spLocks noGrp="1"/>
          </p:cNvSpPr>
          <p:nvPr>
            <p:ph type="title"/>
          </p:nvPr>
        </p:nvSpPr>
        <p:spPr>
          <a:xfrm>
            <a:off x="126681" y="160003"/>
            <a:ext cx="11235215" cy="398776"/>
          </a:xfrm>
          <a:prstGeom prst="rect">
            <a:avLst/>
          </a:prstGeom>
        </p:spPr>
        <p:txBody>
          <a:bodyPr vert="horz" lIns="91440" tIns="45720" rIns="91440" bIns="45720" rtlCol="0" anchor="ctr">
            <a:noAutofit/>
          </a:bodyPr>
          <a:lstStyle/>
          <a:p>
            <a:r>
              <a:rPr lang="en-US"/>
              <a:t>Click to edit Master title style</a:t>
            </a:r>
          </a:p>
        </p:txBody>
      </p:sp>
      <p:sp>
        <p:nvSpPr>
          <p:cNvPr id="10" name="Text Placeholder 2">
            <a:extLst>
              <a:ext uri="{FF2B5EF4-FFF2-40B4-BE49-F238E27FC236}">
                <a16:creationId xmlns:a16="http://schemas.microsoft.com/office/drawing/2014/main" id="{FF3CEB98-9E07-4FB7-AC23-FFFECADD84E6}"/>
              </a:ext>
            </a:extLst>
          </p:cNvPr>
          <p:cNvSpPr>
            <a:spLocks noGrp="1"/>
          </p:cNvSpPr>
          <p:nvPr>
            <p:ph type="body" idx="1"/>
          </p:nvPr>
        </p:nvSpPr>
        <p:spPr>
          <a:xfrm>
            <a:off x="162149" y="866924"/>
            <a:ext cx="11801251" cy="56735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929039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 id="2147483732" r:id="rId22"/>
    <p:sldLayoutId id="2147483733" r:id="rId23"/>
    <p:sldLayoutId id="2147483734" r:id="rId24"/>
    <p:sldLayoutId id="2147483735" r:id="rId25"/>
    <p:sldLayoutId id="2147483736" r:id="rId26"/>
    <p:sldLayoutId id="2147483737" r:id="rId27"/>
    <p:sldLayoutId id="2147483738" r:id="rId28"/>
  </p:sldLayoutIdLst>
  <p:transition spd="med"/>
  <p:txStyles>
    <p:titleStyle>
      <a:lvl1pPr marL="0" marR="0" indent="0" algn="l" defTabSz="412730" rtl="0" eaLnBrk="1" latinLnBrk="0" hangingPunct="1">
        <a:lnSpc>
          <a:spcPct val="100000"/>
        </a:lnSpc>
        <a:spcBef>
          <a:spcPts val="0"/>
        </a:spcBef>
        <a:spcAft>
          <a:spcPts val="0"/>
        </a:spcAft>
        <a:buClrTx/>
        <a:buSzTx/>
        <a:buFontTx/>
        <a:buNone/>
        <a:tabLst/>
        <a:defRPr sz="3000" b="0" i="0" u="none" strike="noStrike" cap="none" spc="0" baseline="0">
          <a:ln>
            <a:noFill/>
          </a:ln>
          <a:solidFill>
            <a:srgbClr val="5F259F"/>
          </a:solidFill>
          <a:uFillTx/>
          <a:latin typeface="Rockwell" panose="02060603020205020403" pitchFamily="18" charset="0"/>
          <a:ea typeface="Malgun Gothic Semilight" panose="020B0502040204020203" pitchFamily="34" charset="-128"/>
          <a:cs typeface="Malgun Gothic Semilight" panose="020B0502040204020203" pitchFamily="34" charset="-128"/>
          <a:sym typeface="Helvetica Neue Medium"/>
        </a:defRPr>
      </a:lvl1pPr>
      <a:lvl2pPr marL="0" marR="0" indent="0" algn="ctr" defTabSz="41273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273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273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273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273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273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273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2730"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17484" marR="0" indent="-265163" algn="l" defTabSz="412730" eaLnBrk="1" latinLnBrk="0" hangingPunct="1">
        <a:lnSpc>
          <a:spcPct val="100000"/>
        </a:lnSpc>
        <a:spcBef>
          <a:spcPts val="0"/>
        </a:spcBef>
        <a:spcAft>
          <a:spcPts val="0"/>
        </a:spcAft>
        <a:buClr>
          <a:schemeClr val="tx1"/>
        </a:buClr>
        <a:buSzPct val="125000"/>
        <a:buFontTx/>
        <a:buChar char="•"/>
        <a:tabLst/>
        <a:defRPr sz="2400" b="1" i="0" u="none" strike="noStrike" cap="none" spc="-25"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1pPr>
      <a:lvl2pPr marL="634968" marR="0" indent="-265163" algn="l" defTabSz="412730" eaLnBrk="1" latinLnBrk="0" hangingPunct="1">
        <a:lnSpc>
          <a:spcPct val="100000"/>
        </a:lnSpc>
        <a:spcBef>
          <a:spcPts val="0"/>
        </a:spcBef>
        <a:spcAft>
          <a:spcPts val="0"/>
        </a:spcAft>
        <a:buClr>
          <a:schemeClr val="tx1"/>
        </a:buClr>
        <a:buSzPct val="125000"/>
        <a:buFontTx/>
        <a:buChar char="•"/>
        <a:tabLst/>
        <a:defRPr sz="2200" b="0" i="0" u="none" strike="noStrike" cap="none" spc="-25"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2pPr>
      <a:lvl3pPr marL="952452" marR="0" indent="-265163" algn="l" defTabSz="412730" eaLnBrk="1" latinLnBrk="0" hangingPunct="1">
        <a:lnSpc>
          <a:spcPct val="100000"/>
        </a:lnSpc>
        <a:spcBef>
          <a:spcPts val="0"/>
        </a:spcBef>
        <a:spcAft>
          <a:spcPts val="0"/>
        </a:spcAft>
        <a:buClr>
          <a:schemeClr val="tx1"/>
        </a:buClr>
        <a:buSzPct val="125000"/>
        <a:buFontTx/>
        <a:buChar char="•"/>
        <a:tabLst/>
        <a:defRPr sz="2000" b="0" i="0" u="none" strike="noStrike" cap="none" spc="-25"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3pPr>
      <a:lvl4pPr marL="1269936" marR="0" indent="-265163" algn="l" defTabSz="412730" eaLnBrk="1" latinLnBrk="0" hangingPunct="1">
        <a:lnSpc>
          <a:spcPct val="100000"/>
        </a:lnSpc>
        <a:spcBef>
          <a:spcPts val="0"/>
        </a:spcBef>
        <a:spcAft>
          <a:spcPts val="0"/>
        </a:spcAft>
        <a:buClr>
          <a:schemeClr val="tx1"/>
        </a:buClr>
        <a:buSzPct val="125000"/>
        <a:buFontTx/>
        <a:buChar char="•"/>
        <a:tabLst/>
        <a:defRPr sz="1800" b="0" i="0" u="none" strike="noStrike" cap="none" spc="-25"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4pPr>
      <a:lvl5pPr marL="1587420" marR="0" indent="-265163" algn="l" defTabSz="412730" eaLnBrk="1" latinLnBrk="0" hangingPunct="1">
        <a:lnSpc>
          <a:spcPct val="100000"/>
        </a:lnSpc>
        <a:spcBef>
          <a:spcPts val="0"/>
        </a:spcBef>
        <a:spcAft>
          <a:spcPts val="0"/>
        </a:spcAft>
        <a:buClr>
          <a:schemeClr val="tx1"/>
        </a:buClr>
        <a:buSzPct val="125000"/>
        <a:buFontTx/>
        <a:buChar char="•"/>
        <a:tabLst/>
        <a:defRPr sz="1600" b="0" i="0" u="none" strike="noStrike" cap="none" spc="-25"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5pPr>
      <a:lvl6pPr marL="1904904" marR="0" indent="-317484" algn="l" defTabSz="41273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6pPr>
      <a:lvl7pPr marL="2222388" marR="0" indent="-317484" algn="l" defTabSz="41273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7pPr>
      <a:lvl8pPr marL="2539874" marR="0" indent="-317484" algn="l" defTabSz="41273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8pPr>
      <a:lvl9pPr marL="2857358" marR="0" indent="-317484" algn="l" defTabSz="412730" eaLnBrk="1" latinLnBrk="0" hangingPunct="1">
        <a:lnSpc>
          <a:spcPct val="100000"/>
        </a:lnSpc>
        <a:spcBef>
          <a:spcPts val="2951"/>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1pPr>
      <a:lvl2pPr marL="0" marR="0" indent="114294"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2pPr>
      <a:lvl3pPr marL="0" marR="0" indent="228589"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3pPr>
      <a:lvl4pPr marL="0" marR="0" indent="342882"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4pPr>
      <a:lvl5pPr marL="0" marR="0" indent="457178"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5pPr>
      <a:lvl6pPr marL="0" marR="0" indent="571472"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6pPr>
      <a:lvl7pPr marL="0" marR="0" indent="685766"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7pPr>
      <a:lvl8pPr marL="0" marR="0" indent="800060"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8pPr>
      <a:lvl9pPr marL="0" marR="0" indent="914354" algn="ctr" defTabSz="41273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6.xml"/><Relationship Id="rId1" Type="http://schemas.openxmlformats.org/officeDocument/2006/relationships/slideLayout" Target="../slideLayouts/slideLayout31.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7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7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1.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31.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31.xml"/><Relationship Id="rId4" Type="http://schemas.openxmlformats.org/officeDocument/2006/relationships/image" Target="../media/image40.jp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1.x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31.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7.xml"/><Relationship Id="rId5" Type="http://schemas.microsoft.com/office/2007/relationships/hdphoto" Target="../media/hdphoto1.wdp"/><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97B9A-AA54-80B1-6A3D-CA52748D1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6F7D7-BE46-9EC2-2CC3-084B3B5ACF35}"/>
              </a:ext>
            </a:extLst>
          </p:cNvPr>
          <p:cNvSpPr>
            <a:spLocks noGrp="1"/>
          </p:cNvSpPr>
          <p:nvPr>
            <p:ph type="ctrTitle"/>
          </p:nvPr>
        </p:nvSpPr>
        <p:spPr/>
        <p:txBody>
          <a:bodyPr anchor="ctr"/>
          <a:lstStyle/>
          <a:p>
            <a:pPr algn="ctr"/>
            <a:r>
              <a:rPr lang="en-US">
                <a:latin typeface="Rockwell"/>
              </a:rPr>
              <a:t>Getting Started with </a:t>
            </a:r>
            <a:br>
              <a:rPr lang="en-US">
                <a:latin typeface="Rockwell"/>
              </a:rPr>
            </a:br>
            <a:r>
              <a:rPr lang="en-US">
                <a:latin typeface="Rockwell"/>
              </a:rPr>
              <a:t>PBIS Rewards</a:t>
            </a:r>
          </a:p>
        </p:txBody>
      </p:sp>
      <p:pic>
        <p:nvPicPr>
          <p:cNvPr id="1026" name="Picture 2">
            <a:extLst>
              <a:ext uri="{FF2B5EF4-FFF2-40B4-BE49-F238E27FC236}">
                <a16:creationId xmlns:a16="http://schemas.microsoft.com/office/drawing/2014/main" id="{61B5D89C-55BB-B875-E165-7C6A9A7EF5D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679654" y="418550"/>
            <a:ext cx="1458857" cy="145885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C69A0FA8-90FB-A318-6C75-765AAEF71C6E}"/>
              </a:ext>
            </a:extLst>
          </p:cNvPr>
          <p:cNvSpPr txBox="1">
            <a:spLocks/>
          </p:cNvSpPr>
          <p:nvPr/>
        </p:nvSpPr>
        <p:spPr>
          <a:xfrm>
            <a:off x="4422284" y="4432293"/>
            <a:ext cx="3347432" cy="2235201"/>
          </a:xfrm>
          <a:prstGeom prst="rect">
            <a:avLst/>
          </a:prstGeom>
        </p:spPr>
        <p:txBody>
          <a:bodyPr vert="horz" lIns="120000" tIns="60960" rIns="121920" bIns="60960" rtlCol="0" anchor="ctr">
            <a:noAutofit/>
          </a:bodyPr>
          <a:lstStyle>
            <a:lvl1pPr algn="l" defTabSz="685800" rtl="0" eaLnBrk="1" latinLnBrk="0" hangingPunct="1">
              <a:lnSpc>
                <a:spcPct val="100000"/>
              </a:lnSpc>
              <a:spcBef>
                <a:spcPct val="0"/>
              </a:spcBef>
              <a:buNone/>
              <a:defRPr sz="5400" kern="1200">
                <a:solidFill>
                  <a:schemeClr val="tx1"/>
                </a:solidFill>
                <a:latin typeface="Rockwell" panose="02060603020205020403" pitchFamily="18" charset="77"/>
                <a:ea typeface="+mj-ea"/>
                <a:cs typeface="+mj-cs"/>
              </a:defRPr>
            </a:lvl1pPr>
          </a:lstStyle>
          <a:p>
            <a:pPr algn="ctr" defTabSz="914377">
              <a:defRPr>
                <a:latin typeface="Rockwell"/>
              </a:defRPr>
            </a:pPr>
            <a:r>
              <a:rPr lang="en-US" sz="7200">
                <a:solidFill>
                  <a:srgbClr val="000000"/>
                </a:solidFill>
                <a:sym typeface="Arial"/>
              </a:rPr>
              <a:t>Part 1</a:t>
            </a:r>
          </a:p>
        </p:txBody>
      </p:sp>
    </p:spTree>
    <p:extLst>
      <p:ext uri="{BB962C8B-B14F-4D97-AF65-F5344CB8AC3E}">
        <p14:creationId xmlns:p14="http://schemas.microsoft.com/office/powerpoint/2010/main" val="2498947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63C6F-A01D-6DBE-5945-CB47370F56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B16723-1E9C-10A4-D17E-6808DE2FA808}"/>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Introduction Slide</a:t>
            </a:r>
          </a:p>
        </p:txBody>
      </p:sp>
      <p:sp>
        <p:nvSpPr>
          <p:cNvPr id="5" name="Google Shape;47;p2">
            <a:extLst>
              <a:ext uri="{FF2B5EF4-FFF2-40B4-BE49-F238E27FC236}">
                <a16:creationId xmlns:a16="http://schemas.microsoft.com/office/drawing/2014/main" id="{8A3E2DBE-8500-0FF3-959A-D4E6C0345020}"/>
              </a:ext>
            </a:extLst>
          </p:cNvPr>
          <p:cNvSpPr txBox="1">
            <a:spLocks/>
          </p:cNvSpPr>
          <p:nvPr/>
        </p:nvSpPr>
        <p:spPr>
          <a:xfrm>
            <a:off x="402336" y="1774527"/>
            <a:ext cx="11338560" cy="4572000"/>
          </a:xfrm>
          <a:prstGeom prst="rect">
            <a:avLst/>
          </a:prstGeom>
          <a:noFill/>
          <a:ln>
            <a:noFill/>
          </a:ln>
        </p:spPr>
        <p:txBody>
          <a:bodyPr spcFirstLastPara="1" vert="horz" wrap="square" lIns="121900" tIns="60933" rIns="121900" bIns="60933" anchor="t" anchorCtr="0">
            <a:normAutofit/>
          </a:bodyPr>
          <a:lstStyle>
            <a:lvl1pPr marL="205740" indent="-205740" algn="l" rtl="0" eaLnBrk="1" latinLnBrk="0" hangingPunct="1">
              <a:spcBef>
                <a:spcPct val="20000"/>
              </a:spcBef>
              <a:buClr>
                <a:srgbClr val="573393"/>
              </a:buClr>
              <a:buSzPct val="85000"/>
              <a:buFont typeface="Wingdings 2"/>
              <a:buChar char=""/>
              <a:defRPr kumimoji="0" sz="2025" kern="1200">
                <a:solidFill>
                  <a:schemeClr val="bg1"/>
                </a:solidFill>
                <a:latin typeface="Rockwell"/>
                <a:ea typeface="+mn-ea"/>
                <a:cs typeface="+mn-cs"/>
              </a:defRPr>
            </a:lvl1pPr>
            <a:lvl2pPr marL="411480" indent="-205740" algn="l" rtl="0" eaLnBrk="1" latinLnBrk="0" hangingPunct="1">
              <a:spcBef>
                <a:spcPct val="20000"/>
              </a:spcBef>
              <a:buClr>
                <a:srgbClr val="573393"/>
              </a:buClr>
              <a:buSzPct val="70000"/>
              <a:buFont typeface="Wingdings" panose="05000000000000000000" pitchFamily="2" charset="2"/>
              <a:buChar char="§"/>
              <a:defRPr kumimoji="0" sz="1650" kern="1200">
                <a:solidFill>
                  <a:schemeClr val="bg1"/>
                </a:solidFill>
                <a:latin typeface="Rockwell"/>
                <a:ea typeface="+mn-ea"/>
                <a:cs typeface="+mn-cs"/>
              </a:defRPr>
            </a:lvl2pPr>
            <a:lvl3pPr marL="617220" indent="-171450" algn="l" rtl="0" eaLnBrk="1" latinLnBrk="0" hangingPunct="1">
              <a:spcBef>
                <a:spcPct val="20000"/>
              </a:spcBef>
              <a:buClr>
                <a:srgbClr val="E8E1EF"/>
              </a:buClr>
              <a:buSzPct val="75000"/>
              <a:buFont typeface="Wingdings 2"/>
              <a:buChar char=""/>
              <a:defRPr kumimoji="0" sz="1500" kern="1200">
                <a:solidFill>
                  <a:schemeClr val="bg1"/>
                </a:solidFill>
                <a:latin typeface="Rockwell"/>
                <a:ea typeface="+mn-ea"/>
                <a:cs typeface="+mn-cs"/>
              </a:defRPr>
            </a:lvl3pPr>
            <a:lvl4pPr marL="822960" indent="-171450" algn="l" rtl="0" eaLnBrk="1" latinLnBrk="0" hangingPunct="1">
              <a:spcBef>
                <a:spcPct val="20000"/>
              </a:spcBef>
              <a:buClr>
                <a:srgbClr val="30B1B8"/>
              </a:buClr>
              <a:buSzPct val="70000"/>
              <a:buFont typeface="Arial" panose="020B0604020202020204" pitchFamily="34" charset="0"/>
              <a:buChar char="•"/>
              <a:defRPr kumimoji="0" sz="1500" kern="1200">
                <a:solidFill>
                  <a:schemeClr val="bg1"/>
                </a:solidFill>
                <a:latin typeface="Rockwell"/>
                <a:ea typeface="+mn-ea"/>
                <a:cs typeface="+mn-cs"/>
              </a:defRPr>
            </a:lvl4pPr>
            <a:lvl5pPr marL="1028700" indent="-171450" algn="l" rtl="0" eaLnBrk="1" latinLnBrk="0" hangingPunct="1">
              <a:spcBef>
                <a:spcPct val="20000"/>
              </a:spcBef>
              <a:buClr>
                <a:schemeClr val="accent5"/>
              </a:buClr>
              <a:buFont typeface="Courier New" panose="02070309020205020404" pitchFamily="49" charset="0"/>
              <a:buChar char="o"/>
              <a:defRPr kumimoji="0" sz="1350" kern="1200">
                <a:solidFill>
                  <a:schemeClr val="bg1"/>
                </a:solidFill>
                <a:latin typeface="Rockwell"/>
                <a:ea typeface="+mn-ea"/>
                <a:cs typeface="+mn-cs"/>
              </a:defRPr>
            </a:lvl5pPr>
            <a:lvl6pPr marL="1234440" indent="-137160" algn="l" rtl="0" eaLnBrk="1" latinLnBrk="0" hangingPunct="1">
              <a:spcBef>
                <a:spcPct val="20000"/>
              </a:spcBef>
              <a:buClr>
                <a:schemeClr val="accent6"/>
              </a:buClr>
              <a:buSzPct val="80000"/>
              <a:buFont typeface="Wingdings 2"/>
              <a:buChar char=""/>
              <a:defRPr kumimoji="0" sz="1350" kern="1200">
                <a:solidFill>
                  <a:schemeClr val="tx1"/>
                </a:solidFill>
                <a:latin typeface="Rockwell"/>
                <a:ea typeface="+mn-ea"/>
                <a:cs typeface="+mn-cs"/>
              </a:defRPr>
            </a:lvl6pPr>
            <a:lvl7pPr marL="1440180" indent="-137160" algn="l" rtl="0" eaLnBrk="1" latinLnBrk="0" hangingPunct="1">
              <a:spcBef>
                <a:spcPct val="20000"/>
              </a:spcBef>
              <a:buClr>
                <a:srgbClr val="573393">
                  <a:shade val="75000"/>
                </a:srgbClr>
              </a:buClr>
              <a:buSzPct val="90000"/>
              <a:buChar char="•"/>
              <a:defRPr kumimoji="0" sz="1200" kern="1200" baseline="0">
                <a:solidFill>
                  <a:schemeClr val="tx1"/>
                </a:solidFill>
                <a:latin typeface="Rockwell"/>
                <a:ea typeface="+mn-ea"/>
                <a:cs typeface="+mn-cs"/>
              </a:defRPr>
            </a:lvl7pPr>
            <a:lvl8pPr marL="1577340" indent="-137160" algn="l" rtl="0" eaLnBrk="1" latinLnBrk="0" hangingPunct="1">
              <a:spcBef>
                <a:spcPct val="20000"/>
              </a:spcBef>
              <a:buClr>
                <a:srgbClr val="30B1B8">
                  <a:shade val="75000"/>
                </a:srgbClr>
              </a:buClr>
              <a:buChar char="•"/>
              <a:defRPr kumimoji="0" sz="1200" kern="1200">
                <a:solidFill>
                  <a:schemeClr val="tx1"/>
                </a:solidFill>
                <a:latin typeface="Rockwell"/>
                <a:ea typeface="+mn-ea"/>
                <a:cs typeface="+mn-cs"/>
              </a:defRPr>
            </a:lvl8pPr>
            <a:lvl9pPr marL="1783080" indent="-137160" algn="l" rtl="0" eaLnBrk="1" latinLnBrk="0" hangingPunct="1">
              <a:spcBef>
                <a:spcPct val="20000"/>
              </a:spcBef>
              <a:buClr>
                <a:srgbClr val="573393">
                  <a:shade val="75000"/>
                </a:srgbClr>
              </a:buClr>
              <a:buSzPct val="90000"/>
              <a:buChar char="•"/>
              <a:defRPr kumimoji="0" sz="1050" kern="1200" cap="all" baseline="0">
                <a:solidFill>
                  <a:schemeClr val="tx1"/>
                </a:solidFill>
                <a:latin typeface="Rockwell"/>
                <a:ea typeface="+mn-ea"/>
                <a:cs typeface="+mn-cs"/>
              </a:defRPr>
            </a:lvl9pPr>
          </a:lstStyle>
          <a:p>
            <a:pPr marL="243829" indent="-243829" defTabSz="1219170">
              <a:spcBef>
                <a:spcPts val="0"/>
              </a:spcBef>
              <a:buClrTx/>
              <a:buSzPts val="2040"/>
              <a:buFont typeface="Arial"/>
              <a:buChar char="•"/>
              <a:defRPr>
                <a:latin typeface="Rockwell"/>
              </a:defRPr>
            </a:pPr>
            <a:r>
              <a:rPr lang="en-US" sz="2700" dirty="0">
                <a:solidFill>
                  <a:srgbClr val="000000"/>
                </a:solidFill>
                <a:sym typeface="Arial"/>
              </a:rPr>
              <a:t>Your title</a:t>
            </a:r>
          </a:p>
          <a:p>
            <a:pPr marL="243829" indent="-243829" defTabSz="1219170">
              <a:spcBef>
                <a:spcPts val="640"/>
              </a:spcBef>
              <a:buClrTx/>
              <a:buSzPts val="2040"/>
              <a:buFont typeface="Arial"/>
              <a:buChar char="•"/>
              <a:defRPr>
                <a:latin typeface="Rockwell"/>
              </a:defRPr>
            </a:pPr>
            <a:r>
              <a:rPr lang="en-US" sz="2700" dirty="0">
                <a:solidFill>
                  <a:srgbClr val="000000"/>
                </a:solidFill>
                <a:sym typeface="Arial"/>
              </a:rPr>
              <a:t>Years at current school/district</a:t>
            </a:r>
          </a:p>
          <a:p>
            <a:pPr marL="243829" indent="-243829" defTabSz="1219170">
              <a:spcBef>
                <a:spcPts val="640"/>
              </a:spcBef>
              <a:buClrTx/>
              <a:buSzPts val="2040"/>
              <a:buFont typeface="Arial"/>
              <a:buChar char="•"/>
              <a:defRPr>
                <a:latin typeface="Rockwell"/>
              </a:defRPr>
            </a:pPr>
            <a:r>
              <a:rPr lang="en-US" sz="2700" dirty="0">
                <a:solidFill>
                  <a:srgbClr val="000000"/>
                </a:solidFill>
                <a:sym typeface="Arial"/>
              </a:rPr>
              <a:t>Why is PBIS Rewards important for you </a:t>
            </a:r>
            <a:br>
              <a:rPr lang="en-US" sz="2700" dirty="0">
                <a:solidFill>
                  <a:srgbClr val="000000"/>
                </a:solidFill>
                <a:sym typeface="Arial"/>
              </a:rPr>
            </a:br>
            <a:r>
              <a:rPr lang="en-US" sz="2700" dirty="0">
                <a:solidFill>
                  <a:srgbClr val="000000"/>
                </a:solidFill>
                <a:sym typeface="Arial"/>
              </a:rPr>
              <a:t>and your school?</a:t>
            </a:r>
          </a:p>
          <a:p>
            <a:pPr marL="243829" indent="-243829" defTabSz="1219170">
              <a:spcBef>
                <a:spcPts val="640"/>
              </a:spcBef>
              <a:buClrTx/>
              <a:buSzPts val="2040"/>
              <a:buFont typeface="Arial"/>
              <a:buChar char="•"/>
              <a:defRPr>
                <a:latin typeface="Rockwell"/>
              </a:defRPr>
            </a:pPr>
            <a:r>
              <a:rPr lang="en-US" sz="2700" dirty="0">
                <a:solidFill>
                  <a:srgbClr val="000000"/>
                </a:solidFill>
                <a:sym typeface="Arial"/>
              </a:rPr>
              <a:t>Contact information or social media details</a:t>
            </a:r>
          </a:p>
          <a:p>
            <a:pPr marL="243829" indent="-71116" defTabSz="1219170">
              <a:spcBef>
                <a:spcPts val="640"/>
              </a:spcBef>
              <a:buClr>
                <a:srgbClr val="FFF542"/>
              </a:buClr>
              <a:buSzPts val="2040"/>
              <a:buNone/>
              <a:defRPr>
                <a:latin typeface="Rockwell"/>
              </a:defRPr>
            </a:pPr>
            <a:endParaRPr lang="en-US" sz="2700" dirty="0">
              <a:solidFill>
                <a:srgbClr val="000000"/>
              </a:solidFill>
              <a:sym typeface="Arial"/>
            </a:endParaRPr>
          </a:p>
        </p:txBody>
      </p:sp>
      <p:sp>
        <p:nvSpPr>
          <p:cNvPr id="6" name="Google Shape;48;p2">
            <a:extLst>
              <a:ext uri="{FF2B5EF4-FFF2-40B4-BE49-F238E27FC236}">
                <a16:creationId xmlns:a16="http://schemas.microsoft.com/office/drawing/2014/main" id="{5D0190EA-5BD9-B28D-2445-5352B19F288C}"/>
              </a:ext>
            </a:extLst>
          </p:cNvPr>
          <p:cNvSpPr/>
          <p:nvPr/>
        </p:nvSpPr>
        <p:spPr>
          <a:xfrm>
            <a:off x="7806126" y="1998707"/>
            <a:ext cx="3706172" cy="3959800"/>
          </a:xfrm>
          <a:prstGeom prst="frame">
            <a:avLst>
              <a:gd name="adj1" fmla="val 7287"/>
            </a:avLst>
          </a:prstGeom>
          <a:solidFill>
            <a:srgbClr val="30B1B8"/>
          </a:solidFill>
          <a:ln>
            <a:noFill/>
          </a:ln>
          <a:effectLst>
            <a:outerShdw blurRad="44450" dist="27940" dir="5400000" algn="ctr">
              <a:srgbClr val="000000">
                <a:alpha val="31372"/>
              </a:srgbClr>
            </a:outerShdw>
          </a:effectLst>
        </p:spPr>
        <p:txBody>
          <a:bodyPr spcFirstLastPara="1" wrap="square" lIns="121900" tIns="60933" rIns="121900" bIns="60933" anchor="ctr" anchorCtr="0">
            <a:noAutofit/>
          </a:bodyPr>
          <a:lstStyle/>
          <a:p>
            <a:pPr algn="ctr" defTabSz="914377">
              <a:buSzPts val="1400"/>
              <a:defRPr>
                <a:latin typeface="Rockwell"/>
              </a:defRPr>
            </a:pPr>
            <a:r>
              <a:rPr lang="en-US" sz="2400" dirty="0">
                <a:solidFill>
                  <a:srgbClr val="000000"/>
                </a:solidFill>
                <a:latin typeface="Rockwell"/>
                <a:cs typeface="Arial"/>
                <a:sym typeface="Arial"/>
              </a:rPr>
              <a:t>Add a Picture or  </a:t>
            </a:r>
          </a:p>
          <a:p>
            <a:pPr algn="ctr" defTabSz="914377">
              <a:buSzPts val="1400"/>
              <a:defRPr>
                <a:latin typeface="Rockwell"/>
              </a:defRPr>
            </a:pPr>
            <a:r>
              <a:rPr lang="en-US" sz="2400" dirty="0">
                <a:solidFill>
                  <a:srgbClr val="000000"/>
                </a:solidFill>
                <a:latin typeface="Rockwell"/>
                <a:cs typeface="Arial"/>
                <a:sym typeface="Arial"/>
              </a:rPr>
              <a:t>Bit Moji</a:t>
            </a:r>
            <a:endParaRPr sz="2400" dirty="0">
              <a:solidFill>
                <a:srgbClr val="000000"/>
              </a:solidFill>
              <a:latin typeface="Rockwell"/>
              <a:cs typeface="Arial"/>
              <a:sym typeface="Arial"/>
            </a:endParaRPr>
          </a:p>
        </p:txBody>
      </p:sp>
      <p:sp>
        <p:nvSpPr>
          <p:cNvPr id="7" name="Google Shape;49;p2">
            <a:extLst>
              <a:ext uri="{FF2B5EF4-FFF2-40B4-BE49-F238E27FC236}">
                <a16:creationId xmlns:a16="http://schemas.microsoft.com/office/drawing/2014/main" id="{BE6FEB8C-B913-FDA6-C331-2CD66222D49B}"/>
              </a:ext>
            </a:extLst>
          </p:cNvPr>
          <p:cNvSpPr/>
          <p:nvPr/>
        </p:nvSpPr>
        <p:spPr>
          <a:xfrm>
            <a:off x="1267248" y="4551186"/>
            <a:ext cx="5673969" cy="1407321"/>
          </a:xfrm>
          <a:prstGeom prst="wedgeRoundRectCallout">
            <a:avLst>
              <a:gd name="adj1" fmla="val 64291"/>
              <a:gd name="adj2" fmla="val -39520"/>
              <a:gd name="adj3" fmla="val 16667"/>
            </a:avLst>
          </a:prstGeom>
          <a:solidFill>
            <a:srgbClr val="30B1B8"/>
          </a:solidFill>
          <a:ln>
            <a:noFill/>
          </a:ln>
        </p:spPr>
        <p:txBody>
          <a:bodyPr spcFirstLastPara="1" wrap="square" lIns="121900" tIns="60933" rIns="121900" bIns="60933" anchor="ctr" anchorCtr="0">
            <a:noAutofit/>
          </a:bodyPr>
          <a:lstStyle/>
          <a:p>
            <a:pPr algn="ctr" defTabSz="914377">
              <a:buSzPts val="1600"/>
              <a:defRPr>
                <a:latin typeface="Rockwell"/>
              </a:defRPr>
            </a:pPr>
            <a:r>
              <a:rPr lang="en-US" sz="2133" i="1" dirty="0">
                <a:solidFill>
                  <a:srgbClr val="000000"/>
                </a:solidFill>
                <a:latin typeface="Rockwell"/>
                <a:ea typeface="Roboto"/>
                <a:cs typeface="Roboto"/>
                <a:sym typeface="Roboto"/>
              </a:rPr>
              <a:t>A fun fact about me is…</a:t>
            </a:r>
            <a:endParaRPr sz="1467" i="1" dirty="0">
              <a:solidFill>
                <a:srgbClr val="000000"/>
              </a:solidFill>
              <a:latin typeface="Rockwell"/>
              <a:cs typeface="Arial"/>
              <a:sym typeface="Arial"/>
            </a:endParaRPr>
          </a:p>
          <a:p>
            <a:pPr algn="ctr" defTabSz="914377">
              <a:buSzPts val="2000"/>
              <a:defRPr>
                <a:latin typeface="Rockwell"/>
              </a:defRPr>
            </a:pPr>
            <a:r>
              <a:rPr lang="en-US" sz="2667" b="1" dirty="0">
                <a:solidFill>
                  <a:srgbClr val="000000"/>
                </a:solidFill>
                <a:latin typeface="Rockwell"/>
                <a:ea typeface="Roboto"/>
                <a:cs typeface="Roboto"/>
                <a:sym typeface="Roboto"/>
              </a:rPr>
              <a:t>[Add your fun fact here.]</a:t>
            </a:r>
            <a:endParaRPr sz="2400" b="1" dirty="0">
              <a:solidFill>
                <a:srgbClr val="000000"/>
              </a:solidFill>
              <a:latin typeface="Rockwell"/>
              <a:cs typeface="Arial"/>
              <a:sym typeface="Arial"/>
            </a:endParaRPr>
          </a:p>
        </p:txBody>
      </p:sp>
    </p:spTree>
    <p:extLst>
      <p:ext uri="{BB962C8B-B14F-4D97-AF65-F5344CB8AC3E}">
        <p14:creationId xmlns:p14="http://schemas.microsoft.com/office/powerpoint/2010/main" val="679875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A7284-9E5C-A57C-9CAF-402955B99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EBD62-1B40-4FA3-0F50-4C62EA936EEC}"/>
              </a:ext>
            </a:extLst>
          </p:cNvPr>
          <p:cNvSpPr>
            <a:spLocks noGrp="1"/>
          </p:cNvSpPr>
          <p:nvPr>
            <p:ph type="title"/>
          </p:nvPr>
        </p:nvSpPr>
        <p:spPr>
          <a:xfrm>
            <a:off x="514927" y="149069"/>
            <a:ext cx="10515600" cy="1325563"/>
          </a:xfrm>
        </p:spPr>
        <p:txBody>
          <a:bodyPr/>
          <a:lstStyle/>
          <a:p>
            <a:r>
              <a:rPr lang="en-US"/>
              <a:t>Expectations for Training</a:t>
            </a:r>
          </a:p>
        </p:txBody>
      </p:sp>
      <p:graphicFrame>
        <p:nvGraphicFramePr>
          <p:cNvPr id="3" name="Table 4">
            <a:extLst>
              <a:ext uri="{FF2B5EF4-FFF2-40B4-BE49-F238E27FC236}">
                <a16:creationId xmlns:a16="http://schemas.microsoft.com/office/drawing/2014/main" id="{F437F3B9-B9E7-5202-D4A1-CE3F5602AAAB}"/>
              </a:ext>
            </a:extLst>
          </p:cNvPr>
          <p:cNvGraphicFramePr>
            <a:graphicFrameLocks noGrp="1"/>
          </p:cNvGraphicFramePr>
          <p:nvPr/>
        </p:nvGraphicFramePr>
        <p:xfrm>
          <a:off x="590552" y="1613123"/>
          <a:ext cx="11086521" cy="4346196"/>
        </p:xfrm>
        <a:graphic>
          <a:graphicData uri="http://schemas.openxmlformats.org/drawingml/2006/table">
            <a:tbl>
              <a:tblPr firstRow="1" bandRow="1">
                <a:tableStyleId>{775DCB02-9BB8-47FD-8907-85C794F793BA}</a:tableStyleId>
              </a:tblPr>
              <a:tblGrid>
                <a:gridCol w="3927691">
                  <a:extLst>
                    <a:ext uri="{9D8B030D-6E8A-4147-A177-3AD203B41FA5}">
                      <a16:colId xmlns:a16="http://schemas.microsoft.com/office/drawing/2014/main" val="1580617521"/>
                    </a:ext>
                  </a:extLst>
                </a:gridCol>
                <a:gridCol w="7158831">
                  <a:extLst>
                    <a:ext uri="{9D8B030D-6E8A-4147-A177-3AD203B41FA5}">
                      <a16:colId xmlns:a16="http://schemas.microsoft.com/office/drawing/2014/main" val="4142546219"/>
                    </a:ext>
                  </a:extLst>
                </a:gridCol>
              </a:tblGrid>
              <a:tr h="657273">
                <a:tc>
                  <a:txBody>
                    <a:bodyPr/>
                    <a:lstStyle/>
                    <a:p>
                      <a:pPr algn="ctr"/>
                      <a:r>
                        <a:rPr lang="en-US" sz="3200" dirty="0">
                          <a:solidFill>
                            <a:schemeClr val="bg1"/>
                          </a:solidFill>
                          <a:latin typeface="+mj-lt"/>
                        </a:rPr>
                        <a:t>EXPECTATION</a:t>
                      </a:r>
                      <a:endParaRPr lang="en-US" sz="3200" dirty="0">
                        <a:solidFill>
                          <a:schemeClr val="bg1"/>
                        </a:solidFill>
                        <a:latin typeface="+mj-lt"/>
                        <a:ea typeface="Roboto" pitchFamily="2" charset="0"/>
                      </a:endParaRPr>
                    </a:p>
                  </a:txBody>
                  <a:tcPr marL="121920" marR="121920" marT="60960" marB="60960" anchor="ctr">
                    <a:lnL w="57150" cap="flat" cmpd="sng" algn="ctr">
                      <a:solidFill>
                        <a:srgbClr val="E3E5EE"/>
                      </a:solidFill>
                      <a:prstDash val="solid"/>
                      <a:round/>
                      <a:headEnd type="none" w="med" len="med"/>
                      <a:tailEnd type="none" w="med" len="med"/>
                    </a:lnL>
                    <a:lnR w="57150" cap="flat" cmpd="sng" algn="ctr">
                      <a:solidFill>
                        <a:srgbClr val="E3E5EE"/>
                      </a:solidFill>
                      <a:prstDash val="solid"/>
                      <a:round/>
                      <a:headEnd type="none" w="med" len="med"/>
                      <a:tailEnd type="none" w="med" len="med"/>
                    </a:lnR>
                    <a:lnT w="57150" cap="flat" cmpd="sng" algn="ctr">
                      <a:solidFill>
                        <a:srgbClr val="E3E5EE"/>
                      </a:solidFill>
                      <a:prstDash val="solid"/>
                      <a:round/>
                      <a:headEnd type="none" w="med" len="med"/>
                      <a:tailEnd type="none" w="med" len="med"/>
                    </a:lnT>
                    <a:lnB w="57150" cap="flat" cmpd="sng" algn="ctr">
                      <a:solidFill>
                        <a:srgbClr val="E3E5EE"/>
                      </a:solidFill>
                      <a:prstDash val="solid"/>
                      <a:round/>
                      <a:headEnd type="none" w="med" len="med"/>
                      <a:tailEnd type="none" w="med" len="med"/>
                    </a:lnB>
                    <a:solidFill>
                      <a:srgbClr val="30B1B8"/>
                    </a:solidFill>
                  </a:tcPr>
                </a:tc>
                <a:tc>
                  <a:txBody>
                    <a:bodyPr/>
                    <a:lstStyle/>
                    <a:p>
                      <a:r>
                        <a:rPr lang="en-US" sz="3200">
                          <a:solidFill>
                            <a:schemeClr val="bg1"/>
                          </a:solidFill>
                          <a:latin typeface="+mj-lt"/>
                        </a:rPr>
                        <a:t>BEHAVIOR</a:t>
                      </a:r>
                      <a:endParaRPr lang="en-US" sz="3200">
                        <a:solidFill>
                          <a:schemeClr val="bg1"/>
                        </a:solidFill>
                        <a:latin typeface="+mj-lt"/>
                        <a:ea typeface="Roboto" pitchFamily="2" charset="0"/>
                      </a:endParaRPr>
                    </a:p>
                  </a:txBody>
                  <a:tcPr marL="121920" marR="121920" marT="60960" marB="60960" anchor="ctr">
                    <a:lnL w="57150" cap="flat" cmpd="sng" algn="ctr">
                      <a:solidFill>
                        <a:srgbClr val="E3E5EE"/>
                      </a:solidFill>
                      <a:prstDash val="solid"/>
                      <a:round/>
                      <a:headEnd type="none" w="med" len="med"/>
                      <a:tailEnd type="none" w="med" len="med"/>
                    </a:lnL>
                    <a:lnR w="57150" cap="flat" cmpd="sng" algn="ctr">
                      <a:solidFill>
                        <a:srgbClr val="E3E5EE"/>
                      </a:solidFill>
                      <a:prstDash val="solid"/>
                      <a:round/>
                      <a:headEnd type="none" w="med" len="med"/>
                      <a:tailEnd type="none" w="med" len="med"/>
                    </a:lnR>
                    <a:lnT w="57150" cap="flat" cmpd="sng" algn="ctr">
                      <a:solidFill>
                        <a:srgbClr val="E3E5EE"/>
                      </a:solidFill>
                      <a:prstDash val="solid"/>
                      <a:round/>
                      <a:headEnd type="none" w="med" len="med"/>
                      <a:tailEnd type="none" w="med" len="med"/>
                    </a:lnT>
                    <a:lnB w="57150" cap="flat" cmpd="sng" algn="ctr">
                      <a:solidFill>
                        <a:srgbClr val="E3E5EE"/>
                      </a:solidFill>
                      <a:prstDash val="solid"/>
                      <a:round/>
                      <a:headEnd type="none" w="med" len="med"/>
                      <a:tailEnd type="none" w="med" len="med"/>
                    </a:lnB>
                    <a:solidFill>
                      <a:srgbClr val="30B1B8"/>
                    </a:solidFill>
                  </a:tcPr>
                </a:tc>
                <a:extLst>
                  <a:ext uri="{0D108BD9-81ED-4DB2-BD59-A6C34878D82A}">
                    <a16:rowId xmlns:a16="http://schemas.microsoft.com/office/drawing/2014/main" val="15660425"/>
                  </a:ext>
                </a:extLst>
              </a:tr>
              <a:tr h="1133261">
                <a:tc>
                  <a:txBody>
                    <a:bodyPr/>
                    <a:lstStyle/>
                    <a:p>
                      <a:pPr algn="ctr"/>
                      <a:r>
                        <a:rPr lang="en-US" sz="2100">
                          <a:solidFill>
                            <a:schemeClr val="bg1"/>
                          </a:solidFill>
                          <a:latin typeface="+mj-lt"/>
                        </a:rPr>
                        <a:t>Be Respectful</a:t>
                      </a:r>
                      <a:endParaRPr lang="en-US" sz="2100">
                        <a:solidFill>
                          <a:schemeClr val="bg1"/>
                        </a:solidFill>
                        <a:latin typeface="+mj-lt"/>
                        <a:ea typeface="Roboto" pitchFamily="2" charset="0"/>
                      </a:endParaRPr>
                    </a:p>
                  </a:txBody>
                  <a:tcPr marL="121920" marR="121920" marT="60960" marB="60960" anchor="ctr">
                    <a:lnL w="57150" cap="flat" cmpd="sng" algn="ctr">
                      <a:solidFill>
                        <a:srgbClr val="E3E5EE"/>
                      </a:solidFill>
                      <a:prstDash val="solid"/>
                      <a:round/>
                      <a:headEnd type="none" w="med" len="med"/>
                      <a:tailEnd type="none" w="med" len="med"/>
                    </a:lnL>
                    <a:lnR w="57150" cap="flat" cmpd="sng" algn="ctr">
                      <a:solidFill>
                        <a:srgbClr val="E3E5EE"/>
                      </a:solidFill>
                      <a:prstDash val="solid"/>
                      <a:round/>
                      <a:headEnd type="none" w="med" len="med"/>
                      <a:tailEnd type="none" w="med" len="med"/>
                    </a:lnR>
                    <a:lnT w="57150" cap="flat" cmpd="sng" algn="ctr">
                      <a:solidFill>
                        <a:srgbClr val="E3E5EE"/>
                      </a:solidFill>
                      <a:prstDash val="solid"/>
                      <a:round/>
                      <a:headEnd type="none" w="med" len="med"/>
                      <a:tailEnd type="none" w="med" len="med"/>
                    </a:lnT>
                    <a:lnB w="57150" cap="flat" cmpd="sng" algn="ctr">
                      <a:solidFill>
                        <a:srgbClr val="E3E5EE"/>
                      </a:solidFill>
                      <a:prstDash val="solid"/>
                      <a:round/>
                      <a:headEnd type="none" w="med" len="med"/>
                      <a:tailEnd type="none" w="med" len="med"/>
                    </a:lnB>
                    <a:solidFill>
                      <a:srgbClr val="30B1B8"/>
                    </a:solidFill>
                  </a:tcPr>
                </a:tc>
                <a:tc>
                  <a:txBody>
                    <a:bodyPr/>
                    <a:lstStyle/>
                    <a:p>
                      <a:pPr marL="285750" indent="-285750">
                        <a:buFont typeface="Arial" panose="020B0604020202020204" pitchFamily="34" charset="0"/>
                        <a:buChar char="•"/>
                      </a:pPr>
                      <a:r>
                        <a:rPr lang="en-US" sz="2100">
                          <a:solidFill>
                            <a:schemeClr val="bg1"/>
                          </a:solidFill>
                          <a:latin typeface="+mj-lt"/>
                        </a:rPr>
                        <a:t>Mute your microphone when not sharing.</a:t>
                      </a:r>
                    </a:p>
                    <a:p>
                      <a:pPr marL="285750" indent="-285750">
                        <a:buFont typeface="Arial" panose="020B0604020202020204" pitchFamily="34" charset="0"/>
                        <a:buChar char="•"/>
                      </a:pPr>
                      <a:r>
                        <a:rPr lang="en-US" sz="2100">
                          <a:solidFill>
                            <a:schemeClr val="bg1"/>
                          </a:solidFill>
                          <a:latin typeface="+mj-lt"/>
                        </a:rPr>
                        <a:t>Attend live webinars on time.</a:t>
                      </a:r>
                    </a:p>
                    <a:p>
                      <a:pPr marL="285750" indent="-285750">
                        <a:buFont typeface="Arial" panose="020B0604020202020204" pitchFamily="34" charset="0"/>
                        <a:buChar char="•"/>
                      </a:pPr>
                      <a:r>
                        <a:rPr lang="en-US" sz="2100">
                          <a:solidFill>
                            <a:schemeClr val="bg1"/>
                          </a:solidFill>
                          <a:latin typeface="+mj-lt"/>
                        </a:rPr>
                        <a:t>Be open to new ideas.</a:t>
                      </a:r>
                      <a:endParaRPr lang="en-US" sz="2100">
                        <a:solidFill>
                          <a:schemeClr val="bg1"/>
                        </a:solidFill>
                        <a:latin typeface="+mj-lt"/>
                        <a:ea typeface="Roboto" pitchFamily="2" charset="0"/>
                      </a:endParaRPr>
                    </a:p>
                  </a:txBody>
                  <a:tcPr marL="121920" marR="121920" marT="60960" marB="60960">
                    <a:lnL w="57150" cap="flat" cmpd="sng" algn="ctr">
                      <a:solidFill>
                        <a:srgbClr val="E3E5EE"/>
                      </a:solidFill>
                      <a:prstDash val="solid"/>
                      <a:round/>
                      <a:headEnd type="none" w="med" len="med"/>
                      <a:tailEnd type="none" w="med" len="med"/>
                    </a:lnL>
                    <a:lnR w="57150" cap="flat" cmpd="sng" algn="ctr">
                      <a:solidFill>
                        <a:srgbClr val="E3E5EE"/>
                      </a:solidFill>
                      <a:prstDash val="solid"/>
                      <a:round/>
                      <a:headEnd type="none" w="med" len="med"/>
                      <a:tailEnd type="none" w="med" len="med"/>
                    </a:lnR>
                    <a:lnT w="57150" cap="flat" cmpd="sng" algn="ctr">
                      <a:solidFill>
                        <a:srgbClr val="E3E5EE"/>
                      </a:solidFill>
                      <a:prstDash val="solid"/>
                      <a:round/>
                      <a:headEnd type="none" w="med" len="med"/>
                      <a:tailEnd type="none" w="med" len="med"/>
                    </a:lnT>
                    <a:lnB w="57150" cap="flat" cmpd="sng" algn="ctr">
                      <a:solidFill>
                        <a:srgbClr val="E3E5EE"/>
                      </a:solidFill>
                      <a:prstDash val="solid"/>
                      <a:round/>
                      <a:headEnd type="none" w="med" len="med"/>
                      <a:tailEnd type="none" w="med" len="med"/>
                    </a:lnB>
                    <a:solidFill>
                      <a:srgbClr val="30B1B8"/>
                    </a:solidFill>
                  </a:tcPr>
                </a:tc>
                <a:extLst>
                  <a:ext uri="{0D108BD9-81ED-4DB2-BD59-A6C34878D82A}">
                    <a16:rowId xmlns:a16="http://schemas.microsoft.com/office/drawing/2014/main" val="3320743094"/>
                  </a:ext>
                </a:extLst>
              </a:tr>
              <a:tr h="1422400">
                <a:tc>
                  <a:txBody>
                    <a:bodyPr/>
                    <a:lstStyle/>
                    <a:p>
                      <a:pPr algn="ctr"/>
                      <a:r>
                        <a:rPr lang="en-US" sz="2100">
                          <a:solidFill>
                            <a:schemeClr val="bg1"/>
                          </a:solidFill>
                          <a:latin typeface="+mj-lt"/>
                        </a:rPr>
                        <a:t>Be Responsible</a:t>
                      </a:r>
                      <a:endParaRPr lang="en-US" sz="2100">
                        <a:solidFill>
                          <a:schemeClr val="bg1"/>
                        </a:solidFill>
                        <a:latin typeface="+mj-lt"/>
                        <a:ea typeface="Roboto" pitchFamily="2" charset="0"/>
                      </a:endParaRPr>
                    </a:p>
                  </a:txBody>
                  <a:tcPr marL="121920" marR="121920" marT="60960" marB="60960" anchor="ctr">
                    <a:lnL w="57150" cap="flat" cmpd="sng" algn="ctr">
                      <a:solidFill>
                        <a:srgbClr val="E3E5EE"/>
                      </a:solidFill>
                      <a:prstDash val="solid"/>
                      <a:round/>
                      <a:headEnd type="none" w="med" len="med"/>
                      <a:tailEnd type="none" w="med" len="med"/>
                    </a:lnL>
                    <a:lnR w="57150" cap="flat" cmpd="sng" algn="ctr">
                      <a:solidFill>
                        <a:srgbClr val="E3E5EE"/>
                      </a:solidFill>
                      <a:prstDash val="solid"/>
                      <a:round/>
                      <a:headEnd type="none" w="med" len="med"/>
                      <a:tailEnd type="none" w="med" len="med"/>
                    </a:lnR>
                    <a:lnT w="57150" cap="flat" cmpd="sng" algn="ctr">
                      <a:solidFill>
                        <a:srgbClr val="E3E5EE"/>
                      </a:solidFill>
                      <a:prstDash val="solid"/>
                      <a:round/>
                      <a:headEnd type="none" w="med" len="med"/>
                      <a:tailEnd type="none" w="med" len="med"/>
                    </a:lnT>
                    <a:lnB w="57150" cap="flat" cmpd="sng" algn="ctr">
                      <a:solidFill>
                        <a:srgbClr val="E3E5EE"/>
                      </a:solidFill>
                      <a:prstDash val="solid"/>
                      <a:round/>
                      <a:headEnd type="none" w="med" len="med"/>
                      <a:tailEnd type="none" w="med" len="med"/>
                    </a:lnB>
                    <a:solidFill>
                      <a:srgbClr val="30B1B8"/>
                    </a:solidFill>
                  </a:tcPr>
                </a:tc>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2100">
                          <a:solidFill>
                            <a:schemeClr val="bg1"/>
                          </a:solidFill>
                          <a:latin typeface="+mj-lt"/>
                        </a:rPr>
                        <a:t>Have only PBIS Rewards content up on your screen.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100">
                          <a:solidFill>
                            <a:schemeClr val="bg1"/>
                          </a:solidFill>
                          <a:latin typeface="+mj-lt"/>
                        </a:rPr>
                        <a:t>Silence all other devices.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100">
                          <a:solidFill>
                            <a:schemeClr val="bg1"/>
                          </a:solidFill>
                          <a:latin typeface="+mj-lt"/>
                        </a:rPr>
                        <a:t>Gather materials (paper, writing utensil).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100">
                          <a:solidFill>
                            <a:schemeClr val="bg1"/>
                          </a:solidFill>
                          <a:latin typeface="+mj-lt"/>
                        </a:rPr>
                        <a:t>Share the air.</a:t>
                      </a:r>
                      <a:endParaRPr lang="en-US" sz="2100">
                        <a:solidFill>
                          <a:schemeClr val="bg1"/>
                        </a:solidFill>
                        <a:latin typeface="+mj-lt"/>
                        <a:ea typeface="Roboto" pitchFamily="2" charset="0"/>
                      </a:endParaRPr>
                    </a:p>
                  </a:txBody>
                  <a:tcPr marL="121920" marR="121920" marT="60960" marB="60960">
                    <a:lnL w="57150" cap="flat" cmpd="sng" algn="ctr">
                      <a:solidFill>
                        <a:srgbClr val="E3E5EE"/>
                      </a:solidFill>
                      <a:prstDash val="solid"/>
                      <a:round/>
                      <a:headEnd type="none" w="med" len="med"/>
                      <a:tailEnd type="none" w="med" len="med"/>
                    </a:lnL>
                    <a:lnR w="57150" cap="flat" cmpd="sng" algn="ctr">
                      <a:solidFill>
                        <a:srgbClr val="E3E5EE"/>
                      </a:solidFill>
                      <a:prstDash val="solid"/>
                      <a:round/>
                      <a:headEnd type="none" w="med" len="med"/>
                      <a:tailEnd type="none" w="med" len="med"/>
                    </a:lnR>
                    <a:lnT w="57150" cap="flat" cmpd="sng" algn="ctr">
                      <a:solidFill>
                        <a:srgbClr val="E3E5EE"/>
                      </a:solidFill>
                      <a:prstDash val="solid"/>
                      <a:round/>
                      <a:headEnd type="none" w="med" len="med"/>
                      <a:tailEnd type="none" w="med" len="med"/>
                    </a:lnT>
                    <a:lnB w="57150" cap="flat" cmpd="sng" algn="ctr">
                      <a:solidFill>
                        <a:srgbClr val="E3E5EE"/>
                      </a:solidFill>
                      <a:prstDash val="solid"/>
                      <a:round/>
                      <a:headEnd type="none" w="med" len="med"/>
                      <a:tailEnd type="none" w="med" len="med"/>
                    </a:lnB>
                    <a:solidFill>
                      <a:srgbClr val="30B1B8"/>
                    </a:solidFill>
                  </a:tcPr>
                </a:tc>
                <a:extLst>
                  <a:ext uri="{0D108BD9-81ED-4DB2-BD59-A6C34878D82A}">
                    <a16:rowId xmlns:a16="http://schemas.microsoft.com/office/drawing/2014/main" val="1576642309"/>
                  </a:ext>
                </a:extLst>
              </a:tr>
              <a:tr h="1133261">
                <a:tc>
                  <a:txBody>
                    <a:bodyPr/>
                    <a:lstStyle/>
                    <a:p>
                      <a:pPr algn="ctr"/>
                      <a:r>
                        <a:rPr lang="en-US" sz="2100" dirty="0">
                          <a:solidFill>
                            <a:schemeClr val="bg1"/>
                          </a:solidFill>
                          <a:latin typeface="+mj-lt"/>
                        </a:rPr>
                        <a:t>Be Safe</a:t>
                      </a:r>
                      <a:endParaRPr lang="en-US" sz="2100" dirty="0">
                        <a:solidFill>
                          <a:schemeClr val="bg1"/>
                        </a:solidFill>
                        <a:latin typeface="+mj-lt"/>
                        <a:ea typeface="Roboto" pitchFamily="2" charset="0"/>
                      </a:endParaRPr>
                    </a:p>
                  </a:txBody>
                  <a:tcPr marL="121920" marR="121920" marT="60960" marB="60960" anchor="ctr">
                    <a:lnL w="57150" cap="flat" cmpd="sng" algn="ctr">
                      <a:solidFill>
                        <a:srgbClr val="E3E5EE"/>
                      </a:solidFill>
                      <a:prstDash val="solid"/>
                      <a:round/>
                      <a:headEnd type="none" w="med" len="med"/>
                      <a:tailEnd type="none" w="med" len="med"/>
                    </a:lnL>
                    <a:lnR w="57150" cap="flat" cmpd="sng" algn="ctr">
                      <a:solidFill>
                        <a:srgbClr val="E3E5EE"/>
                      </a:solidFill>
                      <a:prstDash val="solid"/>
                      <a:round/>
                      <a:headEnd type="none" w="med" len="med"/>
                      <a:tailEnd type="none" w="med" len="med"/>
                    </a:lnR>
                    <a:lnT w="57150" cap="flat" cmpd="sng" algn="ctr">
                      <a:solidFill>
                        <a:srgbClr val="E3E5EE"/>
                      </a:solidFill>
                      <a:prstDash val="solid"/>
                      <a:round/>
                      <a:headEnd type="none" w="med" len="med"/>
                      <a:tailEnd type="none" w="med" len="med"/>
                    </a:lnT>
                    <a:lnB w="57150" cap="flat" cmpd="sng" algn="ctr">
                      <a:solidFill>
                        <a:srgbClr val="E3E5EE"/>
                      </a:solidFill>
                      <a:prstDash val="solid"/>
                      <a:round/>
                      <a:headEnd type="none" w="med" len="med"/>
                      <a:tailEnd type="none" w="med" len="med"/>
                    </a:lnB>
                    <a:solidFill>
                      <a:srgbClr val="30B1B8"/>
                    </a:solidFill>
                  </a:tcPr>
                </a:tc>
                <a:tc>
                  <a:txBody>
                    <a:bodyPr/>
                    <a:lstStyle/>
                    <a:p>
                      <a:pPr marL="285750" indent="-285750">
                        <a:buFont typeface="Arial" panose="020B0604020202020204" pitchFamily="34" charset="0"/>
                        <a:buChar char="•"/>
                      </a:pPr>
                      <a:r>
                        <a:rPr lang="en-US" sz="2100" dirty="0">
                          <a:solidFill>
                            <a:schemeClr val="bg1"/>
                          </a:solidFill>
                          <a:latin typeface="+mj-lt"/>
                        </a:rPr>
                        <a:t>Share relevant information and ideas in the chat.</a:t>
                      </a:r>
                    </a:p>
                    <a:p>
                      <a:pPr marL="285750" indent="-285750">
                        <a:buFont typeface="Arial" panose="020B0604020202020204" pitchFamily="34" charset="0"/>
                        <a:buChar char="•"/>
                      </a:pPr>
                      <a:r>
                        <a:rPr lang="en-US" sz="2100" dirty="0">
                          <a:solidFill>
                            <a:schemeClr val="bg1"/>
                          </a:solidFill>
                          <a:latin typeface="+mj-lt"/>
                        </a:rPr>
                        <a:t>Stay engaged—use nonverbal feedback icons.</a:t>
                      </a:r>
                    </a:p>
                    <a:p>
                      <a:pPr marL="285750" indent="-285750">
                        <a:buFont typeface="Arial" panose="020B0604020202020204" pitchFamily="34" charset="0"/>
                        <a:buChar char="•"/>
                      </a:pPr>
                      <a:r>
                        <a:rPr lang="en-US" sz="2100" dirty="0">
                          <a:solidFill>
                            <a:schemeClr val="bg1"/>
                          </a:solidFill>
                          <a:latin typeface="+mj-lt"/>
                        </a:rPr>
                        <a:t>Don’t be afraid to ask questions.</a:t>
                      </a:r>
                      <a:endParaRPr lang="en-US" sz="2100" dirty="0">
                        <a:solidFill>
                          <a:schemeClr val="bg1"/>
                        </a:solidFill>
                        <a:latin typeface="+mj-lt"/>
                        <a:ea typeface="Roboto" pitchFamily="2" charset="0"/>
                      </a:endParaRPr>
                    </a:p>
                  </a:txBody>
                  <a:tcPr marL="121920" marR="121920" marT="60960" marB="60960">
                    <a:lnL w="57150" cap="flat" cmpd="sng" algn="ctr">
                      <a:solidFill>
                        <a:srgbClr val="E3E5EE"/>
                      </a:solidFill>
                      <a:prstDash val="solid"/>
                      <a:round/>
                      <a:headEnd type="none" w="med" len="med"/>
                      <a:tailEnd type="none" w="med" len="med"/>
                    </a:lnL>
                    <a:lnR w="57150" cap="flat" cmpd="sng" algn="ctr">
                      <a:solidFill>
                        <a:srgbClr val="E3E5EE"/>
                      </a:solidFill>
                      <a:prstDash val="solid"/>
                      <a:round/>
                      <a:headEnd type="none" w="med" len="med"/>
                      <a:tailEnd type="none" w="med" len="med"/>
                    </a:lnR>
                    <a:lnT w="57150" cap="flat" cmpd="sng" algn="ctr">
                      <a:solidFill>
                        <a:srgbClr val="E3E5EE"/>
                      </a:solidFill>
                      <a:prstDash val="solid"/>
                      <a:round/>
                      <a:headEnd type="none" w="med" len="med"/>
                      <a:tailEnd type="none" w="med" len="med"/>
                    </a:lnT>
                    <a:lnB w="57150" cap="flat" cmpd="sng" algn="ctr">
                      <a:solidFill>
                        <a:srgbClr val="E3E5EE"/>
                      </a:solidFill>
                      <a:prstDash val="solid"/>
                      <a:round/>
                      <a:headEnd type="none" w="med" len="med"/>
                      <a:tailEnd type="none" w="med" len="med"/>
                    </a:lnB>
                    <a:solidFill>
                      <a:srgbClr val="30B1B8"/>
                    </a:solidFill>
                  </a:tcPr>
                </a:tc>
                <a:extLst>
                  <a:ext uri="{0D108BD9-81ED-4DB2-BD59-A6C34878D82A}">
                    <a16:rowId xmlns:a16="http://schemas.microsoft.com/office/drawing/2014/main" val="2206953415"/>
                  </a:ext>
                </a:extLst>
              </a:tr>
            </a:tbl>
          </a:graphicData>
        </a:graphic>
      </p:graphicFrame>
    </p:spTree>
    <p:extLst>
      <p:ext uri="{BB962C8B-B14F-4D97-AF65-F5344CB8AC3E}">
        <p14:creationId xmlns:p14="http://schemas.microsoft.com/office/powerpoint/2010/main" val="2579986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780C3-CE2F-4105-E283-B8EAD50689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94E5C-0EF1-DBD2-9193-519A6538FECF}"/>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Today’s Agenda</a:t>
            </a:r>
          </a:p>
        </p:txBody>
      </p:sp>
      <p:graphicFrame>
        <p:nvGraphicFramePr>
          <p:cNvPr id="5" name="Table 4">
            <a:extLst>
              <a:ext uri="{FF2B5EF4-FFF2-40B4-BE49-F238E27FC236}">
                <a16:creationId xmlns:a16="http://schemas.microsoft.com/office/drawing/2014/main" id="{4B650D98-7F65-2611-7143-6CF3DEABE62F}"/>
              </a:ext>
            </a:extLst>
          </p:cNvPr>
          <p:cNvGraphicFramePr>
            <a:graphicFrameLocks noGrp="1"/>
          </p:cNvGraphicFramePr>
          <p:nvPr/>
        </p:nvGraphicFramePr>
        <p:xfrm>
          <a:off x="2523613" y="1310969"/>
          <a:ext cx="7144775" cy="5084679"/>
        </p:xfrm>
        <a:graphic>
          <a:graphicData uri="http://schemas.openxmlformats.org/drawingml/2006/table">
            <a:tbl>
              <a:tblPr firstRow="1" firstCol="1" bandRow="1"/>
              <a:tblGrid>
                <a:gridCol w="1646737">
                  <a:extLst>
                    <a:ext uri="{9D8B030D-6E8A-4147-A177-3AD203B41FA5}">
                      <a16:colId xmlns:a16="http://schemas.microsoft.com/office/drawing/2014/main" val="220982987"/>
                    </a:ext>
                  </a:extLst>
                </a:gridCol>
                <a:gridCol w="5498037">
                  <a:extLst>
                    <a:ext uri="{9D8B030D-6E8A-4147-A177-3AD203B41FA5}">
                      <a16:colId xmlns:a16="http://schemas.microsoft.com/office/drawing/2014/main" val="2011415442"/>
                    </a:ext>
                  </a:extLst>
                </a:gridCol>
              </a:tblGrid>
              <a:tr h="198459">
                <a:tc gridSpan="2">
                  <a:txBody>
                    <a:bodyPr/>
                    <a:lstStyle/>
                    <a:p>
                      <a:pPr marL="0" marR="0">
                        <a:lnSpc>
                          <a:spcPct val="115000"/>
                        </a:lnSpc>
                        <a:spcAft>
                          <a:spcPts val="800"/>
                        </a:spcAft>
                        <a:buNone/>
                      </a:pPr>
                      <a:r>
                        <a:rPr lang="en-US" sz="1200" b="1" kern="100" dirty="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Navigate360 PBIS Rewards: 2-Hour Train the Trainer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hMerge="1">
                  <a:txBody>
                    <a:bodyPr/>
                    <a:lstStyle/>
                    <a:p>
                      <a:endParaRPr lang="en-US"/>
                    </a:p>
                  </a:txBody>
                  <a:tcPr/>
                </a:tc>
                <a:extLst>
                  <a:ext uri="{0D108BD9-81ED-4DB2-BD59-A6C34878D82A}">
                    <a16:rowId xmlns:a16="http://schemas.microsoft.com/office/drawing/2014/main" val="1014173938"/>
                  </a:ext>
                </a:extLst>
              </a:tr>
              <a:tr h="210052">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5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Welcome and Introductions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20120086"/>
                  </a:ext>
                </a:extLst>
              </a:tr>
              <a:tr h="700537">
                <a:tc>
                  <a:txBody>
                    <a:bodyPr/>
                    <a:lstStyle/>
                    <a:p>
                      <a:pPr marL="0" marR="0">
                        <a:lnSpc>
                          <a:spcPct val="115000"/>
                        </a:lnSpc>
                        <a:spcAft>
                          <a:spcPts val="800"/>
                        </a:spcAft>
                        <a:buNone/>
                      </a:pPr>
                      <a:r>
                        <a:rPr lang="en-US" sz="1200" b="1" kern="100" dirty="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10 minutes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Training Tips</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 What to Expect</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-Foundations Review</a:t>
                      </a: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3244655873"/>
                  </a:ext>
                </a:extLst>
              </a:tr>
              <a:tr h="700537">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5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Login Processes (Web Portal &amp; App)</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-Teacher Login Process</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-Student Login Process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2759028455"/>
                  </a:ext>
                </a:extLst>
              </a:tr>
              <a:tr h="215440">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5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Demo School Login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1986006036"/>
                  </a:ext>
                </a:extLst>
              </a:tr>
              <a:tr h="198459">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10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PBIS Rewards Home Screen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834128641"/>
                  </a:ext>
                </a:extLst>
              </a:tr>
              <a:tr h="1471984">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20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PBIS Rewards Groups Page </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-Acknowledge Students</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-Point Balances</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-SEL/Status Check (View and Submit)</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 Random Button</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 Groups Settings Options (Point Sound &amp; Group Print)</a:t>
                      </a:r>
                      <a:b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b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     - Changing Groups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1432255708"/>
                  </a:ext>
                </a:extLst>
              </a:tr>
              <a:tr h="198459">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5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Staff App Preview</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760765102"/>
                  </a:ext>
                </a:extLst>
              </a:tr>
              <a:tr h="198459">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10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Break</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950578801"/>
                  </a:ext>
                </a:extLst>
              </a:tr>
              <a:tr h="198459">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20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Redeeming in PBIS Rewards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2695796695"/>
                  </a:ext>
                </a:extLst>
              </a:tr>
              <a:tr h="198459">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10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Behavior Referral System for Staff</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1666834637"/>
                  </a:ext>
                </a:extLst>
              </a:tr>
              <a:tr h="198459">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10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Advanced Features (Hall Pass &amp; Teacher Rewards Overview)</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1514909145"/>
                  </a:ext>
                </a:extLst>
              </a:tr>
              <a:tr h="198459">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 5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Family Link – Connecting Families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1826007236"/>
                  </a:ext>
                </a:extLst>
              </a:tr>
              <a:tr h="198459">
                <a:tc>
                  <a:txBody>
                    <a:bodyPr/>
                    <a:lstStyle/>
                    <a:p>
                      <a:pPr marL="0" marR="0">
                        <a:lnSpc>
                          <a:spcPct val="115000"/>
                        </a:lnSpc>
                        <a:spcAft>
                          <a:spcPts val="800"/>
                        </a:spcAft>
                        <a:buNone/>
                      </a:pPr>
                      <a:r>
                        <a:rPr lang="en-US" sz="1200" b="1" kern="100">
                          <a:solidFill>
                            <a:srgbClr val="FFFFFF"/>
                          </a:solidFill>
                          <a:effectLst/>
                          <a:latin typeface="Rockwell" panose="02060603020205020403" pitchFamily="18" charset="0"/>
                          <a:ea typeface="Aptos" panose="020B0004020202020204" pitchFamily="34" charset="0"/>
                          <a:cs typeface="Times New Roman" panose="02020603050405020304" pitchFamily="18" charset="0"/>
                        </a:rPr>
                        <a:t>5 minutes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30B1B8"/>
                    </a:solidFill>
                  </a:tcPr>
                </a:tc>
                <a:tc>
                  <a:txBody>
                    <a:bodyPr/>
                    <a:lstStyle/>
                    <a:p>
                      <a:pPr marL="0" marR="0">
                        <a:lnSpc>
                          <a:spcPct val="115000"/>
                        </a:lnSpc>
                        <a:spcAft>
                          <a:spcPts val="800"/>
                        </a:spcAft>
                        <a:buNone/>
                      </a:pPr>
                      <a:r>
                        <a:rPr lang="en-US" sz="1200" kern="100" dirty="0">
                          <a:solidFill>
                            <a:srgbClr val="000000"/>
                          </a:solidFill>
                          <a:effectLst/>
                          <a:latin typeface="Rockwell" panose="02060603020205020403" pitchFamily="18" charset="0"/>
                          <a:ea typeface="Aptos" panose="020B0004020202020204" pitchFamily="34" charset="0"/>
                          <a:cs typeface="Times New Roman" panose="02020603050405020304" pitchFamily="18" charset="0"/>
                        </a:rPr>
                        <a:t>Wrap-up and Questions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921" marR="56921"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4F1F7"/>
                    </a:solidFill>
                  </a:tcPr>
                </a:tc>
                <a:extLst>
                  <a:ext uri="{0D108BD9-81ED-4DB2-BD59-A6C34878D82A}">
                    <a16:rowId xmlns:a16="http://schemas.microsoft.com/office/drawing/2014/main" val="3463344043"/>
                  </a:ext>
                </a:extLst>
              </a:tr>
            </a:tbl>
          </a:graphicData>
        </a:graphic>
      </p:graphicFrame>
    </p:spTree>
    <p:extLst>
      <p:ext uri="{BB962C8B-B14F-4D97-AF65-F5344CB8AC3E}">
        <p14:creationId xmlns:p14="http://schemas.microsoft.com/office/powerpoint/2010/main" val="2105358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FEDFB-F1E0-214C-EFF5-BF53A4A8E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04DD1-6C09-CCE1-D28A-3E84EB890CBE}"/>
              </a:ext>
            </a:extLst>
          </p:cNvPr>
          <p:cNvSpPr>
            <a:spLocks noGrp="1"/>
          </p:cNvSpPr>
          <p:nvPr>
            <p:ph type="ctrTitle"/>
          </p:nvPr>
        </p:nvSpPr>
        <p:spPr>
          <a:xfrm>
            <a:off x="0" y="2311400"/>
            <a:ext cx="12192000" cy="2235201"/>
          </a:xfrm>
        </p:spPr>
        <p:txBody>
          <a:bodyPr anchor="ctr"/>
          <a:lstStyle/>
          <a:p>
            <a:pPr algn="ctr"/>
            <a:r>
              <a:rPr lang="en-US" dirty="0">
                <a:latin typeface="Rockwell"/>
              </a:rPr>
              <a:t>PBIS Foundations</a:t>
            </a:r>
          </a:p>
        </p:txBody>
      </p:sp>
    </p:spTree>
    <p:extLst>
      <p:ext uri="{BB962C8B-B14F-4D97-AF65-F5344CB8AC3E}">
        <p14:creationId xmlns:p14="http://schemas.microsoft.com/office/powerpoint/2010/main" val="1058420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E7707-3ED7-52D0-BF98-F2FD5DD924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0E547E-BC5A-BEBA-1A36-21A05E398FF9}"/>
              </a:ext>
            </a:extLst>
          </p:cNvPr>
          <p:cNvSpPr>
            <a:spLocks noGrp="1"/>
          </p:cNvSpPr>
          <p:nvPr>
            <p:ph type="title"/>
          </p:nvPr>
        </p:nvSpPr>
        <p:spPr>
          <a:xfrm>
            <a:off x="514927" y="149069"/>
            <a:ext cx="10515600" cy="1325563"/>
          </a:xfrm>
        </p:spPr>
        <p:txBody>
          <a:bodyPr/>
          <a:lstStyle/>
          <a:p>
            <a:r>
              <a:rPr lang="en-US">
                <a:solidFill>
                  <a:srgbClr val="000000"/>
                </a:solidFill>
                <a:latin typeface="Rockwell"/>
              </a:rPr>
              <a:t>What Is PBIS?</a:t>
            </a:r>
          </a:p>
        </p:txBody>
      </p:sp>
      <p:pic>
        <p:nvPicPr>
          <p:cNvPr id="4" name="Graphic 3" descr="Badge Follow with solid fill">
            <a:extLst>
              <a:ext uri="{FF2B5EF4-FFF2-40B4-BE49-F238E27FC236}">
                <a16:creationId xmlns:a16="http://schemas.microsoft.com/office/drawing/2014/main" id="{3C03A123-DD0E-0961-6DF0-12C10EF8FE2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3289" y="2531629"/>
            <a:ext cx="1219200" cy="1219200"/>
          </a:xfrm>
          <a:prstGeom prst="rect">
            <a:avLst/>
          </a:prstGeom>
        </p:spPr>
      </p:pic>
      <p:pic>
        <p:nvPicPr>
          <p:cNvPr id="7" name="Graphic 6" descr="Badge Question Mark with solid fill">
            <a:extLst>
              <a:ext uri="{FF2B5EF4-FFF2-40B4-BE49-F238E27FC236}">
                <a16:creationId xmlns:a16="http://schemas.microsoft.com/office/drawing/2014/main" id="{9434686E-D165-FDAA-5353-45654095BC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577" y="1312429"/>
            <a:ext cx="1219200" cy="1219200"/>
          </a:xfrm>
          <a:prstGeom prst="rect">
            <a:avLst/>
          </a:prstGeom>
        </p:spPr>
      </p:pic>
      <p:pic>
        <p:nvPicPr>
          <p:cNvPr id="9" name="Graphic 8" descr="Pencil with solid fill">
            <a:extLst>
              <a:ext uri="{FF2B5EF4-FFF2-40B4-BE49-F238E27FC236}">
                <a16:creationId xmlns:a16="http://schemas.microsoft.com/office/drawing/2014/main" id="{8C30941B-9727-77CB-A0FA-4240FD02DCB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577" y="3641331"/>
            <a:ext cx="1219200" cy="1219200"/>
          </a:xfrm>
          <a:prstGeom prst="rect">
            <a:avLst/>
          </a:prstGeom>
        </p:spPr>
      </p:pic>
      <p:pic>
        <p:nvPicPr>
          <p:cNvPr id="11" name="Graphic 10" descr="Smiling face outline with solid fill">
            <a:extLst>
              <a:ext uri="{FF2B5EF4-FFF2-40B4-BE49-F238E27FC236}">
                <a16:creationId xmlns:a16="http://schemas.microsoft.com/office/drawing/2014/main" id="{154F4D80-58FE-58BB-073F-BFE0EEEE0F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3289" y="4679431"/>
            <a:ext cx="1219200" cy="1219200"/>
          </a:xfrm>
          <a:prstGeom prst="rect">
            <a:avLst/>
          </a:prstGeom>
        </p:spPr>
      </p:pic>
      <p:sp>
        <p:nvSpPr>
          <p:cNvPr id="12" name="TextBox 11">
            <a:extLst>
              <a:ext uri="{FF2B5EF4-FFF2-40B4-BE49-F238E27FC236}">
                <a16:creationId xmlns:a16="http://schemas.microsoft.com/office/drawing/2014/main" id="{2E4A5900-3E9D-7C89-FA93-7D4F922E0C93}"/>
              </a:ext>
            </a:extLst>
          </p:cNvPr>
          <p:cNvSpPr txBox="1"/>
          <p:nvPr/>
        </p:nvSpPr>
        <p:spPr>
          <a:xfrm>
            <a:off x="123290" y="1568969"/>
            <a:ext cx="11835829" cy="4144276"/>
          </a:xfrm>
          <a:prstGeom prst="rect">
            <a:avLst/>
          </a:prstGeom>
          <a:noFill/>
        </p:spPr>
        <p:txBody>
          <a:bodyPr wrap="square" lIns="121920" tIns="60960" rIns="121920" bIns="60960" rtlCol="0" anchor="t">
            <a:spAutoFit/>
          </a:bodyPr>
          <a:lstStyle/>
          <a:p>
            <a:pPr marL="1219170" defTabSz="1219170">
              <a:buClr>
                <a:srgbClr val="FFFFFF"/>
              </a:buClr>
              <a:defRPr>
                <a:latin typeface="Rockwell"/>
              </a:defRPr>
            </a:pPr>
            <a:r>
              <a:rPr lang="en-US" sz="3733" kern="0" dirty="0">
                <a:solidFill>
                  <a:srgbClr val="000000"/>
                </a:solidFill>
                <a:latin typeface="Rockwell"/>
                <a:cs typeface="Arial"/>
                <a:sym typeface="Arial"/>
              </a:rPr>
              <a:t>Positive Behavioral Interventions and Supports</a:t>
            </a:r>
            <a:br>
              <a:rPr lang="en-US" sz="3733" kern="0" dirty="0">
                <a:solidFill>
                  <a:srgbClr val="000000"/>
                </a:solidFill>
                <a:latin typeface="Rockwell"/>
                <a:cs typeface="Arial"/>
                <a:sym typeface="Arial"/>
              </a:rPr>
            </a:br>
            <a:endParaRPr lang="en-US" sz="3733" kern="0" dirty="0">
              <a:solidFill>
                <a:srgbClr val="000000"/>
              </a:solidFill>
              <a:latin typeface="Rockwell"/>
              <a:cs typeface="Arial"/>
              <a:sym typeface="Arial"/>
            </a:endParaRPr>
          </a:p>
          <a:p>
            <a:pPr marL="1219170" defTabSz="1219170">
              <a:buClr>
                <a:srgbClr val="FFFFFF"/>
              </a:buClr>
              <a:defRPr>
                <a:latin typeface="Rockwell"/>
              </a:defRPr>
            </a:pPr>
            <a:r>
              <a:rPr lang="en-US" sz="3733" kern="0" dirty="0">
                <a:solidFill>
                  <a:srgbClr val="000000"/>
                </a:solidFill>
                <a:latin typeface="Rockwell"/>
                <a:cs typeface="Arial"/>
                <a:sym typeface="Arial"/>
              </a:rPr>
              <a:t>Encouragement of positive behaviors</a:t>
            </a:r>
            <a:br>
              <a:rPr lang="en-US" sz="3733" kern="0" dirty="0">
                <a:solidFill>
                  <a:srgbClr val="000000"/>
                </a:solidFill>
                <a:latin typeface="Rockwell"/>
                <a:cs typeface="Arial"/>
                <a:sym typeface="Arial"/>
              </a:rPr>
            </a:br>
            <a:endParaRPr lang="en-US" sz="3733" kern="0" dirty="0">
              <a:solidFill>
                <a:srgbClr val="000000"/>
              </a:solidFill>
              <a:latin typeface="Rockwell"/>
              <a:cs typeface="Arial"/>
              <a:sym typeface="Arial"/>
            </a:endParaRPr>
          </a:p>
          <a:p>
            <a:pPr marL="1219170" defTabSz="1219170">
              <a:buClr>
                <a:srgbClr val="FFFFFF"/>
              </a:buClr>
              <a:defRPr>
                <a:latin typeface="Rockwell"/>
              </a:defRPr>
            </a:pPr>
            <a:r>
              <a:rPr lang="en-US" sz="3733" kern="0" dirty="0">
                <a:solidFill>
                  <a:srgbClr val="000000"/>
                </a:solidFill>
                <a:latin typeface="Rockwell"/>
                <a:cs typeface="Arial"/>
                <a:sym typeface="Arial"/>
              </a:rPr>
              <a:t>Teaching and promoting positive behaviors</a:t>
            </a:r>
            <a:br>
              <a:rPr lang="en-US" sz="3733" kern="0" dirty="0">
                <a:solidFill>
                  <a:srgbClr val="000000"/>
                </a:solidFill>
                <a:latin typeface="Rockwell"/>
                <a:cs typeface="Arial"/>
                <a:sym typeface="Arial"/>
              </a:rPr>
            </a:br>
            <a:endParaRPr lang="en-US" sz="3733" kern="0" dirty="0">
              <a:solidFill>
                <a:srgbClr val="000000"/>
              </a:solidFill>
              <a:latin typeface="Rockwell"/>
              <a:cs typeface="Arial"/>
              <a:sym typeface="Arial"/>
            </a:endParaRPr>
          </a:p>
          <a:p>
            <a:pPr marL="1219170" defTabSz="1219170">
              <a:buClr>
                <a:srgbClr val="FFFFFF"/>
              </a:buClr>
              <a:defRPr>
                <a:latin typeface="Rockwell"/>
              </a:defRPr>
            </a:pPr>
            <a:r>
              <a:rPr lang="en-US" sz="3733" kern="0" dirty="0">
                <a:solidFill>
                  <a:srgbClr val="000000"/>
                </a:solidFill>
                <a:latin typeface="Rockwell"/>
                <a:cs typeface="Arial"/>
                <a:sym typeface="Arial"/>
              </a:rPr>
              <a:t>Positive school climate</a:t>
            </a:r>
          </a:p>
        </p:txBody>
      </p:sp>
    </p:spTree>
    <p:extLst>
      <p:ext uri="{BB962C8B-B14F-4D97-AF65-F5344CB8AC3E}">
        <p14:creationId xmlns:p14="http://schemas.microsoft.com/office/powerpoint/2010/main" val="919397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a:t>Understanding the Tiered Structure</a:t>
            </a:r>
          </a:p>
        </p:txBody>
      </p:sp>
      <p:pic>
        <p:nvPicPr>
          <p:cNvPr id="5" name="Picture 4">
            <a:extLst>
              <a:ext uri="{FF2B5EF4-FFF2-40B4-BE49-F238E27FC236}">
                <a16:creationId xmlns:a16="http://schemas.microsoft.com/office/drawing/2014/main" id="{5D59EFFB-6A94-A8F2-1CB9-4CC5D91660D5}"/>
              </a:ext>
            </a:extLst>
          </p:cNvPr>
          <p:cNvPicPr>
            <a:picLocks noChangeAspect="1"/>
          </p:cNvPicPr>
          <p:nvPr/>
        </p:nvPicPr>
        <p:blipFill>
          <a:blip r:embed="rId3"/>
          <a:stretch>
            <a:fillRect/>
          </a:stretch>
        </p:blipFill>
        <p:spPr>
          <a:xfrm>
            <a:off x="514927" y="1270249"/>
            <a:ext cx="4907973" cy="5087753"/>
          </a:xfrm>
          <a:prstGeom prst="rect">
            <a:avLst/>
          </a:prstGeom>
        </p:spPr>
      </p:pic>
      <p:pic>
        <p:nvPicPr>
          <p:cNvPr id="4" name="Picture 3">
            <a:extLst>
              <a:ext uri="{FF2B5EF4-FFF2-40B4-BE49-F238E27FC236}">
                <a16:creationId xmlns:a16="http://schemas.microsoft.com/office/drawing/2014/main" id="{B2A36CC2-0D18-E093-FCFD-678001168D47}"/>
              </a:ext>
            </a:extLst>
          </p:cNvPr>
          <p:cNvPicPr>
            <a:picLocks noChangeAspect="1"/>
          </p:cNvPicPr>
          <p:nvPr/>
        </p:nvPicPr>
        <p:blipFill>
          <a:blip r:embed="rId4"/>
          <a:srcRect/>
          <a:stretch/>
        </p:blipFill>
        <p:spPr>
          <a:xfrm>
            <a:off x="6515495" y="-57060"/>
            <a:ext cx="5161579" cy="7742368"/>
          </a:xfrm>
          <a:prstGeom prst="rect">
            <a:avLst/>
          </a:prstGeom>
        </p:spPr>
      </p:pic>
    </p:spTree>
    <p:extLst>
      <p:ext uri="{BB962C8B-B14F-4D97-AF65-F5344CB8AC3E}">
        <p14:creationId xmlns:p14="http://schemas.microsoft.com/office/powerpoint/2010/main" val="1369872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0" name="Quote"/>
          <p:cNvSpPr/>
          <p:nvPr/>
        </p:nvSpPr>
        <p:spPr>
          <a:xfrm>
            <a:off x="762000" y="711200"/>
            <a:ext cx="10668000" cy="660400"/>
          </a:xfrm>
          <a:prstGeom prst="roundRect">
            <a:avLst/>
          </a:prstGeom>
          <a:solidFill>
            <a:srgbClr val="F6F3FA"/>
          </a:solidFill>
          <a:ln w="25400">
            <a:solidFill>
              <a:srgbClr val="573393"/>
            </a:solidFill>
          </a:ln>
        </p:spPr>
        <p:txBody>
          <a:bodyPr wrap="square" lIns="228600" tIns="0" rIns="228600" bIns="0" anchor="ctr"/>
          <a:lstStyle/>
          <a:p>
            <a:pPr algn="ctr" defTabSz="914377"/>
            <a:r>
              <a:rPr lang="en-US" sz="2000" dirty="0">
                <a:solidFill>
                  <a:srgbClr val="000000"/>
                </a:solidFill>
                <a:latin typeface="Aleo"/>
                <a:cs typeface="Arial"/>
                <a:sym typeface="Arial"/>
              </a:rPr>
              <a:t>If a child doesn’t know how to read, </a:t>
            </a:r>
            <a:r>
              <a:rPr lang="en-US" sz="2000" b="1" dirty="0">
                <a:solidFill>
                  <a:srgbClr val="573393"/>
                </a:solidFill>
                <a:latin typeface="Aleo"/>
                <a:cs typeface="Arial"/>
                <a:sym typeface="Arial"/>
              </a:rPr>
              <a:t>we teach.</a:t>
            </a:r>
          </a:p>
        </p:txBody>
      </p:sp>
      <p:sp>
        <p:nvSpPr>
          <p:cNvPr id="1601" name="Quote"/>
          <p:cNvSpPr/>
          <p:nvPr/>
        </p:nvSpPr>
        <p:spPr>
          <a:xfrm>
            <a:off x="762000" y="1473200"/>
            <a:ext cx="10668000" cy="660400"/>
          </a:xfrm>
          <a:prstGeom prst="roundRect">
            <a:avLst/>
          </a:prstGeom>
          <a:solidFill>
            <a:srgbClr val="F6F3FA"/>
          </a:solidFill>
          <a:ln w="25400">
            <a:solidFill>
              <a:srgbClr val="573393"/>
            </a:solidFill>
          </a:ln>
        </p:spPr>
        <p:txBody>
          <a:bodyPr wrap="square" lIns="228600" tIns="0" rIns="228600" bIns="0" anchor="ctr"/>
          <a:lstStyle/>
          <a:p>
            <a:pPr algn="ctr" defTabSz="914377"/>
            <a:r>
              <a:rPr lang="en-US" sz="2000" dirty="0">
                <a:solidFill>
                  <a:srgbClr val="000000"/>
                </a:solidFill>
                <a:latin typeface="Aleo"/>
                <a:cs typeface="Arial"/>
                <a:sym typeface="Arial"/>
              </a:rPr>
              <a:t>If a child doesn’t know how to swim, </a:t>
            </a:r>
            <a:r>
              <a:rPr lang="en-US" sz="2000" b="1" dirty="0">
                <a:solidFill>
                  <a:srgbClr val="573393"/>
                </a:solidFill>
                <a:latin typeface="Aleo"/>
                <a:cs typeface="Arial"/>
                <a:sym typeface="Arial"/>
              </a:rPr>
              <a:t>we teach.</a:t>
            </a:r>
          </a:p>
        </p:txBody>
      </p:sp>
      <p:sp>
        <p:nvSpPr>
          <p:cNvPr id="1602" name="Quote"/>
          <p:cNvSpPr/>
          <p:nvPr/>
        </p:nvSpPr>
        <p:spPr>
          <a:xfrm>
            <a:off x="762000" y="2235200"/>
            <a:ext cx="10668000" cy="660400"/>
          </a:xfrm>
          <a:prstGeom prst="roundRect">
            <a:avLst/>
          </a:prstGeom>
          <a:solidFill>
            <a:srgbClr val="F6F3FA"/>
          </a:solidFill>
          <a:ln w="25400">
            <a:solidFill>
              <a:srgbClr val="573393"/>
            </a:solidFill>
          </a:ln>
        </p:spPr>
        <p:txBody>
          <a:bodyPr wrap="square" lIns="228600" tIns="0" rIns="228600" bIns="0" anchor="ctr"/>
          <a:lstStyle/>
          <a:p>
            <a:pPr algn="ctr" defTabSz="914377"/>
            <a:r>
              <a:rPr lang="en-US" sz="2000" dirty="0">
                <a:solidFill>
                  <a:srgbClr val="000000"/>
                </a:solidFill>
                <a:latin typeface="Aleo"/>
                <a:cs typeface="Arial"/>
                <a:sym typeface="Arial"/>
              </a:rPr>
              <a:t>If a child doesn’t know how to multiply, </a:t>
            </a:r>
            <a:r>
              <a:rPr lang="en-US" sz="2000" b="1" dirty="0">
                <a:solidFill>
                  <a:srgbClr val="573393"/>
                </a:solidFill>
                <a:latin typeface="Aleo"/>
                <a:cs typeface="Arial"/>
                <a:sym typeface="Arial"/>
              </a:rPr>
              <a:t>we teach.</a:t>
            </a:r>
          </a:p>
        </p:txBody>
      </p:sp>
      <p:sp>
        <p:nvSpPr>
          <p:cNvPr id="1603" name="Quote"/>
          <p:cNvSpPr/>
          <p:nvPr/>
        </p:nvSpPr>
        <p:spPr>
          <a:xfrm>
            <a:off x="762000" y="2997200"/>
            <a:ext cx="10668000" cy="660400"/>
          </a:xfrm>
          <a:prstGeom prst="roundRect">
            <a:avLst/>
          </a:prstGeom>
          <a:solidFill>
            <a:srgbClr val="F6F3FA"/>
          </a:solidFill>
          <a:ln w="25400">
            <a:solidFill>
              <a:srgbClr val="573393"/>
            </a:solidFill>
          </a:ln>
        </p:spPr>
        <p:txBody>
          <a:bodyPr wrap="square" lIns="228600" tIns="0" rIns="228600" bIns="0" anchor="ctr"/>
          <a:lstStyle/>
          <a:p>
            <a:pPr algn="ctr" defTabSz="914377"/>
            <a:r>
              <a:rPr lang="en-US" sz="2000" dirty="0">
                <a:solidFill>
                  <a:srgbClr val="000000"/>
                </a:solidFill>
                <a:latin typeface="Aleo"/>
                <a:cs typeface="Arial"/>
                <a:sym typeface="Arial"/>
              </a:rPr>
              <a:t>If a child doesn’t know how to drive, </a:t>
            </a:r>
            <a:r>
              <a:rPr lang="en-US" sz="2000" b="1" dirty="0">
                <a:solidFill>
                  <a:srgbClr val="573393"/>
                </a:solidFill>
                <a:latin typeface="Aleo"/>
                <a:cs typeface="Arial"/>
                <a:sym typeface="Arial"/>
              </a:rPr>
              <a:t>we teach.</a:t>
            </a:r>
          </a:p>
        </p:txBody>
      </p:sp>
      <p:sp>
        <p:nvSpPr>
          <p:cNvPr id="1604" name="Quote"/>
          <p:cNvSpPr/>
          <p:nvPr/>
        </p:nvSpPr>
        <p:spPr>
          <a:xfrm>
            <a:off x="762000" y="3759200"/>
            <a:ext cx="10668000" cy="660400"/>
          </a:xfrm>
          <a:prstGeom prst="roundRect">
            <a:avLst/>
          </a:prstGeom>
          <a:solidFill>
            <a:srgbClr val="DED3EC"/>
          </a:solidFill>
          <a:ln w="25400">
            <a:solidFill>
              <a:srgbClr val="573393"/>
            </a:solidFill>
          </a:ln>
        </p:spPr>
        <p:txBody>
          <a:bodyPr wrap="square" lIns="228600" tIns="0" rIns="228600" bIns="0" anchor="ctr"/>
          <a:lstStyle/>
          <a:p>
            <a:pPr algn="ctr" defTabSz="914377"/>
            <a:r>
              <a:rPr lang="en-US" sz="2000" dirty="0">
                <a:solidFill>
                  <a:srgbClr val="000000"/>
                </a:solidFill>
                <a:latin typeface="Aleo"/>
                <a:cs typeface="Arial"/>
                <a:sym typeface="Arial"/>
              </a:rPr>
              <a:t>If a child doesn’t know how to behave, we…</a:t>
            </a:r>
            <a:r>
              <a:rPr lang="en-US" sz="2000" b="1" dirty="0">
                <a:solidFill>
                  <a:srgbClr val="573393"/>
                </a:solidFill>
                <a:latin typeface="Aleo"/>
                <a:cs typeface="Arial"/>
                <a:sym typeface="Arial"/>
              </a:rPr>
              <a:t>teach?…punish?</a:t>
            </a:r>
          </a:p>
        </p:txBody>
      </p:sp>
      <p:sp>
        <p:nvSpPr>
          <p:cNvPr id="1605" name="Quote"/>
          <p:cNvSpPr/>
          <p:nvPr/>
        </p:nvSpPr>
        <p:spPr>
          <a:xfrm>
            <a:off x="762000" y="4673600"/>
            <a:ext cx="10668000" cy="431800"/>
          </a:xfrm>
          <a:prstGeom prst="rect">
            <a:avLst/>
          </a:prstGeom>
          <a:noFill/>
          <a:ln>
            <a:noFill/>
          </a:ln>
        </p:spPr>
        <p:txBody>
          <a:bodyPr wrap="square" lIns="0" tIns="0" rIns="0" bIns="0" anchor="ctr"/>
          <a:lstStyle/>
          <a:p>
            <a:pPr algn="ctr" defTabSz="914377"/>
            <a:r>
              <a:rPr lang="en-US" sz="2000" i="1" dirty="0">
                <a:solidFill>
                  <a:srgbClr val="573393"/>
                </a:solidFill>
                <a:latin typeface="Aleo"/>
                <a:cs typeface="Arial"/>
                <a:sym typeface="Arial"/>
              </a:rPr>
              <a:t>Why can’t we finish that last sentence as automatically as the others?</a:t>
            </a:r>
          </a:p>
        </p:txBody>
      </p:sp>
      <p:sp>
        <p:nvSpPr>
          <p:cNvPr id="1606" name="Quote"/>
          <p:cNvSpPr/>
          <p:nvPr/>
        </p:nvSpPr>
        <p:spPr>
          <a:xfrm>
            <a:off x="762000" y="5257800"/>
            <a:ext cx="10668000" cy="330200"/>
          </a:xfrm>
          <a:prstGeom prst="rect">
            <a:avLst/>
          </a:prstGeom>
          <a:noFill/>
          <a:ln>
            <a:noFill/>
          </a:ln>
        </p:spPr>
        <p:txBody>
          <a:bodyPr wrap="square" lIns="0" tIns="0" rIns="0" bIns="0" anchor="ctr"/>
          <a:lstStyle/>
          <a:p>
            <a:pPr algn="ctr" defTabSz="914377"/>
            <a:r>
              <a:rPr lang="en-US" b="1" dirty="0">
                <a:solidFill>
                  <a:srgbClr val="000000"/>
                </a:solidFill>
                <a:latin typeface="Aleo"/>
                <a:cs typeface="Arial"/>
                <a:sym typeface="Arial"/>
              </a:rPr>
              <a:t>Tom Herner</a:t>
            </a:r>
          </a:p>
        </p:txBody>
      </p:sp>
      <p:sp>
        <p:nvSpPr>
          <p:cNvPr id="1607" name="Quote"/>
          <p:cNvSpPr/>
          <p:nvPr/>
        </p:nvSpPr>
        <p:spPr>
          <a:xfrm>
            <a:off x="762000" y="5613400"/>
            <a:ext cx="10668000" cy="330200"/>
          </a:xfrm>
          <a:prstGeom prst="rect">
            <a:avLst/>
          </a:prstGeom>
          <a:noFill/>
          <a:ln>
            <a:noFill/>
          </a:ln>
        </p:spPr>
        <p:txBody>
          <a:bodyPr wrap="square" lIns="0" tIns="0" rIns="0" bIns="0" anchor="ctr"/>
          <a:lstStyle/>
          <a:p>
            <a:pPr algn="ctr" defTabSz="914377"/>
            <a:r>
              <a:rPr lang="en-US" sz="1600" dirty="0">
                <a:solidFill>
                  <a:srgbClr val="000000"/>
                </a:solidFill>
                <a:latin typeface="Aleo"/>
                <a:cs typeface="Arial"/>
                <a:sym typeface="Arial"/>
              </a:rPr>
              <a:t>NSDE President, 1998</a:t>
            </a:r>
          </a:p>
        </p:txBody>
      </p:sp>
    </p:spTree>
    <p:extLst>
      <p:ext uri="{BB962C8B-B14F-4D97-AF65-F5344CB8AC3E}">
        <p14:creationId xmlns:p14="http://schemas.microsoft.com/office/powerpoint/2010/main" val="1580304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71908-FD50-955F-374C-1A6DA1B2EE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D54FF-A880-A805-60D0-A2DE9B0464C4}"/>
              </a:ext>
            </a:extLst>
          </p:cNvPr>
          <p:cNvSpPr>
            <a:spLocks noGrp="1"/>
          </p:cNvSpPr>
          <p:nvPr>
            <p:ph type="title"/>
          </p:nvPr>
        </p:nvSpPr>
        <p:spPr>
          <a:xfrm>
            <a:off x="514927" y="149068"/>
            <a:ext cx="10515600" cy="1325563"/>
          </a:xfrm>
        </p:spPr>
        <p:txBody>
          <a:bodyPr/>
          <a:lstStyle/>
          <a:p>
            <a:r>
              <a:rPr lang="en-US">
                <a:solidFill>
                  <a:srgbClr val="000000"/>
                </a:solidFill>
              </a:rPr>
              <a:t>Teaching Expectation Cycle</a:t>
            </a:r>
          </a:p>
        </p:txBody>
      </p:sp>
      <p:graphicFrame>
        <p:nvGraphicFramePr>
          <p:cNvPr id="3" name="Diagram 2">
            <a:extLst>
              <a:ext uri="{FF2B5EF4-FFF2-40B4-BE49-F238E27FC236}">
                <a16:creationId xmlns:a16="http://schemas.microsoft.com/office/drawing/2014/main" id="{BC831A0C-44BE-BB1F-0FDC-979DAD540377}"/>
              </a:ext>
            </a:extLst>
          </p:cNvPr>
          <p:cNvGraphicFramePr/>
          <p:nvPr/>
        </p:nvGraphicFramePr>
        <p:xfrm>
          <a:off x="1725607" y="1167341"/>
          <a:ext cx="11506200" cy="5690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a:extLst>
              <a:ext uri="{FF2B5EF4-FFF2-40B4-BE49-F238E27FC236}">
                <a16:creationId xmlns:a16="http://schemas.microsoft.com/office/drawing/2014/main" id="{8D227397-CD14-5D24-A0C6-A2E8CB2ADD8C}"/>
              </a:ext>
            </a:extLst>
          </p:cNvPr>
          <p:cNvSpPr/>
          <p:nvPr/>
        </p:nvSpPr>
        <p:spPr>
          <a:xfrm>
            <a:off x="412300" y="2798127"/>
            <a:ext cx="2626613" cy="2429087"/>
          </a:xfrm>
          <a:prstGeom prst="ellipse">
            <a:avLst/>
          </a:prstGeom>
          <a:solidFill>
            <a:srgbClr val="30B1B8"/>
          </a:solidFill>
          <a:ln w="57150">
            <a:solidFill>
              <a:srgbClr val="3D5EA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600" kern="0">
                <a:solidFill>
                  <a:srgbClr val="FFFFFF"/>
                </a:solidFill>
                <a:latin typeface="Rockwell"/>
                <a:ea typeface="Roboto" panose="02000000000000000000" pitchFamily="2" charset="0"/>
                <a:sym typeface="Arial"/>
              </a:rPr>
              <a:t>Research indicates that you can improve behavior by 80% just by pointing out what someone is doing correctly.</a:t>
            </a:r>
          </a:p>
        </p:txBody>
      </p:sp>
    </p:spTree>
    <p:extLst>
      <p:ext uri="{BB962C8B-B14F-4D97-AF65-F5344CB8AC3E}">
        <p14:creationId xmlns:p14="http://schemas.microsoft.com/office/powerpoint/2010/main" val="182249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BF8B1396-8973-439C-B528-3AEAA760AFA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DCE61FFE-62AA-463D-B243-BA572D958356}"/>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graphicEl>
                                              <a:dgm id="{3BEAFAEB-8EBD-401A-9039-BC1702CB91DD}"/>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graphicEl>
                                              <a:dgm id="{DC9A7857-4E99-41BF-8A08-FBEDE31D384F}"/>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graphicEl>
                                              <a:dgm id="{220F00C5-A7D2-4FED-8683-D67B97C9E500}"/>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graphicEl>
                                              <a:dgm id="{9BAD4F5B-680A-41C3-B7E0-EF0E92BB87CC}"/>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73258-A48F-9FC7-5977-2A1810907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D26D18-F1BC-1CB1-13E7-05CD1053160B}"/>
              </a:ext>
            </a:extLst>
          </p:cNvPr>
          <p:cNvSpPr>
            <a:spLocks noGrp="1"/>
          </p:cNvSpPr>
          <p:nvPr>
            <p:ph type="title"/>
          </p:nvPr>
        </p:nvSpPr>
        <p:spPr>
          <a:xfrm>
            <a:off x="514927" y="149068"/>
            <a:ext cx="10515600" cy="1325563"/>
          </a:xfrm>
        </p:spPr>
        <p:txBody>
          <a:bodyPr/>
          <a:lstStyle/>
          <a:p>
            <a:r>
              <a:rPr lang="en-US">
                <a:solidFill>
                  <a:srgbClr val="000000"/>
                </a:solidFill>
              </a:rPr>
              <a:t>Addressing Negative Behaviors</a:t>
            </a:r>
          </a:p>
        </p:txBody>
      </p:sp>
      <p:sp>
        <p:nvSpPr>
          <p:cNvPr id="4" name="Content Placeholder 10">
            <a:extLst>
              <a:ext uri="{FF2B5EF4-FFF2-40B4-BE49-F238E27FC236}">
                <a16:creationId xmlns:a16="http://schemas.microsoft.com/office/drawing/2014/main" id="{39CB66E1-CB63-BB0B-A34B-3E01F404341E}"/>
              </a:ext>
            </a:extLst>
          </p:cNvPr>
          <p:cNvSpPr txBox="1">
            <a:spLocks/>
          </p:cNvSpPr>
          <p:nvPr/>
        </p:nvSpPr>
        <p:spPr>
          <a:xfrm>
            <a:off x="402337" y="1527049"/>
            <a:ext cx="10233239" cy="3842620"/>
          </a:xfrm>
          <a:prstGeom prst="rect">
            <a:avLst/>
          </a:prstGeom>
        </p:spPr>
        <p:txBody>
          <a:bodyPr/>
          <a:lstStyle>
            <a:lvl1pPr marL="238119" marR="0" indent="-198877" algn="l" defTabSz="309555" eaLnBrk="1" latinLnBrk="0" hangingPunct="1">
              <a:lnSpc>
                <a:spcPct val="100000"/>
              </a:lnSpc>
              <a:spcBef>
                <a:spcPts val="0"/>
              </a:spcBef>
              <a:spcAft>
                <a:spcPts val="0"/>
              </a:spcAft>
              <a:buClr>
                <a:schemeClr val="tx1"/>
              </a:buClr>
              <a:buSzPct val="125000"/>
              <a:buFontTx/>
              <a:buChar char="•"/>
              <a:tabLst/>
              <a:defRPr sz="1800" b="1" i="0" u="none" strike="noStrike" cap="none" spc="-19"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1pPr>
            <a:lvl2pPr marL="476238" marR="0" indent="-198877" algn="l" defTabSz="309555" eaLnBrk="1" latinLnBrk="0" hangingPunct="1">
              <a:lnSpc>
                <a:spcPct val="100000"/>
              </a:lnSpc>
              <a:spcBef>
                <a:spcPts val="0"/>
              </a:spcBef>
              <a:spcAft>
                <a:spcPts val="0"/>
              </a:spcAft>
              <a:buClr>
                <a:schemeClr val="tx1"/>
              </a:buClr>
              <a:buSzPct val="125000"/>
              <a:buFontTx/>
              <a:buChar char="•"/>
              <a:tabLst/>
              <a:defRPr sz="1650" b="0" i="0" u="none" strike="noStrike" cap="none" spc="-19"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2pPr>
            <a:lvl3pPr marL="714357" marR="0" indent="-198877" algn="l" defTabSz="309555" eaLnBrk="1" latinLnBrk="0" hangingPunct="1">
              <a:lnSpc>
                <a:spcPct val="100000"/>
              </a:lnSpc>
              <a:spcBef>
                <a:spcPts val="0"/>
              </a:spcBef>
              <a:spcAft>
                <a:spcPts val="0"/>
              </a:spcAft>
              <a:buClr>
                <a:schemeClr val="tx1"/>
              </a:buClr>
              <a:buSzPct val="125000"/>
              <a:buFontTx/>
              <a:buChar char="•"/>
              <a:tabLst/>
              <a:defRPr sz="1500" b="0" i="0" u="none" strike="noStrike" cap="none" spc="-19"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3pPr>
            <a:lvl4pPr marL="952476" marR="0" indent="-198877" algn="l" defTabSz="309555" eaLnBrk="1" latinLnBrk="0" hangingPunct="1">
              <a:lnSpc>
                <a:spcPct val="100000"/>
              </a:lnSpc>
              <a:spcBef>
                <a:spcPts val="0"/>
              </a:spcBef>
              <a:spcAft>
                <a:spcPts val="0"/>
              </a:spcAft>
              <a:buClr>
                <a:schemeClr val="tx1"/>
              </a:buClr>
              <a:buSzPct val="125000"/>
              <a:buFontTx/>
              <a:buChar char="•"/>
              <a:tabLst/>
              <a:defRPr sz="1350" b="0" i="0" u="none" strike="noStrike" cap="none" spc="-19"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4pPr>
            <a:lvl5pPr marL="1190595" marR="0" indent="-198877" algn="l" defTabSz="309555" eaLnBrk="1" latinLnBrk="0" hangingPunct="1">
              <a:lnSpc>
                <a:spcPct val="100000"/>
              </a:lnSpc>
              <a:spcBef>
                <a:spcPts val="0"/>
              </a:spcBef>
              <a:spcAft>
                <a:spcPts val="0"/>
              </a:spcAft>
              <a:buClr>
                <a:schemeClr val="tx1"/>
              </a:buClr>
              <a:buSzPct val="125000"/>
              <a:buFontTx/>
              <a:buChar char="•"/>
              <a:tabLst/>
              <a:defRPr sz="1200" b="0" i="0" u="none" strike="noStrike" cap="none" spc="-19" baseline="0">
                <a:ln>
                  <a:noFill/>
                </a:ln>
                <a:solidFill>
                  <a:schemeClr val="accent4"/>
                </a:solidFill>
                <a:uFillTx/>
                <a:latin typeface="Malgun Gothic Semilight" panose="020B0502040204020203" pitchFamily="34" charset="-128"/>
                <a:ea typeface="Malgun Gothic Semilight" panose="020B0502040204020203" pitchFamily="34" charset="-128"/>
                <a:cs typeface="Malgun Gothic Semilight" panose="020B0502040204020203" pitchFamily="34" charset="-128"/>
                <a:sym typeface="Helvetica Neue"/>
              </a:defRPr>
            </a:lvl5pPr>
            <a:lvl6pPr marL="1428714" marR="0" indent="-238119" algn="l" defTabSz="309555" eaLnBrk="1" latinLnBrk="0" hangingPunct="1">
              <a:lnSpc>
                <a:spcPct val="100000"/>
              </a:lnSpc>
              <a:spcBef>
                <a:spcPts val="2213"/>
              </a:spcBef>
              <a:spcAft>
                <a:spcPts val="0"/>
              </a:spcAft>
              <a:buClrTx/>
              <a:buSzPct val="125000"/>
              <a:buFontTx/>
              <a:buChar char="•"/>
              <a:tabLst/>
              <a:defRPr sz="1950" b="0" i="0" u="none" strike="noStrike" cap="none" spc="0" baseline="0">
                <a:ln>
                  <a:noFill/>
                </a:ln>
                <a:solidFill>
                  <a:srgbClr val="000000"/>
                </a:solidFill>
                <a:uFillTx/>
                <a:latin typeface="Helvetica Neue"/>
                <a:ea typeface="Helvetica Neue"/>
                <a:cs typeface="Helvetica Neue"/>
                <a:sym typeface="Helvetica Neue"/>
              </a:defRPr>
            </a:lvl6pPr>
            <a:lvl7pPr marL="1666833" marR="0" indent="-238119" algn="l" defTabSz="309555" eaLnBrk="1" latinLnBrk="0" hangingPunct="1">
              <a:lnSpc>
                <a:spcPct val="100000"/>
              </a:lnSpc>
              <a:spcBef>
                <a:spcPts val="2213"/>
              </a:spcBef>
              <a:spcAft>
                <a:spcPts val="0"/>
              </a:spcAft>
              <a:buClrTx/>
              <a:buSzPct val="125000"/>
              <a:buFontTx/>
              <a:buChar char="•"/>
              <a:tabLst/>
              <a:defRPr sz="1950" b="0" i="0" u="none" strike="noStrike" cap="none" spc="0" baseline="0">
                <a:ln>
                  <a:noFill/>
                </a:ln>
                <a:solidFill>
                  <a:srgbClr val="000000"/>
                </a:solidFill>
                <a:uFillTx/>
                <a:latin typeface="Helvetica Neue"/>
                <a:ea typeface="Helvetica Neue"/>
                <a:cs typeface="Helvetica Neue"/>
                <a:sym typeface="Helvetica Neue"/>
              </a:defRPr>
            </a:lvl7pPr>
            <a:lvl8pPr marL="1904953" marR="0" indent="-238119" algn="l" defTabSz="309555" eaLnBrk="1" latinLnBrk="0" hangingPunct="1">
              <a:lnSpc>
                <a:spcPct val="100000"/>
              </a:lnSpc>
              <a:spcBef>
                <a:spcPts val="2213"/>
              </a:spcBef>
              <a:spcAft>
                <a:spcPts val="0"/>
              </a:spcAft>
              <a:buClrTx/>
              <a:buSzPct val="125000"/>
              <a:buFontTx/>
              <a:buChar char="•"/>
              <a:tabLst/>
              <a:defRPr sz="1950" b="0" i="0" u="none" strike="noStrike" cap="none" spc="0" baseline="0">
                <a:ln>
                  <a:noFill/>
                </a:ln>
                <a:solidFill>
                  <a:srgbClr val="000000"/>
                </a:solidFill>
                <a:uFillTx/>
                <a:latin typeface="Helvetica Neue"/>
                <a:ea typeface="Helvetica Neue"/>
                <a:cs typeface="Helvetica Neue"/>
                <a:sym typeface="Helvetica Neue"/>
              </a:defRPr>
            </a:lvl8pPr>
            <a:lvl9pPr marL="2143072" marR="0" indent="-238119" algn="l" defTabSz="309555" eaLnBrk="1" latinLnBrk="0" hangingPunct="1">
              <a:lnSpc>
                <a:spcPct val="100000"/>
              </a:lnSpc>
              <a:spcBef>
                <a:spcPts val="2213"/>
              </a:spcBef>
              <a:spcAft>
                <a:spcPts val="0"/>
              </a:spcAft>
              <a:buClrTx/>
              <a:buSzPct val="125000"/>
              <a:buFontTx/>
              <a:buChar char="•"/>
              <a:tabLst/>
              <a:defRPr sz="1950" b="0" i="0" u="none" strike="noStrike" cap="none" spc="0" baseline="0">
                <a:ln>
                  <a:noFill/>
                </a:ln>
                <a:solidFill>
                  <a:srgbClr val="000000"/>
                </a:solidFill>
                <a:uFillTx/>
                <a:latin typeface="Helvetica Neue"/>
                <a:ea typeface="Helvetica Neue"/>
                <a:cs typeface="Helvetica Neue"/>
                <a:sym typeface="Helvetica Neue"/>
              </a:defRPr>
            </a:lvl9pPr>
          </a:lstStyle>
          <a:p>
            <a:pPr marL="0" indent="0" defTabSz="412730">
              <a:buClr>
                <a:srgbClr val="4F4A59"/>
              </a:buClr>
              <a:buNone/>
              <a:defRPr/>
            </a:pPr>
            <a:endParaRPr lang="en-US" sz="3733" u="sng" kern="0" spc="-25">
              <a:solidFill>
                <a:srgbClr val="53565A"/>
              </a:solidFill>
            </a:endParaRPr>
          </a:p>
          <a:p>
            <a:pPr marL="317484" indent="-265163" defTabSz="412730">
              <a:buClr>
                <a:srgbClr val="4F4A59"/>
              </a:buClr>
              <a:defRPr/>
            </a:pPr>
            <a:endParaRPr lang="en-US" sz="2400" kern="0" spc="-25">
              <a:solidFill>
                <a:srgbClr val="53565A"/>
              </a:solidFill>
            </a:endParaRPr>
          </a:p>
        </p:txBody>
      </p:sp>
      <p:graphicFrame>
        <p:nvGraphicFramePr>
          <p:cNvPr id="5" name="Diagram 4">
            <a:extLst>
              <a:ext uri="{FF2B5EF4-FFF2-40B4-BE49-F238E27FC236}">
                <a16:creationId xmlns:a16="http://schemas.microsoft.com/office/drawing/2014/main" id="{7ABF2787-240F-625F-8E43-47FEB2A0CDD0}"/>
              </a:ext>
            </a:extLst>
          </p:cNvPr>
          <p:cNvGraphicFramePr/>
          <p:nvPr/>
        </p:nvGraphicFramePr>
        <p:xfrm>
          <a:off x="1606550" y="1356051"/>
          <a:ext cx="8978900" cy="4828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405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DEF87D6A-9987-43E7-B557-0B470864D9C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5478862A-B6DF-4606-A706-2FC87E67738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32E77A8F-CEB8-445A-8631-5F79C1D0A55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50B37748-F740-46E7-AE19-67EB406EAD8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a:latin typeface="Rockwell"/>
              </a:rPr>
              <a:t>Why Use PBIS Rewards?</a:t>
            </a:r>
            <a:endParaRPr lang="en-US"/>
          </a:p>
        </p:txBody>
      </p:sp>
      <p:grpSp>
        <p:nvGrpSpPr>
          <p:cNvPr id="47" name="Group 46">
            <a:extLst>
              <a:ext uri="{FF2B5EF4-FFF2-40B4-BE49-F238E27FC236}">
                <a16:creationId xmlns:a16="http://schemas.microsoft.com/office/drawing/2014/main" id="{FFC6E0A0-5AAA-3D19-691B-83B1D46F4C61}"/>
              </a:ext>
            </a:extLst>
          </p:cNvPr>
          <p:cNvGrpSpPr/>
          <p:nvPr/>
        </p:nvGrpSpPr>
        <p:grpSpPr>
          <a:xfrm>
            <a:off x="5040832" y="3929308"/>
            <a:ext cx="2074901" cy="2074901"/>
            <a:chOff x="4632041" y="3004693"/>
            <a:chExt cx="2074901" cy="2074901"/>
          </a:xfrm>
          <a:solidFill>
            <a:srgbClr val="30B1B8"/>
          </a:solidFill>
        </p:grpSpPr>
        <p:sp>
          <p:nvSpPr>
            <p:cNvPr id="48" name="Oval 47">
              <a:extLst>
                <a:ext uri="{FF2B5EF4-FFF2-40B4-BE49-F238E27FC236}">
                  <a16:creationId xmlns:a16="http://schemas.microsoft.com/office/drawing/2014/main" id="{815C6D88-30E0-BA4A-37EC-37FCFC69928F}"/>
                </a:ext>
              </a:extLst>
            </p:cNvPr>
            <p:cNvSpPr/>
            <p:nvPr/>
          </p:nvSpPr>
          <p:spPr>
            <a:xfrm>
              <a:off x="4632041" y="3004693"/>
              <a:ext cx="2074901" cy="2074901"/>
            </a:xfrm>
            <a:prstGeom prst="ellipse">
              <a:avLst/>
            </a:prstGeom>
            <a:grpFill/>
            <a:ln w="28575">
              <a:solidFill>
                <a:srgbClr val="3D5EAB"/>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000000"/>
                </a:solidFill>
                <a:latin typeface="Rockwell"/>
                <a:sym typeface="Arial"/>
              </a:endParaRPr>
            </a:p>
          </p:txBody>
        </p:sp>
        <p:sp>
          <p:nvSpPr>
            <p:cNvPr id="49" name="Oval 4">
              <a:extLst>
                <a:ext uri="{FF2B5EF4-FFF2-40B4-BE49-F238E27FC236}">
                  <a16:creationId xmlns:a16="http://schemas.microsoft.com/office/drawing/2014/main" id="{BA686208-CC6A-22A4-39BA-607187BC7D9D}"/>
                </a:ext>
              </a:extLst>
            </p:cNvPr>
            <p:cNvSpPr txBox="1"/>
            <p:nvPr/>
          </p:nvSpPr>
          <p:spPr>
            <a:xfrm>
              <a:off x="4935903" y="3308555"/>
              <a:ext cx="1467177" cy="1467177"/>
            </a:xfrm>
            <a:prstGeom prst="rect">
              <a:avLst/>
            </a:prstGeom>
            <a:grpFill/>
            <a:ln w="28575">
              <a:noFill/>
            </a:ln>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2133547">
                <a:lnSpc>
                  <a:spcPct val="90000"/>
                </a:lnSpc>
                <a:spcBef>
                  <a:spcPct val="0"/>
                </a:spcBef>
                <a:spcAft>
                  <a:spcPct val="35000"/>
                </a:spcAft>
                <a:buClr>
                  <a:srgbClr val="000000"/>
                </a:buClr>
                <a:defRPr/>
              </a:pPr>
              <a:endParaRPr lang="en-US" sz="4800">
                <a:solidFill>
                  <a:srgbClr val="000000"/>
                </a:solidFill>
                <a:latin typeface="Rockwell"/>
                <a:sym typeface="Arial"/>
              </a:endParaRPr>
            </a:p>
          </p:txBody>
        </p:sp>
      </p:grpSp>
      <p:grpSp>
        <p:nvGrpSpPr>
          <p:cNvPr id="50" name="Group 49">
            <a:extLst>
              <a:ext uri="{FF2B5EF4-FFF2-40B4-BE49-F238E27FC236}">
                <a16:creationId xmlns:a16="http://schemas.microsoft.com/office/drawing/2014/main" id="{9FC52A41-0E4F-C2A0-54E1-0E6868D1A4E3}"/>
              </a:ext>
            </a:extLst>
          </p:cNvPr>
          <p:cNvGrpSpPr/>
          <p:nvPr/>
        </p:nvGrpSpPr>
        <p:grpSpPr>
          <a:xfrm>
            <a:off x="1891789" y="4385785"/>
            <a:ext cx="3015788" cy="1161944"/>
            <a:chOff x="1418841" y="3289339"/>
            <a:chExt cx="2261841" cy="871458"/>
          </a:xfrm>
          <a:solidFill>
            <a:srgbClr val="30B1B8"/>
          </a:solidFill>
        </p:grpSpPr>
        <p:sp>
          <p:nvSpPr>
            <p:cNvPr id="51" name="Arrow: Left 50">
              <a:extLst>
                <a:ext uri="{FF2B5EF4-FFF2-40B4-BE49-F238E27FC236}">
                  <a16:creationId xmlns:a16="http://schemas.microsoft.com/office/drawing/2014/main" id="{17322EBD-279B-9C9B-DC5D-603E1AF0881E}"/>
                </a:ext>
              </a:extLst>
            </p:cNvPr>
            <p:cNvSpPr/>
            <p:nvPr/>
          </p:nvSpPr>
          <p:spPr>
            <a:xfrm rot="10800000">
              <a:off x="1963503" y="3503313"/>
              <a:ext cx="1717179" cy="443510"/>
            </a:xfrm>
            <a:prstGeom prst="leftArrow">
              <a:avLst>
                <a:gd name="adj1" fmla="val 60000"/>
                <a:gd name="adj2" fmla="val 50000"/>
              </a:avLst>
            </a:prstGeom>
            <a:solidFill>
              <a:srgbClr val="30B1B8"/>
            </a:solidFill>
            <a:ln w="28575">
              <a:solidFill>
                <a:srgbClr val="573393"/>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defTabSz="1219170">
                <a:buClr>
                  <a:srgbClr val="000000"/>
                </a:buClr>
                <a:defRPr/>
              </a:pPr>
              <a:endParaRPr lang="en-US" sz="1867" kern="0" dirty="0">
                <a:solidFill>
                  <a:srgbClr val="FFFFFF"/>
                </a:solidFill>
                <a:latin typeface="Rockwell"/>
                <a:sym typeface="Arial"/>
              </a:endParaRPr>
            </a:p>
          </p:txBody>
        </p:sp>
        <p:grpSp>
          <p:nvGrpSpPr>
            <p:cNvPr id="52" name="Group 51">
              <a:extLst>
                <a:ext uri="{FF2B5EF4-FFF2-40B4-BE49-F238E27FC236}">
                  <a16:creationId xmlns:a16="http://schemas.microsoft.com/office/drawing/2014/main" id="{3AC1B06F-CADE-8B23-E013-EF77B45474E1}"/>
                </a:ext>
              </a:extLst>
            </p:cNvPr>
            <p:cNvGrpSpPr/>
            <p:nvPr/>
          </p:nvGrpSpPr>
          <p:grpSpPr>
            <a:xfrm>
              <a:off x="1418841" y="3289339"/>
              <a:ext cx="1089323" cy="871458"/>
              <a:chOff x="1482998" y="3461171"/>
              <a:chExt cx="1452430" cy="1161944"/>
            </a:xfrm>
            <a:grpFill/>
          </p:grpSpPr>
          <p:sp>
            <p:nvSpPr>
              <p:cNvPr id="53" name="Rectangle: Rounded Corners 52">
                <a:extLst>
                  <a:ext uri="{FF2B5EF4-FFF2-40B4-BE49-F238E27FC236}">
                    <a16:creationId xmlns:a16="http://schemas.microsoft.com/office/drawing/2014/main" id="{6F0D57F2-1AA9-41F5-BBF2-8B43529BC7D5}"/>
                  </a:ext>
                </a:extLst>
              </p:cNvPr>
              <p:cNvSpPr/>
              <p:nvPr/>
            </p:nvSpPr>
            <p:spPr>
              <a:xfrm>
                <a:off x="1482998" y="3461171"/>
                <a:ext cx="1452430" cy="1161944"/>
              </a:xfrm>
              <a:prstGeom prst="roundRect">
                <a:avLst>
                  <a:gd name="adj" fmla="val 10000"/>
                </a:avLst>
              </a:prstGeom>
              <a:grpFill/>
              <a:ln w="28575">
                <a:solidFill>
                  <a:srgbClr val="3D5EA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FFFFFF"/>
                  </a:solidFill>
                  <a:latin typeface="Rockwell"/>
                  <a:sym typeface="Arial"/>
                </a:endParaRPr>
              </a:p>
            </p:txBody>
          </p:sp>
          <p:sp>
            <p:nvSpPr>
              <p:cNvPr id="54" name="Rectangle: Rounded Corners 7">
                <a:extLst>
                  <a:ext uri="{FF2B5EF4-FFF2-40B4-BE49-F238E27FC236}">
                    <a16:creationId xmlns:a16="http://schemas.microsoft.com/office/drawing/2014/main" id="{91CB216E-A633-CC8D-42A2-762A0B75284B}"/>
                  </a:ext>
                </a:extLst>
              </p:cNvPr>
              <p:cNvSpPr txBox="1"/>
              <p:nvPr/>
            </p:nvSpPr>
            <p:spPr>
              <a:xfrm>
                <a:off x="1610502" y="3626280"/>
                <a:ext cx="1196686" cy="876232"/>
              </a:xfrm>
              <a:prstGeom prst="rect">
                <a:avLst/>
              </a:prstGeom>
              <a:grpFill/>
              <a:ln w="28575">
                <a:noFill/>
              </a:ln>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algn="ctr" defTabSz="533387">
                  <a:lnSpc>
                    <a:spcPct val="90000"/>
                  </a:lnSpc>
                  <a:spcBef>
                    <a:spcPct val="0"/>
                  </a:spcBef>
                  <a:spcAft>
                    <a:spcPct val="35000"/>
                  </a:spcAft>
                  <a:buClr>
                    <a:srgbClr val="000000"/>
                  </a:buClr>
                  <a:defRPr/>
                </a:pPr>
                <a:r>
                  <a:rPr lang="en-US" sz="1600" b="1">
                    <a:solidFill>
                      <a:srgbClr val="FFFFFF"/>
                    </a:solidFill>
                    <a:latin typeface="Rockwell"/>
                    <a:ea typeface="Roboto" pitchFamily="2" charset="0"/>
                    <a:sym typeface="Arial"/>
                  </a:rPr>
                  <a:t>Schoolwide</a:t>
                </a:r>
                <a:r>
                  <a:rPr lang="en-US" sz="1200">
                    <a:solidFill>
                      <a:srgbClr val="FFFFFF"/>
                    </a:solidFill>
                    <a:latin typeface="Rockwell"/>
                    <a:sym typeface="Arial"/>
                  </a:rPr>
                  <a:t> </a:t>
                </a:r>
              </a:p>
            </p:txBody>
          </p:sp>
        </p:grpSp>
      </p:grpSp>
      <p:grpSp>
        <p:nvGrpSpPr>
          <p:cNvPr id="55" name="Group 54">
            <a:extLst>
              <a:ext uri="{FF2B5EF4-FFF2-40B4-BE49-F238E27FC236}">
                <a16:creationId xmlns:a16="http://schemas.microsoft.com/office/drawing/2014/main" id="{9ECFC464-357D-F8F0-A41F-0B06499FC5D4}"/>
              </a:ext>
            </a:extLst>
          </p:cNvPr>
          <p:cNvGrpSpPr/>
          <p:nvPr/>
        </p:nvGrpSpPr>
        <p:grpSpPr>
          <a:xfrm>
            <a:off x="2355378" y="2655647"/>
            <a:ext cx="2862415" cy="1449039"/>
            <a:chOff x="1766533" y="1991735"/>
            <a:chExt cx="2146811" cy="1086779"/>
          </a:xfrm>
          <a:solidFill>
            <a:srgbClr val="30B1B8"/>
          </a:solidFill>
        </p:grpSpPr>
        <p:sp>
          <p:nvSpPr>
            <p:cNvPr id="56" name="Arrow: Left 55">
              <a:extLst>
                <a:ext uri="{FF2B5EF4-FFF2-40B4-BE49-F238E27FC236}">
                  <a16:creationId xmlns:a16="http://schemas.microsoft.com/office/drawing/2014/main" id="{8E2C3D8B-1F38-B4DC-294C-31CBA815BB51}"/>
                </a:ext>
              </a:extLst>
            </p:cNvPr>
            <p:cNvSpPr/>
            <p:nvPr/>
          </p:nvSpPr>
          <p:spPr>
            <a:xfrm rot="12600000">
              <a:off x="2196165" y="2635004"/>
              <a:ext cx="1717179" cy="443510"/>
            </a:xfrm>
            <a:prstGeom prst="leftArrow">
              <a:avLst>
                <a:gd name="adj1" fmla="val 60000"/>
                <a:gd name="adj2" fmla="val 50000"/>
              </a:avLst>
            </a:prstGeom>
            <a:solidFill>
              <a:srgbClr val="30B1B8"/>
            </a:solidFill>
            <a:ln w="28575">
              <a:solidFill>
                <a:srgbClr val="573393"/>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defTabSz="1219170">
                <a:buClr>
                  <a:srgbClr val="000000"/>
                </a:buClr>
                <a:defRPr/>
              </a:pPr>
              <a:endParaRPr lang="en-US" sz="1867" kern="0" dirty="0">
                <a:solidFill>
                  <a:srgbClr val="FFFFFF"/>
                </a:solidFill>
                <a:latin typeface="Rockwell"/>
                <a:sym typeface="Arial"/>
              </a:endParaRPr>
            </a:p>
          </p:txBody>
        </p:sp>
        <p:grpSp>
          <p:nvGrpSpPr>
            <p:cNvPr id="57" name="Group 56">
              <a:extLst>
                <a:ext uri="{FF2B5EF4-FFF2-40B4-BE49-F238E27FC236}">
                  <a16:creationId xmlns:a16="http://schemas.microsoft.com/office/drawing/2014/main" id="{60EDB656-7B1D-30FD-452A-B2AE3696E756}"/>
                </a:ext>
              </a:extLst>
            </p:cNvPr>
            <p:cNvGrpSpPr/>
            <p:nvPr/>
          </p:nvGrpSpPr>
          <p:grpSpPr>
            <a:xfrm>
              <a:off x="1766533" y="1991735"/>
              <a:ext cx="1089323" cy="871458"/>
              <a:chOff x="1946587" y="1731032"/>
              <a:chExt cx="1452430" cy="1161944"/>
            </a:xfrm>
            <a:grpFill/>
          </p:grpSpPr>
          <p:sp>
            <p:nvSpPr>
              <p:cNvPr id="58" name="Rectangle: Rounded Corners 57">
                <a:extLst>
                  <a:ext uri="{FF2B5EF4-FFF2-40B4-BE49-F238E27FC236}">
                    <a16:creationId xmlns:a16="http://schemas.microsoft.com/office/drawing/2014/main" id="{7C7E60DD-3B7E-9D14-A7F3-6D7F2F3E03CF}"/>
                  </a:ext>
                </a:extLst>
              </p:cNvPr>
              <p:cNvSpPr/>
              <p:nvPr/>
            </p:nvSpPr>
            <p:spPr>
              <a:xfrm>
                <a:off x="1946587" y="1731032"/>
                <a:ext cx="1452430" cy="1161944"/>
              </a:xfrm>
              <a:prstGeom prst="roundRect">
                <a:avLst>
                  <a:gd name="adj" fmla="val 10000"/>
                </a:avLst>
              </a:prstGeom>
              <a:grpFill/>
              <a:ln w="28575">
                <a:solidFill>
                  <a:srgbClr val="3D5EA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FFFFFF"/>
                  </a:solidFill>
                  <a:latin typeface="Rockwell"/>
                  <a:sym typeface="Arial"/>
                </a:endParaRPr>
              </a:p>
            </p:txBody>
          </p:sp>
          <p:sp>
            <p:nvSpPr>
              <p:cNvPr id="59" name="Rectangle: Rounded Corners 10">
                <a:extLst>
                  <a:ext uri="{FF2B5EF4-FFF2-40B4-BE49-F238E27FC236}">
                    <a16:creationId xmlns:a16="http://schemas.microsoft.com/office/drawing/2014/main" id="{F9448FE0-6600-99F4-4325-C4E89FBE0F3D}"/>
                  </a:ext>
                </a:extLst>
              </p:cNvPr>
              <p:cNvSpPr txBox="1"/>
              <p:nvPr/>
            </p:nvSpPr>
            <p:spPr>
              <a:xfrm>
                <a:off x="2089831" y="1821507"/>
                <a:ext cx="1165939" cy="972625"/>
              </a:xfrm>
              <a:prstGeom prst="rect">
                <a:avLst/>
              </a:prstGeom>
              <a:grpFill/>
              <a:ln w="28575">
                <a:noFill/>
              </a:ln>
            </p:spPr>
            <p:style>
              <a:lnRef idx="0">
                <a:scrgbClr r="0" g="0" b="0"/>
              </a:lnRef>
              <a:fillRef idx="0">
                <a:scrgbClr r="0" g="0" b="0"/>
              </a:fillRef>
              <a:effectRef idx="0">
                <a:scrgbClr r="0" g="0" b="0"/>
              </a:effectRef>
              <a:fontRef idx="minor">
                <a:schemeClr val="lt1"/>
              </a:fontRef>
            </p:style>
            <p:txBody>
              <a:bodyPr spcFirstLastPara="0" vert="horz" wrap="square" lIns="34291" tIns="34291" rIns="34291" bIns="34291" numCol="1" spcCol="1270" anchor="ctr" anchorCtr="0">
                <a:noAutofit/>
              </a:bodyPr>
              <a:lstStyle/>
              <a:p>
                <a:pPr algn="ctr" defTabSz="800080">
                  <a:lnSpc>
                    <a:spcPct val="90000"/>
                  </a:lnSpc>
                  <a:spcBef>
                    <a:spcPct val="0"/>
                  </a:spcBef>
                  <a:spcAft>
                    <a:spcPct val="35000"/>
                  </a:spcAft>
                  <a:buClr>
                    <a:srgbClr val="000000"/>
                  </a:buClr>
                  <a:defRPr/>
                </a:pPr>
                <a:r>
                  <a:rPr lang="en-US" b="1">
                    <a:solidFill>
                      <a:srgbClr val="FFFFFF"/>
                    </a:solidFill>
                    <a:latin typeface="Rockwell"/>
                    <a:ea typeface="Roboto" pitchFamily="2" charset="0"/>
                    <a:sym typeface="Arial"/>
                  </a:rPr>
                  <a:t>All Grade Levels</a:t>
                </a:r>
              </a:p>
            </p:txBody>
          </p:sp>
        </p:grpSp>
      </p:grpSp>
      <p:grpSp>
        <p:nvGrpSpPr>
          <p:cNvPr id="60" name="Group 59">
            <a:extLst>
              <a:ext uri="{FF2B5EF4-FFF2-40B4-BE49-F238E27FC236}">
                <a16:creationId xmlns:a16="http://schemas.microsoft.com/office/drawing/2014/main" id="{2BA682B8-E84A-350B-2543-37B5F1FC427B}"/>
              </a:ext>
            </a:extLst>
          </p:cNvPr>
          <p:cNvGrpSpPr/>
          <p:nvPr/>
        </p:nvGrpSpPr>
        <p:grpSpPr>
          <a:xfrm>
            <a:off x="3621927" y="1389097"/>
            <a:ext cx="1594283" cy="2717171"/>
            <a:chOff x="2716445" y="1041823"/>
            <a:chExt cx="1195712" cy="2037878"/>
          </a:xfrm>
          <a:solidFill>
            <a:srgbClr val="30B1B8"/>
          </a:solidFill>
        </p:grpSpPr>
        <p:sp>
          <p:nvSpPr>
            <p:cNvPr id="61" name="Arrow: Left 60">
              <a:extLst>
                <a:ext uri="{FF2B5EF4-FFF2-40B4-BE49-F238E27FC236}">
                  <a16:creationId xmlns:a16="http://schemas.microsoft.com/office/drawing/2014/main" id="{4A092C95-EDF2-D68C-CCA8-CE6A1AFFA93D}"/>
                </a:ext>
              </a:extLst>
            </p:cNvPr>
            <p:cNvSpPr/>
            <p:nvPr/>
          </p:nvSpPr>
          <p:spPr>
            <a:xfrm rot="14400000">
              <a:off x="2831812" y="1999357"/>
              <a:ext cx="1717179" cy="443510"/>
            </a:xfrm>
            <a:prstGeom prst="leftArrow">
              <a:avLst>
                <a:gd name="adj1" fmla="val 60000"/>
                <a:gd name="adj2" fmla="val 50000"/>
              </a:avLst>
            </a:prstGeom>
            <a:solidFill>
              <a:srgbClr val="30B1B8"/>
            </a:solidFill>
            <a:ln w="28575">
              <a:solidFill>
                <a:srgbClr val="573393"/>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defTabSz="1219170">
                <a:buClr>
                  <a:srgbClr val="000000"/>
                </a:buClr>
                <a:defRPr/>
              </a:pPr>
              <a:endParaRPr lang="en-US" sz="1867" kern="0" dirty="0">
                <a:solidFill>
                  <a:srgbClr val="FFFFFF"/>
                </a:solidFill>
                <a:latin typeface="Rockwell"/>
                <a:sym typeface="Arial"/>
              </a:endParaRPr>
            </a:p>
          </p:txBody>
        </p:sp>
        <p:grpSp>
          <p:nvGrpSpPr>
            <p:cNvPr id="62" name="Group 61">
              <a:extLst>
                <a:ext uri="{FF2B5EF4-FFF2-40B4-BE49-F238E27FC236}">
                  <a16:creationId xmlns:a16="http://schemas.microsoft.com/office/drawing/2014/main" id="{C22CA5F5-E5BD-AECD-A395-B0B816A1F013}"/>
                </a:ext>
              </a:extLst>
            </p:cNvPr>
            <p:cNvGrpSpPr/>
            <p:nvPr/>
          </p:nvGrpSpPr>
          <p:grpSpPr>
            <a:xfrm>
              <a:off x="2716445" y="1041823"/>
              <a:ext cx="1089323" cy="871458"/>
              <a:chOff x="3213137" y="464482"/>
              <a:chExt cx="1452430" cy="1161944"/>
            </a:xfrm>
            <a:grpFill/>
          </p:grpSpPr>
          <p:sp>
            <p:nvSpPr>
              <p:cNvPr id="63" name="Rectangle: Rounded Corners 62">
                <a:extLst>
                  <a:ext uri="{FF2B5EF4-FFF2-40B4-BE49-F238E27FC236}">
                    <a16:creationId xmlns:a16="http://schemas.microsoft.com/office/drawing/2014/main" id="{71F6698F-C527-5E4B-BF69-E4F5B324B4A4}"/>
                  </a:ext>
                </a:extLst>
              </p:cNvPr>
              <p:cNvSpPr/>
              <p:nvPr/>
            </p:nvSpPr>
            <p:spPr>
              <a:xfrm>
                <a:off x="3213137" y="464482"/>
                <a:ext cx="1452430" cy="1161944"/>
              </a:xfrm>
              <a:prstGeom prst="roundRect">
                <a:avLst>
                  <a:gd name="adj" fmla="val 10000"/>
                </a:avLst>
              </a:prstGeom>
              <a:grpFill/>
              <a:ln w="28575">
                <a:solidFill>
                  <a:srgbClr val="3D5EA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FFFFFF"/>
                  </a:solidFill>
                  <a:latin typeface="Rockwell"/>
                  <a:sym typeface="Arial"/>
                </a:endParaRPr>
              </a:p>
            </p:txBody>
          </p:sp>
          <p:sp>
            <p:nvSpPr>
              <p:cNvPr id="2048" name="Rectangle: Rounded Corners 13">
                <a:extLst>
                  <a:ext uri="{FF2B5EF4-FFF2-40B4-BE49-F238E27FC236}">
                    <a16:creationId xmlns:a16="http://schemas.microsoft.com/office/drawing/2014/main" id="{D1C42604-6DC9-5F01-7751-9753BD3303AF}"/>
                  </a:ext>
                </a:extLst>
              </p:cNvPr>
              <p:cNvSpPr txBox="1"/>
              <p:nvPr/>
            </p:nvSpPr>
            <p:spPr>
              <a:xfrm>
                <a:off x="3296792" y="527306"/>
                <a:ext cx="1285119" cy="900184"/>
              </a:xfrm>
              <a:prstGeom prst="rect">
                <a:avLst/>
              </a:prstGeom>
              <a:grpFill/>
              <a:ln w="28575">
                <a:noFill/>
              </a:ln>
            </p:spPr>
            <p:style>
              <a:lnRef idx="0">
                <a:scrgbClr r="0" g="0" b="0"/>
              </a:lnRef>
              <a:fillRef idx="0">
                <a:scrgbClr r="0" g="0" b="0"/>
              </a:fillRef>
              <a:effectRef idx="0">
                <a:scrgbClr r="0" g="0" b="0"/>
              </a:effectRef>
              <a:fontRef idx="minor">
                <a:schemeClr val="lt1"/>
              </a:fontRef>
            </p:style>
            <p:txBody>
              <a:bodyPr spcFirstLastPara="0" vert="horz" wrap="square" lIns="34291" tIns="34291" rIns="34291" bIns="34291" numCol="1" spcCol="1270" anchor="ctr" anchorCtr="0">
                <a:noAutofit/>
              </a:bodyPr>
              <a:lstStyle/>
              <a:p>
                <a:pPr algn="ctr" defTabSz="800080">
                  <a:lnSpc>
                    <a:spcPct val="90000"/>
                  </a:lnSpc>
                  <a:spcBef>
                    <a:spcPct val="0"/>
                  </a:spcBef>
                  <a:spcAft>
                    <a:spcPct val="35000"/>
                  </a:spcAft>
                  <a:buClr>
                    <a:srgbClr val="000000"/>
                  </a:buClr>
                  <a:defRPr/>
                </a:pPr>
                <a:r>
                  <a:rPr lang="en-US" b="1">
                    <a:solidFill>
                      <a:srgbClr val="FFFFFF"/>
                    </a:solidFill>
                    <a:latin typeface="Rockwell"/>
                    <a:sym typeface="Arial"/>
                  </a:rPr>
                  <a:t>Saves Time</a:t>
                </a:r>
              </a:p>
            </p:txBody>
          </p:sp>
        </p:grpSp>
      </p:grpSp>
      <p:grpSp>
        <p:nvGrpSpPr>
          <p:cNvPr id="2049" name="Group 2048">
            <a:extLst>
              <a:ext uri="{FF2B5EF4-FFF2-40B4-BE49-F238E27FC236}">
                <a16:creationId xmlns:a16="http://schemas.microsoft.com/office/drawing/2014/main" id="{4675835C-8FB2-227D-FD4D-39EFA310767D}"/>
              </a:ext>
            </a:extLst>
          </p:cNvPr>
          <p:cNvGrpSpPr/>
          <p:nvPr/>
        </p:nvGrpSpPr>
        <p:grpSpPr>
          <a:xfrm>
            <a:off x="5330151" y="1326321"/>
            <a:ext cx="1452431" cy="2482691"/>
            <a:chOff x="3993449" y="1013830"/>
            <a:chExt cx="1089323" cy="1862018"/>
          </a:xfrm>
          <a:solidFill>
            <a:srgbClr val="30B1B8"/>
          </a:solidFill>
        </p:grpSpPr>
        <p:sp>
          <p:nvSpPr>
            <p:cNvPr id="2051" name="Arrow: Left 2050">
              <a:extLst>
                <a:ext uri="{FF2B5EF4-FFF2-40B4-BE49-F238E27FC236}">
                  <a16:creationId xmlns:a16="http://schemas.microsoft.com/office/drawing/2014/main" id="{A7B9CF1D-0563-8104-6DAA-1EE87BEE2746}"/>
                </a:ext>
              </a:extLst>
            </p:cNvPr>
            <p:cNvSpPr/>
            <p:nvPr/>
          </p:nvSpPr>
          <p:spPr>
            <a:xfrm rot="16200000">
              <a:off x="3706533" y="1795504"/>
              <a:ext cx="1717179" cy="443510"/>
            </a:xfrm>
            <a:prstGeom prst="leftArrow">
              <a:avLst>
                <a:gd name="adj1" fmla="val 60000"/>
                <a:gd name="adj2" fmla="val 50000"/>
              </a:avLst>
            </a:prstGeom>
            <a:solidFill>
              <a:srgbClr val="30B1B8"/>
            </a:solidFill>
            <a:ln w="28575">
              <a:solidFill>
                <a:srgbClr val="573393"/>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defTabSz="1219170">
                <a:buClr>
                  <a:srgbClr val="000000"/>
                </a:buClr>
                <a:defRPr/>
              </a:pPr>
              <a:endParaRPr lang="en-US" sz="1867" kern="0" dirty="0">
                <a:solidFill>
                  <a:srgbClr val="FFFFFF"/>
                </a:solidFill>
                <a:latin typeface="Rockwell"/>
                <a:sym typeface="Arial"/>
              </a:endParaRPr>
            </a:p>
          </p:txBody>
        </p:sp>
        <p:grpSp>
          <p:nvGrpSpPr>
            <p:cNvPr id="2052" name="Group 2051">
              <a:extLst>
                <a:ext uri="{FF2B5EF4-FFF2-40B4-BE49-F238E27FC236}">
                  <a16:creationId xmlns:a16="http://schemas.microsoft.com/office/drawing/2014/main" id="{CAFC98E2-36A7-42D1-102B-A443B046F84C}"/>
                </a:ext>
              </a:extLst>
            </p:cNvPr>
            <p:cNvGrpSpPr/>
            <p:nvPr/>
          </p:nvGrpSpPr>
          <p:grpSpPr>
            <a:xfrm>
              <a:off x="3993449" y="1013830"/>
              <a:ext cx="1089323" cy="871458"/>
              <a:chOff x="4943276" y="893"/>
              <a:chExt cx="1452430" cy="1161944"/>
            </a:xfrm>
            <a:grpFill/>
          </p:grpSpPr>
          <p:sp>
            <p:nvSpPr>
              <p:cNvPr id="2053" name="Rectangle: Rounded Corners 2052">
                <a:extLst>
                  <a:ext uri="{FF2B5EF4-FFF2-40B4-BE49-F238E27FC236}">
                    <a16:creationId xmlns:a16="http://schemas.microsoft.com/office/drawing/2014/main" id="{0EAD137E-D810-8E62-DE09-366EDA82A1BE}"/>
                  </a:ext>
                </a:extLst>
              </p:cNvPr>
              <p:cNvSpPr/>
              <p:nvPr/>
            </p:nvSpPr>
            <p:spPr>
              <a:xfrm>
                <a:off x="4943276" y="893"/>
                <a:ext cx="1452430" cy="1161944"/>
              </a:xfrm>
              <a:prstGeom prst="roundRect">
                <a:avLst>
                  <a:gd name="adj" fmla="val 10000"/>
                </a:avLst>
              </a:prstGeom>
              <a:grpFill/>
              <a:ln w="28575">
                <a:solidFill>
                  <a:srgbClr val="3D5EA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FFFFFF"/>
                  </a:solidFill>
                  <a:latin typeface="Rockwell"/>
                  <a:sym typeface="Arial"/>
                </a:endParaRPr>
              </a:p>
            </p:txBody>
          </p:sp>
          <p:sp>
            <p:nvSpPr>
              <p:cNvPr id="2054" name="Rectangle: Rounded Corners 16">
                <a:extLst>
                  <a:ext uri="{FF2B5EF4-FFF2-40B4-BE49-F238E27FC236}">
                    <a16:creationId xmlns:a16="http://schemas.microsoft.com/office/drawing/2014/main" id="{C7EAAC9E-8C92-DB4B-6BF8-CFEF21D1FBFF}"/>
                  </a:ext>
                </a:extLst>
              </p:cNvPr>
              <p:cNvSpPr txBox="1"/>
              <p:nvPr/>
            </p:nvSpPr>
            <p:spPr>
              <a:xfrm>
                <a:off x="5038783" y="60678"/>
                <a:ext cx="1266395" cy="1057596"/>
              </a:xfrm>
              <a:prstGeom prst="rect">
                <a:avLst/>
              </a:prstGeom>
              <a:grpFill/>
              <a:ln w="28575">
                <a:noFill/>
              </a:ln>
            </p:spPr>
            <p:style>
              <a:lnRef idx="0">
                <a:scrgbClr r="0" g="0" b="0"/>
              </a:lnRef>
              <a:fillRef idx="0">
                <a:scrgbClr r="0" g="0" b="0"/>
              </a:fillRef>
              <a:effectRef idx="0">
                <a:scrgbClr r="0" g="0" b="0"/>
              </a:effectRef>
              <a:fontRef idx="minor">
                <a:schemeClr val="lt1"/>
              </a:fontRef>
            </p:style>
            <p:txBody>
              <a:bodyPr spcFirstLastPara="0" vert="horz" wrap="square" lIns="34291" tIns="34291" rIns="34291" bIns="34291" numCol="1" spcCol="1270" anchor="ctr" anchorCtr="0">
                <a:noAutofit/>
              </a:bodyPr>
              <a:lstStyle/>
              <a:p>
                <a:pPr algn="ctr" defTabSz="800080">
                  <a:lnSpc>
                    <a:spcPct val="90000"/>
                  </a:lnSpc>
                  <a:spcBef>
                    <a:spcPct val="0"/>
                  </a:spcBef>
                  <a:spcAft>
                    <a:spcPct val="35000"/>
                  </a:spcAft>
                  <a:buClr>
                    <a:srgbClr val="000000"/>
                  </a:buClr>
                  <a:defRPr/>
                </a:pPr>
                <a:r>
                  <a:rPr lang="en-US" b="1">
                    <a:solidFill>
                      <a:srgbClr val="FFFFFF"/>
                    </a:solidFill>
                    <a:latin typeface="Rockwell"/>
                    <a:sym typeface="Arial"/>
                  </a:rPr>
                  <a:t>Reduces Office Referrals</a:t>
                </a:r>
              </a:p>
            </p:txBody>
          </p:sp>
        </p:grpSp>
      </p:grpSp>
      <p:grpSp>
        <p:nvGrpSpPr>
          <p:cNvPr id="2055" name="Group 2054">
            <a:extLst>
              <a:ext uri="{FF2B5EF4-FFF2-40B4-BE49-F238E27FC236}">
                <a16:creationId xmlns:a16="http://schemas.microsoft.com/office/drawing/2014/main" id="{5778269D-F172-D989-11E1-EB63C3A75687}"/>
              </a:ext>
            </a:extLst>
          </p:cNvPr>
          <p:cNvGrpSpPr/>
          <p:nvPr/>
        </p:nvGrpSpPr>
        <p:grpSpPr>
          <a:xfrm>
            <a:off x="6940356" y="1389097"/>
            <a:ext cx="1782712" cy="2717171"/>
            <a:chOff x="5205267" y="1041823"/>
            <a:chExt cx="1337034" cy="2037878"/>
          </a:xfrm>
          <a:solidFill>
            <a:srgbClr val="30B1B8"/>
          </a:solidFill>
        </p:grpSpPr>
        <p:sp>
          <p:nvSpPr>
            <p:cNvPr id="2056" name="Arrow: Left 2055">
              <a:extLst>
                <a:ext uri="{FF2B5EF4-FFF2-40B4-BE49-F238E27FC236}">
                  <a16:creationId xmlns:a16="http://schemas.microsoft.com/office/drawing/2014/main" id="{A9531EC4-4220-217A-6CD1-9E6497BE018A}"/>
                </a:ext>
              </a:extLst>
            </p:cNvPr>
            <p:cNvSpPr/>
            <p:nvPr/>
          </p:nvSpPr>
          <p:spPr>
            <a:xfrm rot="18000000">
              <a:off x="4568432" y="1999357"/>
              <a:ext cx="1717179" cy="443510"/>
            </a:xfrm>
            <a:prstGeom prst="leftArrow">
              <a:avLst>
                <a:gd name="adj1" fmla="val 60000"/>
                <a:gd name="adj2" fmla="val 50000"/>
              </a:avLst>
            </a:prstGeom>
            <a:solidFill>
              <a:srgbClr val="30B1B8"/>
            </a:solidFill>
            <a:ln w="28575">
              <a:solidFill>
                <a:srgbClr val="573393"/>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defTabSz="1219170">
                <a:buClr>
                  <a:srgbClr val="000000"/>
                </a:buClr>
                <a:defRPr/>
              </a:pPr>
              <a:endParaRPr lang="en-US" sz="1867" kern="0" dirty="0">
                <a:solidFill>
                  <a:srgbClr val="FFFFFF"/>
                </a:solidFill>
                <a:latin typeface="Rockwell"/>
                <a:sym typeface="Arial"/>
              </a:endParaRPr>
            </a:p>
          </p:txBody>
        </p:sp>
        <p:grpSp>
          <p:nvGrpSpPr>
            <p:cNvPr id="2057" name="Group 2056">
              <a:extLst>
                <a:ext uri="{FF2B5EF4-FFF2-40B4-BE49-F238E27FC236}">
                  <a16:creationId xmlns:a16="http://schemas.microsoft.com/office/drawing/2014/main" id="{06CD4967-4C13-9F77-0D99-BCDBD3CE4877}"/>
                </a:ext>
              </a:extLst>
            </p:cNvPr>
            <p:cNvGrpSpPr/>
            <p:nvPr/>
          </p:nvGrpSpPr>
          <p:grpSpPr>
            <a:xfrm>
              <a:off x="5311654" y="1041823"/>
              <a:ext cx="1230647" cy="871458"/>
              <a:chOff x="6673415" y="464482"/>
              <a:chExt cx="1452430" cy="1161944"/>
            </a:xfrm>
            <a:grpFill/>
          </p:grpSpPr>
          <p:sp>
            <p:nvSpPr>
              <p:cNvPr id="2058" name="Rectangle: Rounded Corners 2057">
                <a:extLst>
                  <a:ext uri="{FF2B5EF4-FFF2-40B4-BE49-F238E27FC236}">
                    <a16:creationId xmlns:a16="http://schemas.microsoft.com/office/drawing/2014/main" id="{A65A33C8-C360-7C6F-7BAF-717349E2F338}"/>
                  </a:ext>
                </a:extLst>
              </p:cNvPr>
              <p:cNvSpPr/>
              <p:nvPr/>
            </p:nvSpPr>
            <p:spPr>
              <a:xfrm>
                <a:off x="6673415" y="464482"/>
                <a:ext cx="1452430" cy="1161944"/>
              </a:xfrm>
              <a:prstGeom prst="roundRect">
                <a:avLst>
                  <a:gd name="adj" fmla="val 10000"/>
                </a:avLst>
              </a:prstGeom>
              <a:grpFill/>
              <a:ln w="28575">
                <a:solidFill>
                  <a:srgbClr val="3D5EA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FFFFFF"/>
                  </a:solidFill>
                  <a:latin typeface="Rockwell"/>
                  <a:sym typeface="Arial"/>
                </a:endParaRPr>
              </a:p>
            </p:txBody>
          </p:sp>
          <p:sp>
            <p:nvSpPr>
              <p:cNvPr id="2059" name="Rectangle: Rounded Corners 19">
                <a:extLst>
                  <a:ext uri="{FF2B5EF4-FFF2-40B4-BE49-F238E27FC236}">
                    <a16:creationId xmlns:a16="http://schemas.microsoft.com/office/drawing/2014/main" id="{01C0C363-8667-CDEB-7538-428B187180B3}"/>
                  </a:ext>
                </a:extLst>
              </p:cNvPr>
              <p:cNvSpPr txBox="1"/>
              <p:nvPr/>
            </p:nvSpPr>
            <p:spPr>
              <a:xfrm>
                <a:off x="6716140" y="614667"/>
                <a:ext cx="1368610" cy="912345"/>
              </a:xfrm>
              <a:prstGeom prst="rect">
                <a:avLst/>
              </a:prstGeom>
              <a:grpFill/>
              <a:ln w="28575">
                <a:noFill/>
              </a:ln>
            </p:spPr>
            <p:style>
              <a:lnRef idx="0">
                <a:scrgbClr r="0" g="0" b="0"/>
              </a:lnRef>
              <a:fillRef idx="0">
                <a:scrgbClr r="0" g="0" b="0"/>
              </a:fillRef>
              <a:effectRef idx="0">
                <a:scrgbClr r="0" g="0" b="0"/>
              </a:effectRef>
              <a:fontRef idx="minor">
                <a:schemeClr val="lt1"/>
              </a:fontRef>
            </p:style>
            <p:txBody>
              <a:bodyPr spcFirstLastPara="0" vert="horz" wrap="square" lIns="34291" tIns="34291" rIns="34291" bIns="34291" numCol="1" spcCol="1270" anchor="ctr" anchorCtr="0">
                <a:noAutofit/>
              </a:bodyPr>
              <a:lstStyle/>
              <a:p>
                <a:pPr algn="ctr" defTabSz="800080">
                  <a:lnSpc>
                    <a:spcPct val="90000"/>
                  </a:lnSpc>
                  <a:spcBef>
                    <a:spcPct val="0"/>
                  </a:spcBef>
                  <a:spcAft>
                    <a:spcPct val="35000"/>
                  </a:spcAft>
                  <a:buClr>
                    <a:srgbClr val="000000"/>
                  </a:buClr>
                  <a:defRPr/>
                </a:pPr>
                <a:r>
                  <a:rPr lang="en-US" b="1">
                    <a:solidFill>
                      <a:srgbClr val="FFFFFF"/>
                    </a:solidFill>
                    <a:latin typeface="Rockwell"/>
                    <a:sym typeface="Arial"/>
                  </a:rPr>
                  <a:t>Increases Instructional Time</a:t>
                </a:r>
              </a:p>
            </p:txBody>
          </p:sp>
        </p:grpSp>
      </p:grpSp>
      <p:grpSp>
        <p:nvGrpSpPr>
          <p:cNvPr id="2060" name="Group 2059">
            <a:extLst>
              <a:ext uri="{FF2B5EF4-FFF2-40B4-BE49-F238E27FC236}">
                <a16:creationId xmlns:a16="http://schemas.microsoft.com/office/drawing/2014/main" id="{E00F2A02-8F5E-3865-8ABB-E10DB88388A9}"/>
              </a:ext>
            </a:extLst>
          </p:cNvPr>
          <p:cNvGrpSpPr/>
          <p:nvPr/>
        </p:nvGrpSpPr>
        <p:grpSpPr>
          <a:xfrm>
            <a:off x="6938771" y="2655647"/>
            <a:ext cx="3159995" cy="1449039"/>
            <a:chOff x="5204078" y="1991735"/>
            <a:chExt cx="2369996" cy="1086779"/>
          </a:xfrm>
          <a:solidFill>
            <a:srgbClr val="30B1B8"/>
          </a:solidFill>
        </p:grpSpPr>
        <p:sp>
          <p:nvSpPr>
            <p:cNvPr id="2061" name="Arrow: Left 2060">
              <a:extLst>
                <a:ext uri="{FF2B5EF4-FFF2-40B4-BE49-F238E27FC236}">
                  <a16:creationId xmlns:a16="http://schemas.microsoft.com/office/drawing/2014/main" id="{43251386-4B8A-40F5-306B-5F0905EC0167}"/>
                </a:ext>
              </a:extLst>
            </p:cNvPr>
            <p:cNvSpPr/>
            <p:nvPr/>
          </p:nvSpPr>
          <p:spPr>
            <a:xfrm rot="19800000">
              <a:off x="5204078" y="2635004"/>
              <a:ext cx="1717179" cy="443510"/>
            </a:xfrm>
            <a:prstGeom prst="leftArrow">
              <a:avLst>
                <a:gd name="adj1" fmla="val 60000"/>
                <a:gd name="adj2" fmla="val 50000"/>
              </a:avLst>
            </a:prstGeom>
            <a:solidFill>
              <a:srgbClr val="30B1B8"/>
            </a:solidFill>
            <a:ln w="28575">
              <a:solidFill>
                <a:srgbClr val="573393"/>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FFFFFF"/>
                </a:solidFill>
                <a:latin typeface="Rockwell"/>
                <a:sym typeface="Arial"/>
              </a:endParaRPr>
            </a:p>
          </p:txBody>
        </p:sp>
        <p:grpSp>
          <p:nvGrpSpPr>
            <p:cNvPr id="2062" name="Group 2061">
              <a:extLst>
                <a:ext uri="{FF2B5EF4-FFF2-40B4-BE49-F238E27FC236}">
                  <a16:creationId xmlns:a16="http://schemas.microsoft.com/office/drawing/2014/main" id="{62F48D84-A22A-6AF3-8FA7-5C7E20CE6F8F}"/>
                </a:ext>
              </a:extLst>
            </p:cNvPr>
            <p:cNvGrpSpPr/>
            <p:nvPr/>
          </p:nvGrpSpPr>
          <p:grpSpPr>
            <a:xfrm>
              <a:off x="6261566" y="1991735"/>
              <a:ext cx="1312508" cy="871458"/>
              <a:chOff x="7939965" y="1731032"/>
              <a:chExt cx="1452430" cy="1161944"/>
            </a:xfrm>
            <a:grpFill/>
          </p:grpSpPr>
          <p:sp>
            <p:nvSpPr>
              <p:cNvPr id="2063" name="Rectangle: Rounded Corners 2062">
                <a:extLst>
                  <a:ext uri="{FF2B5EF4-FFF2-40B4-BE49-F238E27FC236}">
                    <a16:creationId xmlns:a16="http://schemas.microsoft.com/office/drawing/2014/main" id="{5A59F27E-BF00-9CFD-357E-5614087A35F0}"/>
                  </a:ext>
                </a:extLst>
              </p:cNvPr>
              <p:cNvSpPr/>
              <p:nvPr/>
            </p:nvSpPr>
            <p:spPr>
              <a:xfrm>
                <a:off x="7939965" y="1731032"/>
                <a:ext cx="1452430" cy="1161944"/>
              </a:xfrm>
              <a:prstGeom prst="roundRect">
                <a:avLst>
                  <a:gd name="adj" fmla="val 10000"/>
                </a:avLst>
              </a:prstGeom>
              <a:grpFill/>
              <a:ln w="28575">
                <a:solidFill>
                  <a:srgbClr val="3D5EA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FFFFFF"/>
                  </a:solidFill>
                  <a:latin typeface="Rockwell"/>
                  <a:sym typeface="Arial"/>
                </a:endParaRPr>
              </a:p>
            </p:txBody>
          </p:sp>
          <p:sp>
            <p:nvSpPr>
              <p:cNvPr id="2064" name="Rectangle: Rounded Corners 22">
                <a:extLst>
                  <a:ext uri="{FF2B5EF4-FFF2-40B4-BE49-F238E27FC236}">
                    <a16:creationId xmlns:a16="http://schemas.microsoft.com/office/drawing/2014/main" id="{8DD760EB-FC32-5154-82AC-2F65EE011ECC}"/>
                  </a:ext>
                </a:extLst>
              </p:cNvPr>
              <p:cNvSpPr txBox="1"/>
              <p:nvPr/>
            </p:nvSpPr>
            <p:spPr>
              <a:xfrm>
                <a:off x="8024797" y="1850989"/>
                <a:ext cx="1281185" cy="920275"/>
              </a:xfrm>
              <a:prstGeom prst="rect">
                <a:avLst/>
              </a:prstGeom>
              <a:grpFill/>
              <a:ln w="28575">
                <a:noFill/>
              </a:ln>
            </p:spPr>
            <p:style>
              <a:lnRef idx="0">
                <a:scrgbClr r="0" g="0" b="0"/>
              </a:lnRef>
              <a:fillRef idx="0">
                <a:scrgbClr r="0" g="0" b="0"/>
              </a:fillRef>
              <a:effectRef idx="0">
                <a:scrgbClr r="0" g="0" b="0"/>
              </a:effectRef>
              <a:fontRef idx="minor">
                <a:schemeClr val="lt1"/>
              </a:fontRef>
            </p:style>
            <p:txBody>
              <a:bodyPr spcFirstLastPara="0" vert="horz" wrap="square" lIns="34291" tIns="34291" rIns="34291" bIns="34291" numCol="1" spcCol="1270" anchor="ctr" anchorCtr="0">
                <a:noAutofit/>
              </a:bodyPr>
              <a:lstStyle/>
              <a:p>
                <a:pPr algn="ctr" defTabSz="800080">
                  <a:lnSpc>
                    <a:spcPct val="90000"/>
                  </a:lnSpc>
                  <a:spcBef>
                    <a:spcPct val="0"/>
                  </a:spcBef>
                  <a:spcAft>
                    <a:spcPct val="35000"/>
                  </a:spcAft>
                  <a:buClr>
                    <a:srgbClr val="000000"/>
                  </a:buClr>
                  <a:defRPr/>
                </a:pPr>
                <a:r>
                  <a:rPr lang="en-US" sz="1700" b="1">
                    <a:solidFill>
                      <a:srgbClr val="FFFFFF"/>
                    </a:solidFill>
                    <a:latin typeface="Rockwell"/>
                    <a:sym typeface="Arial"/>
                  </a:rPr>
                  <a:t>Increases Positive Relationships</a:t>
                </a:r>
              </a:p>
            </p:txBody>
          </p:sp>
        </p:grpSp>
      </p:grpSp>
      <p:grpSp>
        <p:nvGrpSpPr>
          <p:cNvPr id="2065" name="Group 2064">
            <a:extLst>
              <a:ext uri="{FF2B5EF4-FFF2-40B4-BE49-F238E27FC236}">
                <a16:creationId xmlns:a16="http://schemas.microsoft.com/office/drawing/2014/main" id="{45FCAA12-6597-44FB-E203-6ACA8B59FFB1}"/>
              </a:ext>
            </a:extLst>
          </p:cNvPr>
          <p:cNvGrpSpPr/>
          <p:nvPr/>
        </p:nvGrpSpPr>
        <p:grpSpPr>
          <a:xfrm>
            <a:off x="7248988" y="4385785"/>
            <a:ext cx="3015787" cy="1161944"/>
            <a:chOff x="5436741" y="3289339"/>
            <a:chExt cx="2261840" cy="871458"/>
          </a:xfrm>
          <a:solidFill>
            <a:srgbClr val="30B1B8"/>
          </a:solidFill>
        </p:grpSpPr>
        <p:sp>
          <p:nvSpPr>
            <p:cNvPr id="2066" name="Arrow: Left 2065">
              <a:extLst>
                <a:ext uri="{FF2B5EF4-FFF2-40B4-BE49-F238E27FC236}">
                  <a16:creationId xmlns:a16="http://schemas.microsoft.com/office/drawing/2014/main" id="{2E2F8963-4B1F-D0C0-9299-89631555628F}"/>
                </a:ext>
              </a:extLst>
            </p:cNvPr>
            <p:cNvSpPr/>
            <p:nvPr/>
          </p:nvSpPr>
          <p:spPr>
            <a:xfrm>
              <a:off x="5436741" y="3503313"/>
              <a:ext cx="1717179" cy="443510"/>
            </a:xfrm>
            <a:prstGeom prst="leftArrow">
              <a:avLst>
                <a:gd name="adj1" fmla="val 60000"/>
                <a:gd name="adj2" fmla="val 50000"/>
              </a:avLst>
            </a:prstGeom>
            <a:solidFill>
              <a:srgbClr val="30B1B8"/>
            </a:solidFill>
            <a:ln w="28575">
              <a:solidFill>
                <a:srgbClr val="573393"/>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defTabSz="1219170">
                <a:buClr>
                  <a:srgbClr val="000000"/>
                </a:buClr>
                <a:defRPr/>
              </a:pPr>
              <a:endParaRPr lang="en-US" sz="1867" kern="0" dirty="0">
                <a:solidFill>
                  <a:srgbClr val="FFFFFF"/>
                </a:solidFill>
                <a:latin typeface="Rockwell"/>
                <a:sym typeface="Arial"/>
              </a:endParaRPr>
            </a:p>
          </p:txBody>
        </p:sp>
        <p:grpSp>
          <p:nvGrpSpPr>
            <p:cNvPr id="2067" name="Group 2066">
              <a:extLst>
                <a:ext uri="{FF2B5EF4-FFF2-40B4-BE49-F238E27FC236}">
                  <a16:creationId xmlns:a16="http://schemas.microsoft.com/office/drawing/2014/main" id="{42F484C0-720A-9863-1055-739272EE116D}"/>
                </a:ext>
              </a:extLst>
            </p:cNvPr>
            <p:cNvGrpSpPr/>
            <p:nvPr/>
          </p:nvGrpSpPr>
          <p:grpSpPr>
            <a:xfrm>
              <a:off x="6609258" y="3289339"/>
              <a:ext cx="1089323" cy="871458"/>
              <a:chOff x="8403554" y="3461171"/>
              <a:chExt cx="1452430" cy="1161944"/>
            </a:xfrm>
            <a:grpFill/>
          </p:grpSpPr>
          <p:sp>
            <p:nvSpPr>
              <p:cNvPr id="2068" name="Rectangle: Rounded Corners 2067">
                <a:extLst>
                  <a:ext uri="{FF2B5EF4-FFF2-40B4-BE49-F238E27FC236}">
                    <a16:creationId xmlns:a16="http://schemas.microsoft.com/office/drawing/2014/main" id="{3AE156F6-D372-9637-F7F6-D6BD60CC0A7D}"/>
                  </a:ext>
                </a:extLst>
              </p:cNvPr>
              <p:cNvSpPr/>
              <p:nvPr/>
            </p:nvSpPr>
            <p:spPr>
              <a:xfrm>
                <a:off x="8403554" y="3461171"/>
                <a:ext cx="1452430" cy="1161944"/>
              </a:xfrm>
              <a:prstGeom prst="roundRect">
                <a:avLst>
                  <a:gd name="adj" fmla="val 10000"/>
                </a:avLst>
              </a:prstGeom>
              <a:grpFill/>
              <a:ln w="28575">
                <a:solidFill>
                  <a:srgbClr val="3D5EAB"/>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defTabSz="1219170">
                  <a:buClr>
                    <a:srgbClr val="000000"/>
                  </a:buClr>
                  <a:defRPr/>
                </a:pPr>
                <a:endParaRPr lang="en-US" sz="1867" kern="0">
                  <a:solidFill>
                    <a:srgbClr val="FFFFFF"/>
                  </a:solidFill>
                  <a:latin typeface="Rockwell"/>
                  <a:sym typeface="Arial"/>
                </a:endParaRPr>
              </a:p>
            </p:txBody>
          </p:sp>
          <p:sp>
            <p:nvSpPr>
              <p:cNvPr id="2069" name="Rectangle: Rounded Corners 25">
                <a:extLst>
                  <a:ext uri="{FF2B5EF4-FFF2-40B4-BE49-F238E27FC236}">
                    <a16:creationId xmlns:a16="http://schemas.microsoft.com/office/drawing/2014/main" id="{6CF25C9C-1A1B-CEB5-B58C-DE1682565A7B}"/>
                  </a:ext>
                </a:extLst>
              </p:cNvPr>
              <p:cNvSpPr txBox="1"/>
              <p:nvPr/>
            </p:nvSpPr>
            <p:spPr>
              <a:xfrm>
                <a:off x="8502283" y="3502394"/>
                <a:ext cx="1252389" cy="1056844"/>
              </a:xfrm>
              <a:prstGeom prst="rect">
                <a:avLst/>
              </a:prstGeom>
              <a:grpFill/>
              <a:ln w="28575">
                <a:noFill/>
              </a:ln>
            </p:spPr>
            <p:style>
              <a:lnRef idx="0">
                <a:scrgbClr r="0" g="0" b="0"/>
              </a:lnRef>
              <a:fillRef idx="0">
                <a:scrgbClr r="0" g="0" b="0"/>
              </a:fillRef>
              <a:effectRef idx="0">
                <a:scrgbClr r="0" g="0" b="0"/>
              </a:effectRef>
              <a:fontRef idx="minor">
                <a:schemeClr val="lt1"/>
              </a:fontRef>
            </p:style>
            <p:txBody>
              <a:bodyPr spcFirstLastPara="0" vert="horz" wrap="square" lIns="34291" tIns="34291" rIns="34291" bIns="34291" numCol="1" spcCol="1270" anchor="ctr" anchorCtr="0">
                <a:noAutofit/>
              </a:bodyPr>
              <a:lstStyle/>
              <a:p>
                <a:pPr algn="ctr" defTabSz="800080">
                  <a:lnSpc>
                    <a:spcPct val="90000"/>
                  </a:lnSpc>
                  <a:spcBef>
                    <a:spcPct val="0"/>
                  </a:spcBef>
                  <a:spcAft>
                    <a:spcPct val="35000"/>
                  </a:spcAft>
                  <a:buClr>
                    <a:srgbClr val="000000"/>
                  </a:buClr>
                  <a:defRPr/>
                </a:pPr>
                <a:r>
                  <a:rPr lang="en-US" b="1">
                    <a:solidFill>
                      <a:srgbClr val="FFFFFF"/>
                    </a:solidFill>
                    <a:latin typeface="Rockwell"/>
                    <a:sym typeface="Arial"/>
                  </a:rPr>
                  <a:t>Builds Positive School Culture</a:t>
                </a:r>
              </a:p>
            </p:txBody>
          </p:sp>
        </p:grpSp>
      </p:grpSp>
      <p:pic>
        <p:nvPicPr>
          <p:cNvPr id="2072" name="Picture 2" descr="Screenshot 1">
            <a:extLst>
              <a:ext uri="{FF2B5EF4-FFF2-40B4-BE49-F238E27FC236}">
                <a16:creationId xmlns:a16="http://schemas.microsoft.com/office/drawing/2014/main" id="{B62D540F-2789-78DD-90EB-E7CF270EA8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03" t="63950" r="67411" b="15317"/>
          <a:stretch/>
        </p:blipFill>
        <p:spPr bwMode="auto">
          <a:xfrm>
            <a:off x="5381967" y="4597600"/>
            <a:ext cx="1429084" cy="782821"/>
          </a:xfrm>
          <a:prstGeom prst="rect">
            <a:avLst/>
          </a:prstGeom>
          <a:solidFill>
            <a:srgbClr val="30B1B8"/>
          </a:solidFill>
          <a:ln w="28575">
            <a:noFill/>
          </a:ln>
        </p:spPr>
      </p:pic>
    </p:spTree>
    <p:extLst>
      <p:ext uri="{BB962C8B-B14F-4D97-AF65-F5344CB8AC3E}">
        <p14:creationId xmlns:p14="http://schemas.microsoft.com/office/powerpoint/2010/main" val="3144780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6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p:txBody>
          <a:bodyPr anchor="ctr"/>
          <a:lstStyle/>
          <a:p>
            <a:pPr algn="ctr"/>
            <a:r>
              <a:rPr lang="en-US" dirty="0">
                <a:latin typeface="Rockwell"/>
              </a:rPr>
              <a:t>Logging into PBIS Rewards</a:t>
            </a:r>
          </a:p>
        </p:txBody>
      </p:sp>
      <p:pic>
        <p:nvPicPr>
          <p:cNvPr id="3" name="Picture 2">
            <a:extLst>
              <a:ext uri="{FF2B5EF4-FFF2-40B4-BE49-F238E27FC236}">
                <a16:creationId xmlns:a16="http://schemas.microsoft.com/office/drawing/2014/main" id="{46702710-7BC6-0646-59BB-4E0B7988D348}"/>
              </a:ext>
            </a:extLst>
          </p:cNvPr>
          <p:cNvPicPr>
            <a:picLocks noChangeAspect="1"/>
          </p:cNvPicPr>
          <p:nvPr/>
        </p:nvPicPr>
        <p:blipFill rotWithShape="1">
          <a:blip r:embed="rId3"/>
          <a:srcRect l="24022" t="4332" r="21801" b="16190"/>
          <a:stretch/>
        </p:blipFill>
        <p:spPr>
          <a:xfrm>
            <a:off x="4772655" y="4135973"/>
            <a:ext cx="2568023" cy="2548859"/>
          </a:xfrm>
          <a:prstGeom prst="ellipse">
            <a:avLst/>
          </a:prstGeom>
        </p:spPr>
      </p:pic>
    </p:spTree>
    <p:extLst>
      <p:ext uri="{BB962C8B-B14F-4D97-AF65-F5344CB8AC3E}">
        <p14:creationId xmlns:p14="http://schemas.microsoft.com/office/powerpoint/2010/main" val="4197609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9A6F6-6334-79DB-306F-6EBED6E237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878437-C10F-F396-44C0-DB24447A0899}"/>
              </a:ext>
            </a:extLst>
          </p:cNvPr>
          <p:cNvSpPr>
            <a:spLocks noGrp="1"/>
          </p:cNvSpPr>
          <p:nvPr>
            <p:ph type="title"/>
          </p:nvPr>
        </p:nvSpPr>
        <p:spPr>
          <a:xfrm>
            <a:off x="514927" y="149069"/>
            <a:ext cx="10515600" cy="1325563"/>
          </a:xfrm>
        </p:spPr>
        <p:txBody>
          <a:bodyPr/>
          <a:lstStyle/>
          <a:p>
            <a:r>
              <a:rPr lang="en-US">
                <a:solidFill>
                  <a:srgbClr val="000000"/>
                </a:solidFill>
                <a:latin typeface="Rockwell"/>
              </a:rPr>
              <a:t>Step 1:  Accessing the Web Portal</a:t>
            </a:r>
          </a:p>
        </p:txBody>
      </p:sp>
      <p:sp>
        <p:nvSpPr>
          <p:cNvPr id="18" name="TextBox 17">
            <a:extLst>
              <a:ext uri="{FF2B5EF4-FFF2-40B4-BE49-F238E27FC236}">
                <a16:creationId xmlns:a16="http://schemas.microsoft.com/office/drawing/2014/main" id="{39152DF3-1025-5CF0-74FE-7CE4292A4C0D}"/>
              </a:ext>
            </a:extLst>
          </p:cNvPr>
          <p:cNvSpPr txBox="1"/>
          <p:nvPr/>
        </p:nvSpPr>
        <p:spPr>
          <a:xfrm>
            <a:off x="3351535" y="1678305"/>
            <a:ext cx="8617828" cy="3539430"/>
          </a:xfrm>
          <a:prstGeom prst="rect">
            <a:avLst/>
          </a:prstGeom>
          <a:noFill/>
        </p:spPr>
        <p:txBody>
          <a:bodyPr wrap="square" rtlCol="0">
            <a:spAutoFit/>
          </a:bodyPr>
          <a:lstStyle/>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Access PBIS Rewards  through your district Clever/ClassLink Portal</a:t>
            </a:r>
          </a:p>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Access through our website:</a:t>
            </a:r>
            <a:br>
              <a:rPr lang="en-US" sz="3200" kern="0">
                <a:solidFill>
                  <a:srgbClr val="30B1B8"/>
                </a:solidFill>
                <a:latin typeface="Rockwell"/>
                <a:cs typeface="Arial"/>
                <a:sym typeface="Arial"/>
              </a:rPr>
            </a:br>
            <a:r>
              <a:rPr lang="en-US" sz="3200" kern="0">
                <a:solidFill>
                  <a:srgbClr val="30B1B8"/>
                </a:solidFill>
                <a:latin typeface="Rockwell"/>
                <a:cs typeface="Arial"/>
                <a:sym typeface="Arial"/>
              </a:rPr>
              <a:t>https://pbisr.navigate360.com/login.php</a:t>
            </a:r>
          </a:p>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Single Sign-On Option </a:t>
            </a:r>
          </a:p>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Email Address and Password</a:t>
            </a:r>
          </a:p>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Substitute/Cashier Login</a:t>
            </a:r>
          </a:p>
        </p:txBody>
      </p:sp>
      <p:pic>
        <p:nvPicPr>
          <p:cNvPr id="12" name="Picture 11">
            <a:extLst>
              <a:ext uri="{FF2B5EF4-FFF2-40B4-BE49-F238E27FC236}">
                <a16:creationId xmlns:a16="http://schemas.microsoft.com/office/drawing/2014/main" id="{F271723C-D2D4-007F-7625-788E7A007F33}"/>
              </a:ext>
            </a:extLst>
          </p:cNvPr>
          <p:cNvPicPr>
            <a:picLocks noChangeAspect="1"/>
          </p:cNvPicPr>
          <p:nvPr/>
        </p:nvPicPr>
        <p:blipFill>
          <a:blip r:embed="rId3"/>
          <a:stretch>
            <a:fillRect/>
          </a:stretch>
        </p:blipFill>
        <p:spPr>
          <a:xfrm>
            <a:off x="514928" y="1452536"/>
            <a:ext cx="2559577" cy="4707269"/>
          </a:xfrm>
          <a:prstGeom prst="rect">
            <a:avLst/>
          </a:prstGeom>
          <a:ln w="38100">
            <a:solidFill>
              <a:srgbClr val="30B1B8"/>
            </a:solidFill>
          </a:ln>
        </p:spPr>
      </p:pic>
      <p:sp>
        <p:nvSpPr>
          <p:cNvPr id="14" name="Rectangle 13">
            <a:extLst>
              <a:ext uri="{FF2B5EF4-FFF2-40B4-BE49-F238E27FC236}">
                <a16:creationId xmlns:a16="http://schemas.microsoft.com/office/drawing/2014/main" id="{F19C372F-6BE2-0372-B6A1-DB13AEF10A5F}"/>
              </a:ext>
            </a:extLst>
          </p:cNvPr>
          <p:cNvSpPr/>
          <p:nvPr/>
        </p:nvSpPr>
        <p:spPr>
          <a:xfrm>
            <a:off x="514928" y="5169521"/>
            <a:ext cx="2559577" cy="353987"/>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400" kern="0">
              <a:solidFill>
                <a:srgbClr val="FFFFFF"/>
              </a:solidFill>
              <a:latin typeface="Rockwell"/>
              <a:sym typeface="Arial"/>
            </a:endParaRPr>
          </a:p>
        </p:txBody>
      </p:sp>
      <p:sp>
        <p:nvSpPr>
          <p:cNvPr id="15" name="Rectangle 14">
            <a:extLst>
              <a:ext uri="{FF2B5EF4-FFF2-40B4-BE49-F238E27FC236}">
                <a16:creationId xmlns:a16="http://schemas.microsoft.com/office/drawing/2014/main" id="{DD9F85BF-F96A-8F18-CE6B-193677EE562B}"/>
              </a:ext>
            </a:extLst>
          </p:cNvPr>
          <p:cNvSpPr/>
          <p:nvPr/>
        </p:nvSpPr>
        <p:spPr>
          <a:xfrm>
            <a:off x="514928" y="2601105"/>
            <a:ext cx="2559577" cy="1325563"/>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400" kern="0">
              <a:solidFill>
                <a:srgbClr val="FFFFFF"/>
              </a:solidFill>
              <a:latin typeface="Rockwell"/>
              <a:sym typeface="Arial"/>
            </a:endParaRPr>
          </a:p>
        </p:txBody>
      </p:sp>
      <p:sp>
        <p:nvSpPr>
          <p:cNvPr id="19" name="Rectangle 18">
            <a:extLst>
              <a:ext uri="{FF2B5EF4-FFF2-40B4-BE49-F238E27FC236}">
                <a16:creationId xmlns:a16="http://schemas.microsoft.com/office/drawing/2014/main" id="{0474901E-7F2A-6539-ADDA-8F1A02FFE224}"/>
              </a:ext>
            </a:extLst>
          </p:cNvPr>
          <p:cNvSpPr/>
          <p:nvPr/>
        </p:nvSpPr>
        <p:spPr>
          <a:xfrm>
            <a:off x="514928" y="4849113"/>
            <a:ext cx="2559577" cy="353987"/>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400" kern="0">
              <a:solidFill>
                <a:srgbClr val="FFFFFF"/>
              </a:solidFill>
              <a:latin typeface="Rockwell"/>
              <a:sym typeface="Arial"/>
            </a:endParaRPr>
          </a:p>
        </p:txBody>
      </p:sp>
      <p:pic>
        <p:nvPicPr>
          <p:cNvPr id="20" name="Picture 19">
            <a:extLst>
              <a:ext uri="{FF2B5EF4-FFF2-40B4-BE49-F238E27FC236}">
                <a16:creationId xmlns:a16="http://schemas.microsoft.com/office/drawing/2014/main" id="{04EB76ED-04E0-67E9-6028-BF88433ED4A4}"/>
              </a:ext>
            </a:extLst>
          </p:cNvPr>
          <p:cNvPicPr>
            <a:picLocks noChangeAspect="1"/>
          </p:cNvPicPr>
          <p:nvPr/>
        </p:nvPicPr>
        <p:blipFill>
          <a:blip r:embed="rId4"/>
          <a:srcRect/>
          <a:stretch/>
        </p:blipFill>
        <p:spPr>
          <a:xfrm>
            <a:off x="3440741" y="1602840"/>
            <a:ext cx="8528623" cy="4428757"/>
          </a:xfrm>
          <a:prstGeom prst="rect">
            <a:avLst/>
          </a:prstGeom>
          <a:ln w="38100">
            <a:solidFill>
              <a:srgbClr val="30B1B8"/>
            </a:solidFill>
          </a:ln>
        </p:spPr>
      </p:pic>
      <p:sp>
        <p:nvSpPr>
          <p:cNvPr id="3" name="TextBox 2">
            <a:extLst>
              <a:ext uri="{FF2B5EF4-FFF2-40B4-BE49-F238E27FC236}">
                <a16:creationId xmlns:a16="http://schemas.microsoft.com/office/drawing/2014/main" id="{BD24F2B9-757E-CFD5-4B21-3689B988D80F}"/>
              </a:ext>
            </a:extLst>
          </p:cNvPr>
          <p:cNvSpPr txBox="1"/>
          <p:nvPr/>
        </p:nvSpPr>
        <p:spPr>
          <a:xfrm>
            <a:off x="4311110" y="6555043"/>
            <a:ext cx="3512821" cy="276999"/>
          </a:xfrm>
          <a:prstGeom prst="rect">
            <a:avLst/>
          </a:prstGeom>
          <a:noFill/>
        </p:spPr>
        <p:txBody>
          <a:bodyPr wrap="none" rtlCol="0">
            <a:spAutoFit/>
          </a:bodyPr>
          <a:lstStyle/>
          <a:p>
            <a:pPr marL="186262" defTabSz="1219170">
              <a:buClr>
                <a:srgbClr val="000000"/>
              </a:buClr>
              <a:defRPr>
                <a:latin typeface="Rockwell"/>
              </a:defRPr>
            </a:pPr>
            <a:r>
              <a:rPr lang="en-US" sz="1200" b="1" kern="0">
                <a:solidFill>
                  <a:srgbClr val="30B1B8"/>
                </a:solidFill>
                <a:latin typeface="Rockwell"/>
                <a:cs typeface="Arial"/>
                <a:sym typeface="Arial"/>
              </a:rPr>
              <a:t>https://pbisr.navigate360.com/login.php</a:t>
            </a:r>
          </a:p>
        </p:txBody>
      </p:sp>
    </p:spTree>
    <p:extLst>
      <p:ext uri="{BB962C8B-B14F-4D97-AF65-F5344CB8AC3E}">
        <p14:creationId xmlns:p14="http://schemas.microsoft.com/office/powerpoint/2010/main" val="183295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xEl>
                                              <p:pRg st="3" end="3"/>
                                            </p:txEl>
                                          </p:spTgt>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xEl>
                                              <p:pRg st="4" end="4"/>
                                            </p:txEl>
                                          </p:spTgt>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P spid="14" grpId="0" animBg="1"/>
      <p:bldP spid="14" grpId="1" animBg="1"/>
      <p:bldP spid="15" grpId="0" animBg="1"/>
      <p:bldP spid="15" grpId="1"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A8E7A16-F284-93D6-82F1-0C7DFD717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6FDC0A-FD8C-CF03-B116-AEC493EA82A9}"/>
              </a:ext>
            </a:extLst>
          </p:cNvPr>
          <p:cNvSpPr>
            <a:spLocks noGrp="1"/>
          </p:cNvSpPr>
          <p:nvPr>
            <p:ph type="title"/>
          </p:nvPr>
        </p:nvSpPr>
        <p:spPr>
          <a:xfrm>
            <a:off x="514927" y="149069"/>
            <a:ext cx="10515600" cy="1325563"/>
          </a:xfrm>
        </p:spPr>
        <p:txBody>
          <a:bodyPr/>
          <a:lstStyle/>
          <a:p>
            <a:r>
              <a:rPr lang="en-US">
                <a:solidFill>
                  <a:srgbClr val="000000"/>
                </a:solidFill>
                <a:latin typeface="Rockwell"/>
              </a:rPr>
              <a:t>Step 1:  Accessing the Web Portal</a:t>
            </a:r>
          </a:p>
        </p:txBody>
      </p:sp>
      <p:sp>
        <p:nvSpPr>
          <p:cNvPr id="18" name="TextBox 17">
            <a:extLst>
              <a:ext uri="{FF2B5EF4-FFF2-40B4-BE49-F238E27FC236}">
                <a16:creationId xmlns:a16="http://schemas.microsoft.com/office/drawing/2014/main" id="{70FE5693-C11B-1205-BB3D-2E3F945F6B94}"/>
              </a:ext>
            </a:extLst>
          </p:cNvPr>
          <p:cNvSpPr txBox="1"/>
          <p:nvPr/>
        </p:nvSpPr>
        <p:spPr>
          <a:xfrm>
            <a:off x="3351535" y="1678304"/>
            <a:ext cx="8617828" cy="2554545"/>
          </a:xfrm>
          <a:prstGeom prst="rect">
            <a:avLst/>
          </a:prstGeom>
          <a:noFill/>
        </p:spPr>
        <p:txBody>
          <a:bodyPr wrap="square" rtlCol="0">
            <a:spAutoFit/>
          </a:bodyPr>
          <a:lstStyle/>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Access through our website:</a:t>
            </a:r>
            <a:br>
              <a:rPr lang="en-US" sz="3200" kern="0">
                <a:solidFill>
                  <a:srgbClr val="30B1B8"/>
                </a:solidFill>
                <a:latin typeface="Rockwell"/>
                <a:cs typeface="Arial"/>
                <a:sym typeface="Arial"/>
              </a:rPr>
            </a:br>
            <a:r>
              <a:rPr lang="en-US" sz="3200" kern="0">
                <a:solidFill>
                  <a:srgbClr val="30B1B8"/>
                </a:solidFill>
                <a:latin typeface="Rockwell"/>
                <a:cs typeface="Arial"/>
                <a:sym typeface="Arial"/>
              </a:rPr>
              <a:t>https://pbisr.navigate360.com/login.php</a:t>
            </a:r>
          </a:p>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Single Sign-On Option </a:t>
            </a:r>
          </a:p>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Email Address and Password</a:t>
            </a:r>
          </a:p>
          <a:p>
            <a:pPr marL="414856" indent="-228594" defTabSz="1219170">
              <a:buClr>
                <a:srgbClr val="000000"/>
              </a:buClr>
              <a:buFont typeface="Arial" panose="020B0604020202020204" pitchFamily="34" charset="0"/>
              <a:buChar char="•"/>
              <a:defRPr>
                <a:latin typeface="Rockwell"/>
              </a:defRPr>
            </a:pPr>
            <a:r>
              <a:rPr lang="en-US" sz="3200" kern="0">
                <a:solidFill>
                  <a:srgbClr val="30B1B8"/>
                </a:solidFill>
                <a:latin typeface="Rockwell"/>
                <a:cs typeface="Arial"/>
                <a:sym typeface="Arial"/>
              </a:rPr>
              <a:t>Substitute/Cashier Login</a:t>
            </a:r>
          </a:p>
        </p:txBody>
      </p:sp>
      <p:pic>
        <p:nvPicPr>
          <p:cNvPr id="12" name="Picture 11">
            <a:extLst>
              <a:ext uri="{FF2B5EF4-FFF2-40B4-BE49-F238E27FC236}">
                <a16:creationId xmlns:a16="http://schemas.microsoft.com/office/drawing/2014/main" id="{6D16D819-0544-2027-E311-3BA71D3578F7}"/>
              </a:ext>
            </a:extLst>
          </p:cNvPr>
          <p:cNvPicPr>
            <a:picLocks noChangeAspect="1"/>
          </p:cNvPicPr>
          <p:nvPr/>
        </p:nvPicPr>
        <p:blipFill>
          <a:blip r:embed="rId3"/>
          <a:stretch>
            <a:fillRect/>
          </a:stretch>
        </p:blipFill>
        <p:spPr>
          <a:xfrm>
            <a:off x="514928" y="1452536"/>
            <a:ext cx="2559577" cy="4707269"/>
          </a:xfrm>
          <a:prstGeom prst="rect">
            <a:avLst/>
          </a:prstGeom>
          <a:ln w="38100">
            <a:solidFill>
              <a:srgbClr val="30B1B8"/>
            </a:solidFill>
          </a:ln>
        </p:spPr>
      </p:pic>
      <p:sp>
        <p:nvSpPr>
          <p:cNvPr id="14" name="Rectangle 13">
            <a:extLst>
              <a:ext uri="{FF2B5EF4-FFF2-40B4-BE49-F238E27FC236}">
                <a16:creationId xmlns:a16="http://schemas.microsoft.com/office/drawing/2014/main" id="{CFC35FF4-8194-2A58-2A1C-18E851D8D533}"/>
              </a:ext>
            </a:extLst>
          </p:cNvPr>
          <p:cNvSpPr/>
          <p:nvPr/>
        </p:nvSpPr>
        <p:spPr>
          <a:xfrm>
            <a:off x="514928" y="5169521"/>
            <a:ext cx="2559577" cy="353987"/>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400" kern="0">
              <a:solidFill>
                <a:srgbClr val="FFFFFF"/>
              </a:solidFill>
              <a:latin typeface="Rockwell"/>
              <a:sym typeface="Arial"/>
            </a:endParaRPr>
          </a:p>
        </p:txBody>
      </p:sp>
      <p:sp>
        <p:nvSpPr>
          <p:cNvPr id="15" name="Rectangle 14">
            <a:extLst>
              <a:ext uri="{FF2B5EF4-FFF2-40B4-BE49-F238E27FC236}">
                <a16:creationId xmlns:a16="http://schemas.microsoft.com/office/drawing/2014/main" id="{EBA78DD8-F201-712F-C789-F98D4482F2F5}"/>
              </a:ext>
            </a:extLst>
          </p:cNvPr>
          <p:cNvSpPr/>
          <p:nvPr/>
        </p:nvSpPr>
        <p:spPr>
          <a:xfrm>
            <a:off x="514928" y="2601105"/>
            <a:ext cx="2559577" cy="1325563"/>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400" kern="0">
              <a:solidFill>
                <a:srgbClr val="FFFFFF"/>
              </a:solidFill>
              <a:latin typeface="Rockwell"/>
              <a:sym typeface="Arial"/>
            </a:endParaRPr>
          </a:p>
        </p:txBody>
      </p:sp>
      <p:sp>
        <p:nvSpPr>
          <p:cNvPr id="19" name="Rectangle 18">
            <a:extLst>
              <a:ext uri="{FF2B5EF4-FFF2-40B4-BE49-F238E27FC236}">
                <a16:creationId xmlns:a16="http://schemas.microsoft.com/office/drawing/2014/main" id="{078011A5-512F-FFF3-963E-260019A75B2E}"/>
              </a:ext>
            </a:extLst>
          </p:cNvPr>
          <p:cNvSpPr/>
          <p:nvPr/>
        </p:nvSpPr>
        <p:spPr>
          <a:xfrm>
            <a:off x="514928" y="4849113"/>
            <a:ext cx="2559577" cy="353987"/>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400" kern="0">
              <a:solidFill>
                <a:srgbClr val="FFFFFF"/>
              </a:solidFill>
              <a:latin typeface="Rockwell"/>
              <a:sym typeface="Arial"/>
            </a:endParaRPr>
          </a:p>
        </p:txBody>
      </p:sp>
      <p:pic>
        <p:nvPicPr>
          <p:cNvPr id="20" name="Picture 19">
            <a:extLst>
              <a:ext uri="{FF2B5EF4-FFF2-40B4-BE49-F238E27FC236}">
                <a16:creationId xmlns:a16="http://schemas.microsoft.com/office/drawing/2014/main" id="{F2962D8E-4802-7345-DBFD-F5A96826634F}"/>
              </a:ext>
            </a:extLst>
          </p:cNvPr>
          <p:cNvPicPr>
            <a:picLocks noChangeAspect="1"/>
          </p:cNvPicPr>
          <p:nvPr/>
        </p:nvPicPr>
        <p:blipFill>
          <a:blip r:embed="rId4"/>
          <a:srcRect/>
          <a:stretch/>
        </p:blipFill>
        <p:spPr>
          <a:xfrm>
            <a:off x="3351535" y="1628068"/>
            <a:ext cx="8528623" cy="4428757"/>
          </a:xfrm>
          <a:prstGeom prst="rect">
            <a:avLst/>
          </a:prstGeom>
          <a:ln w="38100">
            <a:solidFill>
              <a:srgbClr val="30B1B8"/>
            </a:solidFill>
          </a:ln>
        </p:spPr>
      </p:pic>
      <p:sp>
        <p:nvSpPr>
          <p:cNvPr id="3" name="TextBox 2">
            <a:extLst>
              <a:ext uri="{FF2B5EF4-FFF2-40B4-BE49-F238E27FC236}">
                <a16:creationId xmlns:a16="http://schemas.microsoft.com/office/drawing/2014/main" id="{220E8DD5-FFFD-D7D7-074E-36B83E9B1AA1}"/>
              </a:ext>
            </a:extLst>
          </p:cNvPr>
          <p:cNvSpPr txBox="1"/>
          <p:nvPr/>
        </p:nvSpPr>
        <p:spPr>
          <a:xfrm>
            <a:off x="4311110" y="6550225"/>
            <a:ext cx="3512821" cy="276999"/>
          </a:xfrm>
          <a:prstGeom prst="rect">
            <a:avLst/>
          </a:prstGeom>
          <a:noFill/>
        </p:spPr>
        <p:txBody>
          <a:bodyPr wrap="none" rtlCol="0">
            <a:spAutoFit/>
          </a:bodyPr>
          <a:lstStyle/>
          <a:p>
            <a:pPr marL="186262" defTabSz="1219170">
              <a:buClr>
                <a:srgbClr val="000000"/>
              </a:buClr>
              <a:defRPr>
                <a:latin typeface="Rockwell"/>
              </a:defRPr>
            </a:pPr>
            <a:r>
              <a:rPr lang="en-US" sz="1200" b="1" kern="0">
                <a:solidFill>
                  <a:srgbClr val="30B1B8"/>
                </a:solidFill>
                <a:latin typeface="Rockwell"/>
                <a:cs typeface="Arial"/>
                <a:sym typeface="Arial"/>
              </a:rPr>
              <a:t>https://pbisr.navigate360.com/login.php</a:t>
            </a:r>
          </a:p>
        </p:txBody>
      </p:sp>
    </p:spTree>
    <p:extLst>
      <p:ext uri="{BB962C8B-B14F-4D97-AF65-F5344CB8AC3E}">
        <p14:creationId xmlns:p14="http://schemas.microsoft.com/office/powerpoint/2010/main" val="13577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5"/>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P spid="14" grpId="0" animBg="1"/>
      <p:bldP spid="14" grpId="1" animBg="1"/>
      <p:bldP spid="15" grpId="0" animBg="1"/>
      <p:bldP spid="15" grpId="1"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Step 2:  Authorize Yourself – Staff App</a:t>
            </a:r>
          </a:p>
        </p:txBody>
      </p:sp>
      <p:pic>
        <p:nvPicPr>
          <p:cNvPr id="5" name="Picture 4">
            <a:extLst>
              <a:ext uri="{FF2B5EF4-FFF2-40B4-BE49-F238E27FC236}">
                <a16:creationId xmlns:a16="http://schemas.microsoft.com/office/drawing/2014/main" id="{EC248A71-AB64-4FAD-9610-48D052F08045}"/>
              </a:ext>
            </a:extLst>
          </p:cNvPr>
          <p:cNvPicPr>
            <a:picLocks noChangeAspect="1"/>
          </p:cNvPicPr>
          <p:nvPr/>
        </p:nvPicPr>
        <p:blipFill>
          <a:blip r:embed="rId3"/>
          <a:srcRect/>
          <a:stretch/>
        </p:blipFill>
        <p:spPr>
          <a:xfrm>
            <a:off x="465825" y="1403402"/>
            <a:ext cx="7106544" cy="4649553"/>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pic>
        <p:nvPicPr>
          <p:cNvPr id="188" name="Google Shape;188;ga78d9fc0e3_2_24"/>
          <p:cNvPicPr preferRelativeResize="0"/>
          <p:nvPr/>
        </p:nvPicPr>
        <p:blipFill>
          <a:blip r:embed="rId4"/>
          <a:srcRect/>
          <a:stretch/>
        </p:blipFill>
        <p:spPr>
          <a:xfrm>
            <a:off x="5091459" y="1403402"/>
            <a:ext cx="3860800" cy="1742831"/>
          </a:xfrm>
          <a:prstGeom prst="rect">
            <a:avLst/>
          </a:prstGeom>
          <a:noFill/>
          <a:ln w="38100">
            <a:solidFill>
              <a:srgbClr val="30B1B8"/>
            </a:solidFill>
          </a:ln>
        </p:spPr>
      </p:pic>
      <p:pic>
        <p:nvPicPr>
          <p:cNvPr id="3" name="Picture 2">
            <a:extLst>
              <a:ext uri="{FF2B5EF4-FFF2-40B4-BE49-F238E27FC236}">
                <a16:creationId xmlns:a16="http://schemas.microsoft.com/office/drawing/2014/main" id="{3B0483A9-0B1F-48A3-A701-EFC31E443E27}"/>
              </a:ext>
            </a:extLst>
          </p:cNvPr>
          <p:cNvPicPr>
            <a:picLocks noChangeAspect="1"/>
          </p:cNvPicPr>
          <p:nvPr/>
        </p:nvPicPr>
        <p:blipFill>
          <a:blip r:embed="rId5"/>
          <a:srcRect/>
          <a:stretch/>
        </p:blipFill>
        <p:spPr>
          <a:xfrm>
            <a:off x="8748421" y="2642406"/>
            <a:ext cx="3271601" cy="2919500"/>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2F46D151-CA22-4646-8C49-B3F6460AA8A1}"/>
              </a:ext>
            </a:extLst>
          </p:cNvPr>
          <p:cNvSpPr/>
          <p:nvPr/>
        </p:nvSpPr>
        <p:spPr>
          <a:xfrm>
            <a:off x="438291" y="5126046"/>
            <a:ext cx="1226639" cy="209593"/>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pPr>
            <a:endParaRPr lang="en-US" sz="1400" kern="0" dirty="0">
              <a:solidFill>
                <a:srgbClr val="FFFFFF"/>
              </a:solidFill>
              <a:latin typeface="Rockwell"/>
              <a:sym typeface="Arial"/>
            </a:endParaRPr>
          </a:p>
        </p:txBody>
      </p:sp>
      <p:sp>
        <p:nvSpPr>
          <p:cNvPr id="13" name="Rectangle 12">
            <a:extLst>
              <a:ext uri="{FF2B5EF4-FFF2-40B4-BE49-F238E27FC236}">
                <a16:creationId xmlns:a16="http://schemas.microsoft.com/office/drawing/2014/main" id="{923B65B7-D152-4EEC-88BD-CD66F15887B2}"/>
              </a:ext>
            </a:extLst>
          </p:cNvPr>
          <p:cNvSpPr/>
          <p:nvPr/>
        </p:nvSpPr>
        <p:spPr>
          <a:xfrm>
            <a:off x="1845715" y="2400462"/>
            <a:ext cx="1080917" cy="1391100"/>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pPr>
            <a:endParaRPr lang="en-US" sz="1400" kern="0" dirty="0">
              <a:solidFill>
                <a:srgbClr val="FFFFFF"/>
              </a:solidFill>
              <a:latin typeface="Rockwell"/>
              <a:sym typeface="Arial"/>
            </a:endParaRPr>
          </a:p>
        </p:txBody>
      </p:sp>
      <p:pic>
        <p:nvPicPr>
          <p:cNvPr id="8" name="Picture 7">
            <a:extLst>
              <a:ext uri="{FF2B5EF4-FFF2-40B4-BE49-F238E27FC236}">
                <a16:creationId xmlns:a16="http://schemas.microsoft.com/office/drawing/2014/main" id="{97866ADD-6134-1E99-43E7-561286116A9F}"/>
              </a:ext>
            </a:extLst>
          </p:cNvPr>
          <p:cNvPicPr>
            <a:picLocks noChangeAspect="1"/>
          </p:cNvPicPr>
          <p:nvPr/>
        </p:nvPicPr>
        <p:blipFill rotWithShape="1">
          <a:blip r:embed="rId6"/>
          <a:srcRect t="36212" b="50000"/>
          <a:stretch/>
        </p:blipFill>
        <p:spPr>
          <a:xfrm>
            <a:off x="9195568" y="5838825"/>
            <a:ext cx="2377305" cy="428259"/>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C11EAFF1-FF90-416B-3020-042DB1BA7EDD}"/>
              </a:ext>
            </a:extLst>
          </p:cNvPr>
          <p:cNvSpPr txBox="1"/>
          <p:nvPr/>
        </p:nvSpPr>
        <p:spPr>
          <a:xfrm>
            <a:off x="2158331" y="6051044"/>
            <a:ext cx="4376111" cy="584775"/>
          </a:xfrm>
          <a:prstGeom prst="rect">
            <a:avLst/>
          </a:prstGeom>
          <a:noFill/>
        </p:spPr>
        <p:txBody>
          <a:bodyPr wrap="square" rtlCol="0">
            <a:spAutoFit/>
          </a:bodyPr>
          <a:lstStyle/>
          <a:p>
            <a:pPr defTabSz="1219170">
              <a:buClr>
                <a:srgbClr val="000000"/>
              </a:buClr>
            </a:pPr>
            <a:r>
              <a:rPr lang="en-US" sz="3200" b="1" kern="0" dirty="0">
                <a:solidFill>
                  <a:srgbClr val="30B1B8"/>
                </a:solidFill>
                <a:latin typeface="Rockwell"/>
                <a:ea typeface="Roboto" panose="02000000000000000000" pitchFamily="2" charset="0"/>
                <a:cs typeface="Arial"/>
                <a:sym typeface="Arial"/>
              </a:rPr>
              <a:t>Start in Web Portal</a:t>
            </a:r>
          </a:p>
        </p:txBody>
      </p:sp>
    </p:spTree>
    <p:extLst>
      <p:ext uri="{BB962C8B-B14F-4D97-AF65-F5344CB8AC3E}">
        <p14:creationId xmlns:p14="http://schemas.microsoft.com/office/powerpoint/2010/main" val="377705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1000"/>
                                        <p:tgtEl>
                                          <p:spTgt spid="18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Step 3:  Staff App Log In</a:t>
            </a:r>
          </a:p>
        </p:txBody>
      </p:sp>
      <p:pic>
        <p:nvPicPr>
          <p:cNvPr id="19" name="Picture 18">
            <a:extLst>
              <a:ext uri="{FF2B5EF4-FFF2-40B4-BE49-F238E27FC236}">
                <a16:creationId xmlns:a16="http://schemas.microsoft.com/office/drawing/2014/main" id="{56AFD720-62DB-D0CA-481A-72ACAAC3AD03}"/>
              </a:ext>
            </a:extLst>
          </p:cNvPr>
          <p:cNvPicPr>
            <a:picLocks noChangeAspect="1"/>
          </p:cNvPicPr>
          <p:nvPr/>
        </p:nvPicPr>
        <p:blipFill rotWithShape="1">
          <a:blip r:embed="rId3"/>
          <a:srcRect t="36212" b="50000"/>
          <a:stretch/>
        </p:blipFill>
        <p:spPr>
          <a:xfrm>
            <a:off x="6523342" y="1840827"/>
            <a:ext cx="2377305" cy="428259"/>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pic>
        <p:nvPicPr>
          <p:cNvPr id="25" name="Picture 24" descr="A screenshot of a phone&#10;&#10;Description automatically generated">
            <a:extLst>
              <a:ext uri="{FF2B5EF4-FFF2-40B4-BE49-F238E27FC236}">
                <a16:creationId xmlns:a16="http://schemas.microsoft.com/office/drawing/2014/main" id="{F4A1C9A7-699F-2965-B2C0-F1C482A9EB21}"/>
              </a:ext>
            </a:extLst>
          </p:cNvPr>
          <p:cNvPicPr>
            <a:picLocks noChangeAspect="1"/>
          </p:cNvPicPr>
          <p:nvPr/>
        </p:nvPicPr>
        <p:blipFill>
          <a:blip r:embed="rId4"/>
          <a:stretch>
            <a:fillRect/>
          </a:stretch>
        </p:blipFill>
        <p:spPr>
          <a:xfrm>
            <a:off x="513678" y="2263295"/>
            <a:ext cx="2438297" cy="3144503"/>
          </a:xfrm>
          <a:prstGeom prst="rect">
            <a:avLst/>
          </a:prstGeom>
          <a:ln w="38100">
            <a:solidFill>
              <a:srgbClr val="30B1B8"/>
            </a:solidFill>
          </a:ln>
        </p:spPr>
      </p:pic>
      <p:pic>
        <p:nvPicPr>
          <p:cNvPr id="27" name="Picture 26" descr="A screenshot of a cell phone&#10;&#10;Description automatically generated">
            <a:extLst>
              <a:ext uri="{FF2B5EF4-FFF2-40B4-BE49-F238E27FC236}">
                <a16:creationId xmlns:a16="http://schemas.microsoft.com/office/drawing/2014/main" id="{4F2CB609-24E2-6118-6BD6-567D5A401B9D}"/>
              </a:ext>
            </a:extLst>
          </p:cNvPr>
          <p:cNvPicPr>
            <a:picLocks noChangeAspect="1"/>
          </p:cNvPicPr>
          <p:nvPr/>
        </p:nvPicPr>
        <p:blipFill>
          <a:blip r:embed="rId5"/>
          <a:stretch>
            <a:fillRect/>
          </a:stretch>
        </p:blipFill>
        <p:spPr>
          <a:xfrm>
            <a:off x="9430971" y="1109306"/>
            <a:ext cx="2090884" cy="5182405"/>
          </a:xfrm>
          <a:prstGeom prst="rect">
            <a:avLst/>
          </a:prstGeom>
          <a:ln w="38100">
            <a:solidFill>
              <a:srgbClr val="30B1B8"/>
            </a:solidFill>
          </a:ln>
        </p:spPr>
      </p:pic>
      <p:pic>
        <p:nvPicPr>
          <p:cNvPr id="29" name="Picture 28" descr="A screenshot of a remote authorization&#10;&#10;Description automatically generated">
            <a:extLst>
              <a:ext uri="{FF2B5EF4-FFF2-40B4-BE49-F238E27FC236}">
                <a16:creationId xmlns:a16="http://schemas.microsoft.com/office/drawing/2014/main" id="{720E31F1-4073-4254-8F84-AE2480DDF52C}"/>
              </a:ext>
            </a:extLst>
          </p:cNvPr>
          <p:cNvPicPr>
            <a:picLocks noChangeAspect="1"/>
          </p:cNvPicPr>
          <p:nvPr/>
        </p:nvPicPr>
        <p:blipFill>
          <a:blip r:embed="rId6"/>
          <a:stretch>
            <a:fillRect/>
          </a:stretch>
        </p:blipFill>
        <p:spPr>
          <a:xfrm>
            <a:off x="6545233" y="2906227"/>
            <a:ext cx="2333523" cy="2565071"/>
          </a:xfrm>
          <a:prstGeom prst="rect">
            <a:avLst/>
          </a:prstGeom>
          <a:ln w="38100">
            <a:solidFill>
              <a:srgbClr val="30B1B8"/>
            </a:solidFill>
          </a:ln>
        </p:spPr>
      </p:pic>
      <p:pic>
        <p:nvPicPr>
          <p:cNvPr id="31" name="Picture 30" descr="A screenshot of a login form&#10;&#10;Description automatically generated">
            <a:extLst>
              <a:ext uri="{FF2B5EF4-FFF2-40B4-BE49-F238E27FC236}">
                <a16:creationId xmlns:a16="http://schemas.microsoft.com/office/drawing/2014/main" id="{2A5FF184-1759-B85F-D6EE-35DD3A3456F0}"/>
              </a:ext>
            </a:extLst>
          </p:cNvPr>
          <p:cNvPicPr>
            <a:picLocks noChangeAspect="1"/>
          </p:cNvPicPr>
          <p:nvPr/>
        </p:nvPicPr>
        <p:blipFill>
          <a:blip r:embed="rId7"/>
          <a:stretch>
            <a:fillRect/>
          </a:stretch>
        </p:blipFill>
        <p:spPr>
          <a:xfrm>
            <a:off x="3435674" y="1878788"/>
            <a:ext cx="2560244" cy="3913515"/>
          </a:xfrm>
          <a:prstGeom prst="rect">
            <a:avLst/>
          </a:prstGeom>
          <a:ln w="38100">
            <a:solidFill>
              <a:srgbClr val="30B1B8"/>
            </a:solidFill>
          </a:ln>
        </p:spPr>
      </p:pic>
      <p:sp>
        <p:nvSpPr>
          <p:cNvPr id="32" name="Arrow: Down 31">
            <a:extLst>
              <a:ext uri="{FF2B5EF4-FFF2-40B4-BE49-F238E27FC236}">
                <a16:creationId xmlns:a16="http://schemas.microsoft.com/office/drawing/2014/main" id="{E6689F66-0EFD-6F84-AC41-D46B943912AF}"/>
              </a:ext>
            </a:extLst>
          </p:cNvPr>
          <p:cNvSpPr/>
          <p:nvPr/>
        </p:nvSpPr>
        <p:spPr>
          <a:xfrm>
            <a:off x="7369095" y="2326795"/>
            <a:ext cx="685800" cy="579645"/>
          </a:xfrm>
          <a:prstGeom prst="downArrow">
            <a:avLst/>
          </a:prstGeom>
          <a:solidFill>
            <a:srgbClr val="30B1B8"/>
          </a:solidFill>
          <a:ln w="12700">
            <a:solidFill>
              <a:srgbClr val="000000"/>
            </a:solidFill>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pPr>
            <a:endParaRPr lang="en-US" sz="1867" kern="0" dirty="0">
              <a:solidFill>
                <a:srgbClr val="FFFFFF"/>
              </a:solidFill>
              <a:latin typeface="Rockwell"/>
              <a:sym typeface="Arial"/>
            </a:endParaRPr>
          </a:p>
        </p:txBody>
      </p:sp>
      <p:sp>
        <p:nvSpPr>
          <p:cNvPr id="33" name="Rectangle 32">
            <a:extLst>
              <a:ext uri="{FF2B5EF4-FFF2-40B4-BE49-F238E27FC236}">
                <a16:creationId xmlns:a16="http://schemas.microsoft.com/office/drawing/2014/main" id="{83AB34A8-30A7-4E6E-F00C-E172E2687698}"/>
              </a:ext>
            </a:extLst>
          </p:cNvPr>
          <p:cNvSpPr/>
          <p:nvPr/>
        </p:nvSpPr>
        <p:spPr>
          <a:xfrm>
            <a:off x="3535501" y="5222792"/>
            <a:ext cx="2349617" cy="414787"/>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pPr>
            <a:endParaRPr lang="en-US" sz="1400" kern="0" dirty="0">
              <a:solidFill>
                <a:srgbClr val="FFFFFF"/>
              </a:solidFill>
              <a:latin typeface="Rockwell"/>
              <a:sym typeface="Arial"/>
            </a:endParaRPr>
          </a:p>
        </p:txBody>
      </p:sp>
    </p:spTree>
    <p:extLst>
      <p:ext uri="{BB962C8B-B14F-4D97-AF65-F5344CB8AC3E}">
        <p14:creationId xmlns:p14="http://schemas.microsoft.com/office/powerpoint/2010/main" val="92552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a:solidFill>
                  <a:srgbClr val="000000"/>
                </a:solidFill>
                <a:latin typeface="Rockwell"/>
              </a:rPr>
              <a:t>Student Login Page</a:t>
            </a:r>
          </a:p>
        </p:txBody>
      </p:sp>
      <p:pic>
        <p:nvPicPr>
          <p:cNvPr id="4" name="Picture 3">
            <a:extLst>
              <a:ext uri="{FF2B5EF4-FFF2-40B4-BE49-F238E27FC236}">
                <a16:creationId xmlns:a16="http://schemas.microsoft.com/office/drawing/2014/main" id="{A3A55AC4-6A7E-2569-A063-8E3700236D9A}"/>
              </a:ext>
            </a:extLst>
          </p:cNvPr>
          <p:cNvPicPr>
            <a:picLocks noChangeAspect="1"/>
          </p:cNvPicPr>
          <p:nvPr/>
        </p:nvPicPr>
        <p:blipFill>
          <a:blip r:embed="rId3"/>
          <a:stretch>
            <a:fillRect/>
          </a:stretch>
        </p:blipFill>
        <p:spPr>
          <a:xfrm>
            <a:off x="2249923" y="1226016"/>
            <a:ext cx="3123056" cy="4909781"/>
          </a:xfrm>
          <a:prstGeom prst="rect">
            <a:avLst/>
          </a:prstGeom>
          <a:ln w="38100">
            <a:solidFill>
              <a:srgbClr val="30B1B8"/>
            </a:solidFill>
          </a:ln>
        </p:spPr>
      </p:pic>
      <p:pic>
        <p:nvPicPr>
          <p:cNvPr id="7" name="Picture 6">
            <a:extLst>
              <a:ext uri="{FF2B5EF4-FFF2-40B4-BE49-F238E27FC236}">
                <a16:creationId xmlns:a16="http://schemas.microsoft.com/office/drawing/2014/main" id="{C0F47019-FC56-281F-84E9-7B44986E95E5}"/>
              </a:ext>
            </a:extLst>
          </p:cNvPr>
          <p:cNvPicPr>
            <a:picLocks noChangeAspect="1"/>
          </p:cNvPicPr>
          <p:nvPr/>
        </p:nvPicPr>
        <p:blipFill>
          <a:blip r:embed="rId4"/>
          <a:srcRect/>
          <a:stretch/>
        </p:blipFill>
        <p:spPr>
          <a:xfrm>
            <a:off x="6828859" y="1226016"/>
            <a:ext cx="3571271" cy="4909781"/>
          </a:xfrm>
          <a:prstGeom prst="rect">
            <a:avLst/>
          </a:prstGeom>
          <a:ln w="38100">
            <a:solidFill>
              <a:srgbClr val="30B1B8"/>
            </a:solidFill>
          </a:ln>
        </p:spPr>
      </p:pic>
      <p:sp>
        <p:nvSpPr>
          <p:cNvPr id="8" name="Title 1">
            <a:extLst>
              <a:ext uri="{FF2B5EF4-FFF2-40B4-BE49-F238E27FC236}">
                <a16:creationId xmlns:a16="http://schemas.microsoft.com/office/drawing/2014/main" id="{5F9B367E-5F81-0DFB-980B-4D5857242743}"/>
              </a:ext>
            </a:extLst>
          </p:cNvPr>
          <p:cNvSpPr txBox="1">
            <a:spLocks/>
          </p:cNvSpPr>
          <p:nvPr/>
        </p:nvSpPr>
        <p:spPr>
          <a:xfrm>
            <a:off x="2254048" y="6137718"/>
            <a:ext cx="3123056" cy="578769"/>
          </a:xfrm>
          <a:prstGeom prst="rect">
            <a:avLst/>
          </a:prstGeom>
        </p:spPr>
        <p:txBody>
          <a:bodyPr vert="horz" lIns="121920" tIns="60960" rIns="121920" bIns="60960" rtlCol="0" anchor="ctr">
            <a:noAutofit/>
          </a:bodyPr>
          <a:lstStyle>
            <a:lvl1pPr algn="l" defTabSz="685783" rtl="0" eaLnBrk="1" latinLnBrk="0" hangingPunct="1">
              <a:lnSpc>
                <a:spcPct val="100000"/>
              </a:lnSpc>
              <a:spcBef>
                <a:spcPct val="0"/>
              </a:spcBef>
              <a:buNone/>
              <a:defRPr sz="3300" kern="1200">
                <a:solidFill>
                  <a:schemeClr val="tx1"/>
                </a:solidFill>
                <a:latin typeface="Rockwell" panose="02060603020205020403" pitchFamily="18" charset="77"/>
                <a:ea typeface="+mj-ea"/>
                <a:cs typeface="+mj-cs"/>
              </a:defRPr>
            </a:lvl1pPr>
          </a:lstStyle>
          <a:p>
            <a:pPr algn="ctr" defTabSz="914332">
              <a:defRPr>
                <a:latin typeface="Rockwell"/>
              </a:defRPr>
            </a:pPr>
            <a:r>
              <a:rPr lang="en-US" sz="4400">
                <a:solidFill>
                  <a:srgbClr val="30B1B8"/>
                </a:solidFill>
                <a:sym typeface="Arial"/>
              </a:rPr>
              <a:t>Web Portal</a:t>
            </a:r>
          </a:p>
        </p:txBody>
      </p:sp>
      <p:sp>
        <p:nvSpPr>
          <p:cNvPr id="9" name="Title 1">
            <a:extLst>
              <a:ext uri="{FF2B5EF4-FFF2-40B4-BE49-F238E27FC236}">
                <a16:creationId xmlns:a16="http://schemas.microsoft.com/office/drawing/2014/main" id="{B7062E81-1855-92A6-E231-B0DF3D94B46B}"/>
              </a:ext>
            </a:extLst>
          </p:cNvPr>
          <p:cNvSpPr txBox="1">
            <a:spLocks/>
          </p:cNvSpPr>
          <p:nvPr/>
        </p:nvSpPr>
        <p:spPr>
          <a:xfrm>
            <a:off x="6549897" y="6133393"/>
            <a:ext cx="4129193" cy="578769"/>
          </a:xfrm>
          <a:prstGeom prst="rect">
            <a:avLst/>
          </a:prstGeom>
        </p:spPr>
        <p:txBody>
          <a:bodyPr vert="horz" lIns="121920" tIns="60960" rIns="121920" bIns="60960" rtlCol="0" anchor="ctr">
            <a:noAutofit/>
          </a:bodyPr>
          <a:lstStyle>
            <a:lvl1pPr algn="l" defTabSz="685783" rtl="0" eaLnBrk="1" latinLnBrk="0" hangingPunct="1">
              <a:lnSpc>
                <a:spcPct val="100000"/>
              </a:lnSpc>
              <a:spcBef>
                <a:spcPct val="0"/>
              </a:spcBef>
              <a:buNone/>
              <a:defRPr sz="3300" kern="1200">
                <a:solidFill>
                  <a:schemeClr val="tx1"/>
                </a:solidFill>
                <a:latin typeface="Rockwell" panose="02060603020205020403" pitchFamily="18" charset="77"/>
                <a:ea typeface="+mj-ea"/>
                <a:cs typeface="+mj-cs"/>
              </a:defRPr>
            </a:lvl1pPr>
          </a:lstStyle>
          <a:p>
            <a:pPr algn="ctr" defTabSz="914332">
              <a:defRPr>
                <a:latin typeface="Rockwell"/>
              </a:defRPr>
            </a:pPr>
            <a:r>
              <a:rPr lang="en-US" sz="4400">
                <a:solidFill>
                  <a:srgbClr val="30B1B8"/>
                </a:solidFill>
                <a:sym typeface="Arial"/>
              </a:rPr>
              <a:t>Student App</a:t>
            </a:r>
          </a:p>
        </p:txBody>
      </p:sp>
    </p:spTree>
    <p:extLst>
      <p:ext uri="{BB962C8B-B14F-4D97-AF65-F5344CB8AC3E}">
        <p14:creationId xmlns:p14="http://schemas.microsoft.com/office/powerpoint/2010/main" val="3343237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a:solidFill>
                  <a:srgbClr val="000000"/>
                </a:solidFill>
                <a:latin typeface="Rockwell"/>
              </a:rPr>
              <a:t>Student Login Page</a:t>
            </a:r>
          </a:p>
        </p:txBody>
      </p:sp>
      <p:pic>
        <p:nvPicPr>
          <p:cNvPr id="3" name="Picture 2">
            <a:extLst>
              <a:ext uri="{FF2B5EF4-FFF2-40B4-BE49-F238E27FC236}">
                <a16:creationId xmlns:a16="http://schemas.microsoft.com/office/drawing/2014/main" id="{3BB22CBF-D795-5A95-E743-F39014635894}"/>
              </a:ext>
            </a:extLst>
          </p:cNvPr>
          <p:cNvPicPr>
            <a:picLocks noChangeAspect="1"/>
          </p:cNvPicPr>
          <p:nvPr/>
        </p:nvPicPr>
        <p:blipFill>
          <a:blip r:embed="rId3"/>
          <a:srcRect/>
          <a:stretch/>
        </p:blipFill>
        <p:spPr>
          <a:xfrm>
            <a:off x="465825" y="1403404"/>
            <a:ext cx="7106544" cy="4649553"/>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7580B61B-54E5-53CC-E7EA-D8A8FC2EEFFA}"/>
              </a:ext>
            </a:extLst>
          </p:cNvPr>
          <p:cNvSpPr/>
          <p:nvPr/>
        </p:nvSpPr>
        <p:spPr>
          <a:xfrm>
            <a:off x="438293" y="5126048"/>
            <a:ext cx="1226639" cy="209593"/>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400" kern="0">
              <a:solidFill>
                <a:srgbClr val="FFFFFF"/>
              </a:solidFill>
              <a:latin typeface="Rockwell"/>
              <a:sym typeface="Arial"/>
            </a:endParaRPr>
          </a:p>
        </p:txBody>
      </p:sp>
      <p:sp>
        <p:nvSpPr>
          <p:cNvPr id="6" name="Rectangle 5">
            <a:extLst>
              <a:ext uri="{FF2B5EF4-FFF2-40B4-BE49-F238E27FC236}">
                <a16:creationId xmlns:a16="http://schemas.microsoft.com/office/drawing/2014/main" id="{3E814A96-7C89-F4C7-08CE-8B13E07F6820}"/>
              </a:ext>
            </a:extLst>
          </p:cNvPr>
          <p:cNvSpPr/>
          <p:nvPr/>
        </p:nvSpPr>
        <p:spPr>
          <a:xfrm>
            <a:off x="2842052" y="2379271"/>
            <a:ext cx="1080917" cy="1391100"/>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400" kern="0">
              <a:solidFill>
                <a:srgbClr val="FFFFFF"/>
              </a:solidFill>
              <a:latin typeface="Rockwell"/>
              <a:sym typeface="Arial"/>
            </a:endParaRPr>
          </a:p>
        </p:txBody>
      </p:sp>
      <p:pic>
        <p:nvPicPr>
          <p:cNvPr id="11" name="Picture 10">
            <a:extLst>
              <a:ext uri="{FF2B5EF4-FFF2-40B4-BE49-F238E27FC236}">
                <a16:creationId xmlns:a16="http://schemas.microsoft.com/office/drawing/2014/main" id="{BD0FD52A-7F22-4F9E-8520-B66E36466A7E}"/>
              </a:ext>
            </a:extLst>
          </p:cNvPr>
          <p:cNvPicPr>
            <a:picLocks noChangeAspect="1"/>
          </p:cNvPicPr>
          <p:nvPr/>
        </p:nvPicPr>
        <p:blipFill>
          <a:blip r:embed="rId4"/>
          <a:stretch>
            <a:fillRect/>
          </a:stretch>
        </p:blipFill>
        <p:spPr>
          <a:xfrm>
            <a:off x="7795933" y="2438475"/>
            <a:ext cx="4085715" cy="1352381"/>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cxnSp>
        <p:nvCxnSpPr>
          <p:cNvPr id="12" name="Straight Arrow Connector 11">
            <a:extLst>
              <a:ext uri="{FF2B5EF4-FFF2-40B4-BE49-F238E27FC236}">
                <a16:creationId xmlns:a16="http://schemas.microsoft.com/office/drawing/2014/main" id="{847B4D7C-0F4E-4086-BA6E-6FD8CE2263F3}"/>
              </a:ext>
            </a:extLst>
          </p:cNvPr>
          <p:cNvCxnSpPr>
            <a:cxnSpLocks/>
          </p:cNvCxnSpPr>
          <p:nvPr/>
        </p:nvCxnSpPr>
        <p:spPr>
          <a:xfrm flipV="1">
            <a:off x="3560849" y="3114666"/>
            <a:ext cx="4153603" cy="1"/>
          </a:xfrm>
          <a:prstGeom prst="straightConnector1">
            <a:avLst/>
          </a:prstGeom>
          <a:ln w="76200">
            <a:solidFill>
              <a:srgbClr val="000000"/>
            </a:solidFill>
            <a:tailEnd type="triangle"/>
          </a:ln>
        </p:spPr>
        <p:style>
          <a:lnRef idx="1">
            <a:srgbClr val="573393"/>
          </a:lnRef>
          <a:fillRef idx="0">
            <a:srgbClr val="573393"/>
          </a:fillRef>
          <a:effectRef idx="0">
            <a:srgbClr val="573393"/>
          </a:effectRef>
          <a:fontRef idx="minor">
            <a:schemeClr val="tx1"/>
          </a:fontRef>
        </p:style>
      </p:cxnSp>
      <p:pic>
        <p:nvPicPr>
          <p:cNvPr id="14" name="Picture 13">
            <a:extLst>
              <a:ext uri="{FF2B5EF4-FFF2-40B4-BE49-F238E27FC236}">
                <a16:creationId xmlns:a16="http://schemas.microsoft.com/office/drawing/2014/main" id="{CDA9672F-846E-28FA-4A47-28A66FAB714D}"/>
              </a:ext>
            </a:extLst>
          </p:cNvPr>
          <p:cNvPicPr>
            <a:picLocks noChangeAspect="1"/>
          </p:cNvPicPr>
          <p:nvPr/>
        </p:nvPicPr>
        <p:blipFill>
          <a:blip r:embed="rId5"/>
          <a:srcRect/>
          <a:stretch/>
        </p:blipFill>
        <p:spPr>
          <a:xfrm>
            <a:off x="3105879" y="1260507"/>
            <a:ext cx="5980244" cy="5191788"/>
          </a:xfrm>
          <a:prstGeom prst="rect">
            <a:avLst/>
          </a:prstGeom>
          <a:ln w="38100">
            <a:solidFill>
              <a:srgbClr val="30B1B8"/>
            </a:solidFill>
          </a:ln>
        </p:spPr>
      </p:pic>
      <p:sp>
        <p:nvSpPr>
          <p:cNvPr id="4" name="Rectangle 3">
            <a:extLst>
              <a:ext uri="{FF2B5EF4-FFF2-40B4-BE49-F238E27FC236}">
                <a16:creationId xmlns:a16="http://schemas.microsoft.com/office/drawing/2014/main" id="{28DAC6F9-AE82-66DC-9FF7-4378A801498D}"/>
              </a:ext>
            </a:extLst>
          </p:cNvPr>
          <p:cNvSpPr/>
          <p:nvPr/>
        </p:nvSpPr>
        <p:spPr>
          <a:xfrm>
            <a:off x="3235923" y="1599099"/>
            <a:ext cx="1876852" cy="1829903"/>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400" kern="0">
              <a:solidFill>
                <a:srgbClr val="FFFFFF"/>
              </a:solidFill>
              <a:latin typeface="Rockwell"/>
              <a:sym typeface="Arial"/>
            </a:endParaRPr>
          </a:p>
        </p:txBody>
      </p:sp>
      <p:sp>
        <p:nvSpPr>
          <p:cNvPr id="7" name="Arrow: Down 6">
            <a:extLst>
              <a:ext uri="{FF2B5EF4-FFF2-40B4-BE49-F238E27FC236}">
                <a16:creationId xmlns:a16="http://schemas.microsoft.com/office/drawing/2014/main" id="{7E52FBC6-0EDC-1601-0BE4-3747DED7DED0}"/>
              </a:ext>
            </a:extLst>
          </p:cNvPr>
          <p:cNvSpPr/>
          <p:nvPr/>
        </p:nvSpPr>
        <p:spPr>
          <a:xfrm rot="10800000">
            <a:off x="5630267" y="3422404"/>
            <a:ext cx="429708" cy="736905"/>
          </a:xfrm>
          <a:prstGeom prst="downArrow">
            <a:avLst/>
          </a:prstGeom>
          <a:solidFill>
            <a:srgbClr val="30B1B8"/>
          </a:solidFill>
          <a:ln w="12700">
            <a:solidFill>
              <a:srgbClr val="000000"/>
            </a:solidFill>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Tree>
    <p:extLst>
      <p:ext uri="{BB962C8B-B14F-4D97-AF65-F5344CB8AC3E}">
        <p14:creationId xmlns:p14="http://schemas.microsoft.com/office/powerpoint/2010/main" val="136010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 grpId="0" animBg="1"/>
      <p:bldP spid="4" grpId="1"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a:solidFill>
                  <a:srgbClr val="000000"/>
                </a:solidFill>
                <a:latin typeface="Rockwell"/>
              </a:rPr>
              <a:t>Student Web Portal and Student App</a:t>
            </a:r>
          </a:p>
        </p:txBody>
      </p:sp>
      <p:pic>
        <p:nvPicPr>
          <p:cNvPr id="9" name="Picture 8">
            <a:extLst>
              <a:ext uri="{FF2B5EF4-FFF2-40B4-BE49-F238E27FC236}">
                <a16:creationId xmlns:a16="http://schemas.microsoft.com/office/drawing/2014/main" id="{39AFFB69-4252-6138-818F-4011423775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33371" y="1787921"/>
            <a:ext cx="8392623" cy="3983783"/>
          </a:xfrm>
          <a:prstGeom prst="rect">
            <a:avLst/>
          </a:prstGeom>
          <a:ln w="28575">
            <a:solidFill>
              <a:srgbClr val="30B1B8"/>
            </a:solidFill>
          </a:ln>
        </p:spPr>
      </p:pic>
      <p:pic>
        <p:nvPicPr>
          <p:cNvPr id="4" name="Picture 3">
            <a:extLst>
              <a:ext uri="{FF2B5EF4-FFF2-40B4-BE49-F238E27FC236}">
                <a16:creationId xmlns:a16="http://schemas.microsoft.com/office/drawing/2014/main" id="{36362268-01D4-B28C-55AC-83829C0CCB2C}"/>
              </a:ext>
            </a:extLst>
          </p:cNvPr>
          <p:cNvPicPr>
            <a:picLocks noChangeAspect="1"/>
          </p:cNvPicPr>
          <p:nvPr/>
        </p:nvPicPr>
        <p:blipFill>
          <a:blip r:embed="rId4">
            <a:extLst>
              <a:ext uri="{28A0092B-C50C-407E-A947-70E740481C1C}">
                <a14:useLocalDpi xmlns:a14="http://schemas.microsoft.com/office/drawing/2010/main" val="0"/>
              </a:ext>
            </a:extLst>
          </a:blip>
          <a:srcRect t="2011" b="1319"/>
          <a:stretch>
            <a:fillRect/>
          </a:stretch>
        </p:blipFill>
        <p:spPr>
          <a:xfrm>
            <a:off x="353563" y="1151068"/>
            <a:ext cx="2486456" cy="5289899"/>
          </a:xfrm>
          <a:prstGeom prst="rect">
            <a:avLst/>
          </a:prstGeom>
          <a:ln w="28575">
            <a:solidFill>
              <a:srgbClr val="30B1B8"/>
            </a:solidFill>
          </a:ln>
        </p:spPr>
      </p:pic>
    </p:spTree>
    <p:extLst>
      <p:ext uri="{BB962C8B-B14F-4D97-AF65-F5344CB8AC3E}">
        <p14:creationId xmlns:p14="http://schemas.microsoft.com/office/powerpoint/2010/main" val="2062926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73FC9-1EF6-EF6E-E257-9AB3B80E1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D370B-66BC-8B45-5386-3DE0F86FD935}"/>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Viewing the Student Portal for Staff</a:t>
            </a:r>
          </a:p>
        </p:txBody>
      </p:sp>
      <p:pic>
        <p:nvPicPr>
          <p:cNvPr id="5" name="Picture 4">
            <a:extLst>
              <a:ext uri="{FF2B5EF4-FFF2-40B4-BE49-F238E27FC236}">
                <a16:creationId xmlns:a16="http://schemas.microsoft.com/office/drawing/2014/main" id="{D54AE25E-C15B-23F9-64BC-7ED22EF0C3EC}"/>
              </a:ext>
            </a:extLst>
          </p:cNvPr>
          <p:cNvPicPr>
            <a:picLocks noChangeAspect="1"/>
          </p:cNvPicPr>
          <p:nvPr/>
        </p:nvPicPr>
        <p:blipFill>
          <a:blip r:embed="rId3"/>
          <a:stretch>
            <a:fillRect/>
          </a:stretch>
        </p:blipFill>
        <p:spPr>
          <a:xfrm>
            <a:off x="514927" y="1258646"/>
            <a:ext cx="1682215" cy="5061207"/>
          </a:xfrm>
          <a:prstGeom prst="rect">
            <a:avLst/>
          </a:prstGeom>
          <a:ln w="38100">
            <a:solidFill>
              <a:srgbClr val="30B1B8"/>
            </a:solidFill>
          </a:ln>
        </p:spPr>
      </p:pic>
      <p:pic>
        <p:nvPicPr>
          <p:cNvPr id="7" name="Picture 6">
            <a:extLst>
              <a:ext uri="{FF2B5EF4-FFF2-40B4-BE49-F238E27FC236}">
                <a16:creationId xmlns:a16="http://schemas.microsoft.com/office/drawing/2014/main" id="{70763459-F01F-7D05-A976-5AE85801C5B5}"/>
              </a:ext>
            </a:extLst>
          </p:cNvPr>
          <p:cNvPicPr>
            <a:picLocks noChangeAspect="1"/>
          </p:cNvPicPr>
          <p:nvPr/>
        </p:nvPicPr>
        <p:blipFill>
          <a:blip r:embed="rId4"/>
          <a:stretch>
            <a:fillRect/>
          </a:stretch>
        </p:blipFill>
        <p:spPr>
          <a:xfrm>
            <a:off x="2703199" y="1832478"/>
            <a:ext cx="9112284" cy="3193047"/>
          </a:xfrm>
          <a:prstGeom prst="rect">
            <a:avLst/>
          </a:prstGeom>
          <a:ln w="38100">
            <a:solidFill>
              <a:srgbClr val="30B1B8"/>
            </a:solidFill>
          </a:ln>
        </p:spPr>
      </p:pic>
      <p:sp>
        <p:nvSpPr>
          <p:cNvPr id="8" name="Rectangle 7">
            <a:extLst>
              <a:ext uri="{FF2B5EF4-FFF2-40B4-BE49-F238E27FC236}">
                <a16:creationId xmlns:a16="http://schemas.microsoft.com/office/drawing/2014/main" id="{D9502DEA-68B2-8984-7F31-8D8FF685137F}"/>
              </a:ext>
            </a:extLst>
          </p:cNvPr>
          <p:cNvSpPr/>
          <p:nvPr/>
        </p:nvSpPr>
        <p:spPr>
          <a:xfrm>
            <a:off x="514927" y="5179835"/>
            <a:ext cx="1692972" cy="285051"/>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400" kern="0">
              <a:solidFill>
                <a:srgbClr val="FFFFFF"/>
              </a:solidFill>
              <a:latin typeface="Rockwell"/>
              <a:sym typeface="Arial"/>
            </a:endParaRPr>
          </a:p>
        </p:txBody>
      </p:sp>
      <p:sp>
        <p:nvSpPr>
          <p:cNvPr id="11" name="Arrow: Left 10">
            <a:extLst>
              <a:ext uri="{FF2B5EF4-FFF2-40B4-BE49-F238E27FC236}">
                <a16:creationId xmlns:a16="http://schemas.microsoft.com/office/drawing/2014/main" id="{604B760B-AB00-7F70-6E05-FA8BFA1C4055}"/>
              </a:ext>
            </a:extLst>
          </p:cNvPr>
          <p:cNvSpPr/>
          <p:nvPr/>
        </p:nvSpPr>
        <p:spPr>
          <a:xfrm rot="13265758">
            <a:off x="9252674" y="4271702"/>
            <a:ext cx="472255" cy="303079"/>
          </a:xfrm>
          <a:prstGeom prst="lef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685783">
              <a:defRPr>
                <a:latin typeface="Rockwell"/>
              </a:defRPr>
            </a:pPr>
            <a:endParaRPr lang="en-US" sz="1351" dirty="0">
              <a:solidFill>
                <a:srgbClr val="FFFFFF"/>
              </a:solidFill>
              <a:latin typeface="Rockwell"/>
              <a:sym typeface="Arial"/>
            </a:endParaRPr>
          </a:p>
        </p:txBody>
      </p:sp>
    </p:spTree>
    <p:extLst>
      <p:ext uri="{BB962C8B-B14F-4D97-AF65-F5344CB8AC3E}">
        <p14:creationId xmlns:p14="http://schemas.microsoft.com/office/powerpoint/2010/main" val="571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a:xfrm>
            <a:off x="0" y="2311402"/>
            <a:ext cx="12192000" cy="2235201"/>
          </a:xfrm>
        </p:spPr>
        <p:txBody>
          <a:bodyPr anchor="ctr"/>
          <a:lstStyle/>
          <a:p>
            <a:pPr algn="ctr"/>
            <a:r>
              <a:rPr lang="en-US">
                <a:latin typeface="Rockwell"/>
              </a:rPr>
              <a:t>Let’s Go LIVE in </a:t>
            </a:r>
            <a:br>
              <a:rPr lang="en-US">
                <a:latin typeface="Rockwell"/>
              </a:rPr>
            </a:br>
            <a:r>
              <a:rPr lang="en-US">
                <a:latin typeface="Rockwell"/>
              </a:rPr>
              <a:t>PBIS Rewards</a:t>
            </a:r>
          </a:p>
        </p:txBody>
      </p:sp>
      <p:pic>
        <p:nvPicPr>
          <p:cNvPr id="3" name="Picture 2">
            <a:extLst>
              <a:ext uri="{FF2B5EF4-FFF2-40B4-BE49-F238E27FC236}">
                <a16:creationId xmlns:a16="http://schemas.microsoft.com/office/drawing/2014/main" id="{F476D237-E68B-D830-6489-67D16AA03170}"/>
              </a:ext>
            </a:extLst>
          </p:cNvPr>
          <p:cNvPicPr>
            <a:picLocks noChangeAspect="1" noChangeArrowheads="1"/>
          </p:cNvPicPr>
          <p:nvPr/>
        </p:nvPicPr>
        <p:blipFill>
          <a:blip r:embed="rId3"/>
          <a:srcRect t="80" b="80"/>
          <a:stretch/>
        </p:blipFill>
        <p:spPr bwMode="auto">
          <a:xfrm>
            <a:off x="4967319" y="5022904"/>
            <a:ext cx="2595716" cy="14218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BAC6CDA7-05D8-6F72-0761-F9409DF2DD1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917308" y="645786"/>
            <a:ext cx="1458857" cy="1458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175863"/>
      </p:ext>
    </p:extLst>
  </p:cSld>
  <p:clrMapOvr>
    <a:masterClrMapping/>
  </p:clrMapOvr>
</p:sld>
</file>

<file path=ppt/theme/theme1.xml><?xml version="1.0" encoding="utf-8"?>
<a:theme xmlns:a="http://schemas.openxmlformats.org/drawingml/2006/main" name="Light Theme [1786656348905]">
  <a:themeElements>
    <a:clrScheme name="Navigate360">
      <a:dk1>
        <a:srgbClr val="000000"/>
      </a:dk1>
      <a:lt1>
        <a:srgbClr val="FFFFFF"/>
      </a:lt1>
      <a:dk2>
        <a:srgbClr val="535659"/>
      </a:dk2>
      <a:lt2>
        <a:srgbClr val="DEDEDE"/>
      </a:lt2>
      <a:accent1>
        <a:srgbClr val="573393"/>
      </a:accent1>
      <a:accent2>
        <a:srgbClr val="573393"/>
      </a:accent2>
      <a:accent3>
        <a:srgbClr val="E8E1EF"/>
      </a:accent3>
      <a:accent4>
        <a:srgbClr val="30B1B8"/>
      </a:accent4>
      <a:accent5>
        <a:srgbClr val="FF5C38"/>
      </a:accent5>
      <a:accent6>
        <a:srgbClr val="CB333B"/>
      </a:accent6>
      <a:hlink>
        <a:srgbClr val="30B1B8"/>
      </a:hlink>
      <a:folHlink>
        <a:srgbClr val="573393"/>
      </a:folHlink>
    </a:clrScheme>
    <a:fontScheme name="Navigate360">
      <a:majorFont>
        <a:latin typeface="Rockwell"/>
        <a:ea typeface="Rockwell"/>
        <a:cs typeface="Rockwell"/>
      </a:majorFont>
      <a:minorFont>
        <a:latin typeface="Rockwell"/>
        <a:ea typeface="Rockwell"/>
        <a:cs typeface="Rockwel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2.xml><?xml version="1.0" encoding="utf-8"?>
<a:theme xmlns:a="http://schemas.openxmlformats.org/drawingml/2006/main" name="1_Light Theme">
  <a:themeElements>
    <a:clrScheme name="Navigate360">
      <a:dk1>
        <a:srgbClr val="000000"/>
      </a:dk1>
      <a:lt1>
        <a:srgbClr val="FFFFFF"/>
      </a:lt1>
      <a:dk2>
        <a:srgbClr val="535659"/>
      </a:dk2>
      <a:lt2>
        <a:srgbClr val="DEDEDE"/>
      </a:lt2>
      <a:accent1>
        <a:srgbClr val="5E249F"/>
      </a:accent1>
      <a:accent2>
        <a:srgbClr val="9D7CC4"/>
      </a:accent2>
      <a:accent3>
        <a:srgbClr val="DED3EC"/>
      </a:accent3>
      <a:accent4>
        <a:srgbClr val="2AD2C8"/>
      </a:accent4>
      <a:accent5>
        <a:srgbClr val="FF5C38"/>
      </a:accent5>
      <a:accent6>
        <a:srgbClr val="CB333B"/>
      </a:accent6>
      <a:hlink>
        <a:srgbClr val="2AD2C8"/>
      </a:hlink>
      <a:folHlink>
        <a:srgbClr val="9D7CC4"/>
      </a:folHlink>
    </a:clrScheme>
    <a:fontScheme name="Navigate360">
      <a:majorFont>
        <a:latin typeface="Rockwell"/>
        <a:ea typeface=""/>
        <a:cs typeface=""/>
      </a:majorFont>
      <a:minorFont>
        <a:latin typeface="Malgun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3.xml><?xml version="1.0" encoding="utf-8"?>
<a:theme xmlns:a="http://schemas.openxmlformats.org/drawingml/2006/main" name="Nav360 Branding">
  <a:themeElements>
    <a:clrScheme name="Navigate 360">
      <a:dk1>
        <a:srgbClr val="4F4A59"/>
      </a:dk1>
      <a:lt1>
        <a:srgbClr val="FFFFFF"/>
      </a:lt1>
      <a:dk2>
        <a:srgbClr val="8F889C"/>
      </a:dk2>
      <a:lt2>
        <a:srgbClr val="FFFFFF"/>
      </a:lt2>
      <a:accent1>
        <a:srgbClr val="633DB2"/>
      </a:accent1>
      <a:accent2>
        <a:srgbClr val="30CCC9"/>
      </a:accent2>
      <a:accent3>
        <a:srgbClr val="9679D1"/>
      </a:accent3>
      <a:accent4>
        <a:srgbClr val="53565A"/>
      </a:accent4>
      <a:accent5>
        <a:srgbClr val="FA633C"/>
      </a:accent5>
      <a:accent6>
        <a:srgbClr val="7AE0DE"/>
      </a:accent6>
      <a:hlink>
        <a:srgbClr val="5F259F"/>
      </a:hlink>
      <a:folHlink>
        <a:srgbClr val="53565A"/>
      </a:folHlink>
    </a:clrScheme>
    <a:fontScheme name="Transition_011920">
      <a:majorFont>
        <a:latin typeface="Rockwell"/>
        <a:ea typeface=""/>
        <a:cs typeface=""/>
      </a:majorFont>
      <a:minorFont>
        <a:latin typeface="Malgun Gothic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nchorCtr="0">
        <a:spAutoFit/>
      </a:bodyPr>
      <a:lstStyle>
        <a:defPPr algn="l" rtl="0" fontAlgn="auto" hangingPunct="1">
          <a:spcBef>
            <a:spcPts val="800"/>
          </a:spcBef>
          <a:buClr>
            <a:schemeClr val="accent1"/>
          </a:buClr>
          <a:buSzPct val="125000"/>
          <a:defRPr sz="4800" b="0" spc="-50" dirty="0" err="1" smtClean="0">
            <a:solidFill>
              <a:schemeClr val="tx1"/>
            </a:solidFill>
            <a:latin typeface="+mn-lt"/>
            <a:ea typeface="Malgun Gothic Semilight" panose="020B0502040204020203" pitchFamily="34" charset="-128"/>
            <a:cs typeface="Malgun Gothic Semilight" panose="020B0502040204020203" pitchFamily="34" charset="-128"/>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Nav360 Branding" id="{3ABDCAA1-2FEE-4B4E-BAA3-34F02C38C420}" vid="{70159B5D-A06F-45FE-8CBE-ECBA8D112E1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e9c1e1a-aab6-4417-b3be-8c079f357479">
      <Terms xmlns="http://schemas.microsoft.com/office/infopath/2007/PartnerControls"/>
    </lcf76f155ced4ddcb4097134ff3c332f>
    <TaxCatchAll xmlns="50f5959b-3453-4eb9-99c6-42fa903d6fb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FDC963B159714DB565EBB1A9CFF4F4" ma:contentTypeVersion="16" ma:contentTypeDescription="Create a new document." ma:contentTypeScope="" ma:versionID="00bc83e5ffa2d76cddb3e37c72d0bad6">
  <xsd:schema xmlns:xsd="http://www.w3.org/2001/XMLSchema" xmlns:xs="http://www.w3.org/2001/XMLSchema" xmlns:p="http://schemas.microsoft.com/office/2006/metadata/properties" xmlns:ns2="de9c1e1a-aab6-4417-b3be-8c079f357479" xmlns:ns3="50f5959b-3453-4eb9-99c6-42fa903d6fb9" targetNamespace="http://schemas.microsoft.com/office/2006/metadata/properties" ma:root="true" ma:fieldsID="cf04d05323ef04837dab1a8452a235c5" ns2:_="" ns3:_="">
    <xsd:import namespace="de9c1e1a-aab6-4417-b3be-8c079f357479"/>
    <xsd:import namespace="50f5959b-3453-4eb9-99c6-42fa903d6f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9c1e1a-aab6-4417-b3be-8c079f3574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7c6658d-f847-4dd3-8b22-4488dbeeea6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f5959b-3453-4eb9-99c6-42fa903d6f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073bc7f1-3619-4100-a9c3-4a66d0b58c7e}" ma:internalName="TaxCatchAll" ma:showField="CatchAllData" ma:web="50f5959b-3453-4eb9-99c6-42fa903d6f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F729D2-FFD5-4564-8A4B-7DDEEA3F0E1F}">
  <ds:schemaRefs>
    <ds:schemaRef ds:uri="http://schemas.microsoft.com/office/2006/metadata/properties"/>
    <ds:schemaRef ds:uri="http://schemas.microsoft.com/office/infopath/2007/PartnerControls"/>
    <ds:schemaRef ds:uri="de9c1e1a-aab6-4417-b3be-8c079f357479"/>
    <ds:schemaRef ds:uri="50f5959b-3453-4eb9-99c6-42fa903d6fb9"/>
  </ds:schemaRefs>
</ds:datastoreItem>
</file>

<file path=customXml/itemProps2.xml><?xml version="1.0" encoding="utf-8"?>
<ds:datastoreItem xmlns:ds="http://schemas.openxmlformats.org/officeDocument/2006/customXml" ds:itemID="{0D175997-DCA6-49AA-BBA7-D459E5B35F28}">
  <ds:schemaRefs>
    <ds:schemaRef ds:uri="http://schemas.microsoft.com/sharepoint/v3/contenttype/forms"/>
  </ds:schemaRefs>
</ds:datastoreItem>
</file>

<file path=customXml/itemProps3.xml><?xml version="1.0" encoding="utf-8"?>
<ds:datastoreItem xmlns:ds="http://schemas.openxmlformats.org/officeDocument/2006/customXml" ds:itemID="{B13F6CE0-D27E-4FB5-8DA3-F574DD6014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9c1e1a-aab6-4417-b3be-8c079f357479"/>
    <ds:schemaRef ds:uri="50f5959b-3453-4eb9-99c6-42fa903d6f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3689</Words>
  <Application>Microsoft Office PowerPoint</Application>
  <PresentationFormat>Widescreen</PresentationFormat>
  <Paragraphs>231</Paragraphs>
  <Slides>21</Slides>
  <Notes>21</Notes>
  <HiddenSlides>1</HiddenSlides>
  <MMClips>0</MMClips>
  <ScaleCrop>false</ScaleCrop>
  <HeadingPairs>
    <vt:vector size="4" baseType="variant">
      <vt:variant>
        <vt:lpstr>Theme</vt:lpstr>
      </vt:variant>
      <vt:variant>
        <vt:i4>3</vt:i4>
      </vt:variant>
      <vt:variant>
        <vt:lpstr>Slide Titles</vt:lpstr>
      </vt:variant>
      <vt:variant>
        <vt:i4>21</vt:i4>
      </vt:variant>
    </vt:vector>
  </HeadingPairs>
  <TitlesOfParts>
    <vt:vector size="24" baseType="lpstr">
      <vt:lpstr>Light Theme [1786656348905]</vt:lpstr>
      <vt:lpstr>1_Light Theme</vt:lpstr>
      <vt:lpstr>Nav360 Branding</vt:lpstr>
      <vt:lpstr>Getting Started with  PBIS Rewards</vt:lpstr>
      <vt:lpstr>Introduction Slide</vt:lpstr>
      <vt:lpstr>Expectations for Training</vt:lpstr>
      <vt:lpstr>Today’s Agenda</vt:lpstr>
      <vt:lpstr>PBIS Foundations</vt:lpstr>
      <vt:lpstr>What Is PBIS?</vt:lpstr>
      <vt:lpstr>Understanding the Tiered Structure</vt:lpstr>
      <vt:lpstr>PowerPoint Presentation</vt:lpstr>
      <vt:lpstr>Teaching Expectation Cycle</vt:lpstr>
      <vt:lpstr>Addressing Negative Behaviors</vt:lpstr>
      <vt:lpstr>Why Use PBIS Rewards?</vt:lpstr>
      <vt:lpstr>Logging into PBIS Rewards</vt:lpstr>
      <vt:lpstr>Step 1:  Accessing the Web Portal</vt:lpstr>
      <vt:lpstr>Step 1:  Accessing the Web Portal</vt:lpstr>
      <vt:lpstr>Step 2:  Authorize Yourself – Staff App</vt:lpstr>
      <vt:lpstr>Step 3:  Staff App Log In</vt:lpstr>
      <vt:lpstr>Student Login Page</vt:lpstr>
      <vt:lpstr>Student Login Page</vt:lpstr>
      <vt:lpstr>Student Web Portal and Student App</vt:lpstr>
      <vt:lpstr>Viewing the Student Portal for Staff</vt:lpstr>
      <vt:lpstr>Let’s Go LIVE in  PBIS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 Efird</dc:creator>
  <cp:lastModifiedBy>Adam Efird</cp:lastModifiedBy>
  <cp:revision>2</cp:revision>
  <dcterms:created xsi:type="dcterms:W3CDTF">2026-08-14T15:46:26Z</dcterms:created>
  <dcterms:modified xsi:type="dcterms:W3CDTF">2026-08-17T20:12:19Z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0x010100CBFDC963B159714DB565EBB1A9CFF4F4</vt:lpwstr>
  </property>
</Properties>
</file>