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3.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710" r:id="rId5"/>
    <p:sldMasterId id="2147483726" r:id="rId6"/>
    <p:sldMasterId id="2147483835" r:id="rId7"/>
  </p:sldMasterIdLst>
  <p:notesMasterIdLst>
    <p:notesMasterId r:id="rId36"/>
  </p:notesMasterIdLst>
  <p:sldIdLst>
    <p:sldId id="12751" r:id="rId8"/>
    <p:sldId id="12752" r:id="rId9"/>
    <p:sldId id="12865" r:id="rId10"/>
    <p:sldId id="12915" r:id="rId11"/>
    <p:sldId id="12754" r:id="rId12"/>
    <p:sldId id="12755" r:id="rId13"/>
    <p:sldId id="12761" r:id="rId14"/>
    <p:sldId id="12757" r:id="rId15"/>
    <p:sldId id="12762" r:id="rId16"/>
    <p:sldId id="12758" r:id="rId17"/>
    <p:sldId id="12759" r:id="rId18"/>
    <p:sldId id="12866" r:id="rId19"/>
    <p:sldId id="12867" r:id="rId20"/>
    <p:sldId id="12868" r:id="rId21"/>
    <p:sldId id="12869" r:id="rId22"/>
    <p:sldId id="12871" r:id="rId23"/>
    <p:sldId id="12870" r:id="rId24"/>
    <p:sldId id="12872" r:id="rId25"/>
    <p:sldId id="12873" r:id="rId26"/>
    <p:sldId id="12874" r:id="rId27"/>
    <p:sldId id="12875" r:id="rId28"/>
    <p:sldId id="12876" r:id="rId29"/>
    <p:sldId id="12877" r:id="rId30"/>
    <p:sldId id="12878" r:id="rId31"/>
    <p:sldId id="12879" r:id="rId32"/>
    <p:sldId id="12880" r:id="rId33"/>
    <p:sldId id="12881" r:id="rId34"/>
    <p:sldId id="1277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A8C4F4-E586-47CA-90A6-6B31C5652032}" v="1" dt="2026-08-14T15:48:32.4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7" d="100"/>
          <a:sy n="67" d="100"/>
        </p:scale>
        <p:origin x="57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E163C-9B77-4E84-A218-1DCDD2D9517E}"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065057-F809-465F-9888-B74AA115A6A7}" type="slidenum">
              <a:rPr lang="en-US" smtClean="0"/>
              <a:t>‹#›</a:t>
            </a:fld>
            <a:endParaRPr lang="en-US"/>
          </a:p>
        </p:txBody>
      </p:sp>
    </p:spTree>
    <p:extLst>
      <p:ext uri="{BB962C8B-B14F-4D97-AF65-F5344CB8AC3E}">
        <p14:creationId xmlns:p14="http://schemas.microsoft.com/office/powerpoint/2010/main" val="1168572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A01C-FADD-421D-2156-561A52A49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B0015-1A30-1515-7114-D873293027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F64ABD-233C-4574-D87A-B59042B42E5A}"/>
              </a:ext>
            </a:extLst>
          </p:cNvPr>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1340916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ADC98-9E6B-1ACC-C51D-A63253F91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4F5E5-3906-7F88-EC94-6F7102EFE8B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2FBDF18-0099-0816-503D-DD85B944E17A}"/>
              </a:ext>
            </a:extLst>
          </p:cNvPr>
          <p:cNvSpPr>
            <a:spLocks noGrp="1"/>
          </p:cNvSpPr>
          <p:nvPr>
            <p:ph type="body" idx="1"/>
          </p:nvPr>
        </p:nvSpPr>
        <p:spPr/>
        <p:txBody>
          <a:bodyPr/>
          <a:lstStyle/>
          <a:p>
            <a:pPr marL="139700" indent="0">
              <a:buNone/>
            </a:pPr>
            <a:r>
              <a:rPr lang="en-US" dirty="0"/>
              <a:t>Now that we can all login to PBIS Rewards, let’s take a moment and learn how to use the Home Page and Group Page.  </a:t>
            </a:r>
          </a:p>
        </p:txBody>
      </p:sp>
    </p:spTree>
    <p:extLst>
      <p:ext uri="{BB962C8B-B14F-4D97-AF65-F5344CB8AC3E}">
        <p14:creationId xmlns:p14="http://schemas.microsoft.com/office/powerpoint/2010/main" val="1225540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This is the landing page for PBIS Rewards and serves as the home page.  Let’s discuss what we can see on this page!  Take note, we can see the staff members name in the upper right-hand corner and the school's name in the upper left-hand corner. </a:t>
            </a:r>
          </a:p>
        </p:txBody>
      </p:sp>
    </p:spTree>
    <p:extLst>
      <p:ext uri="{BB962C8B-B14F-4D97-AF65-F5344CB8AC3E}">
        <p14:creationId xmlns:p14="http://schemas.microsoft.com/office/powerpoint/2010/main" val="187663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B7C83-92E4-BE14-0810-3465864800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DF0B06-E694-DB51-EA4D-5C7B017DB52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8EE2AD7-20C8-DD0D-227A-8039AA0A5124}"/>
              </a:ext>
            </a:extLst>
          </p:cNvPr>
          <p:cNvSpPr>
            <a:spLocks noGrp="1"/>
          </p:cNvSpPr>
          <p:nvPr>
            <p:ph type="body" idx="1"/>
          </p:nvPr>
        </p:nvSpPr>
        <p:spPr/>
        <p:txBody>
          <a:bodyPr/>
          <a:lstStyle/>
          <a:p>
            <a:pPr marL="139700" indent="0">
              <a:buNone/>
            </a:pPr>
            <a:r>
              <a:rPr lang="en-US" dirty="0"/>
              <a:t>Beside the staff members name, we will see 3 stars.  You can hover over these stars to see how you can earn them or look just below your image in the system. </a:t>
            </a:r>
          </a:p>
          <a:p>
            <a:pPr marL="139700" indent="0">
              <a:buNone/>
            </a:pPr>
            <a:r>
              <a:rPr lang="en-US" dirty="0"/>
              <a:t>You can also see that we track streaks as well.  </a:t>
            </a:r>
          </a:p>
          <a:p>
            <a:pPr marL="139700" indent="0">
              <a:buNone/>
            </a:pPr>
            <a:r>
              <a:rPr lang="en-US" dirty="0"/>
              <a:t>These are provided for doing this each day. If you miss a day, the streak will reset unless this is notated as a non-school day in your in-session calendar through PBIS Rewards. </a:t>
            </a:r>
          </a:p>
        </p:txBody>
      </p:sp>
    </p:spTree>
    <p:extLst>
      <p:ext uri="{BB962C8B-B14F-4D97-AF65-F5344CB8AC3E}">
        <p14:creationId xmlns:p14="http://schemas.microsoft.com/office/powerpoint/2010/main" val="999677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D3213-814F-71AC-B11B-52D9EF5B7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61BA4-62E0-B0A5-101C-42EA32E3C1C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72A099-4A04-D752-97B2-9BC0343C978B}"/>
              </a:ext>
            </a:extLst>
          </p:cNvPr>
          <p:cNvSpPr>
            <a:spLocks noGrp="1"/>
          </p:cNvSpPr>
          <p:nvPr>
            <p:ph type="body" idx="1"/>
          </p:nvPr>
        </p:nvSpPr>
        <p:spPr/>
        <p:txBody>
          <a:bodyPr/>
          <a:lstStyle/>
          <a:p>
            <a:pPr marL="139700" indent="0">
              <a:buNone/>
            </a:pPr>
            <a:r>
              <a:rPr lang="en-US" dirty="0"/>
              <a:t>Below those stars, we can see a graph showing the last 5 days of points we have provided to students.  </a:t>
            </a:r>
          </a:p>
          <a:p>
            <a:pPr marL="139700" indent="0">
              <a:buNone/>
            </a:pPr>
            <a:r>
              <a:rPr lang="en-US" dirty="0"/>
              <a:t>We want to try to stay in the green zone or go above that.  </a:t>
            </a:r>
          </a:p>
          <a:p>
            <a:pPr marL="139700" indent="0">
              <a:buNone/>
            </a:pPr>
            <a:r>
              <a:rPr lang="en-US" dirty="0"/>
              <a:t>Falling below that means you are not implementing PBIS Rewards with fidelity. </a:t>
            </a:r>
          </a:p>
        </p:txBody>
      </p:sp>
    </p:spTree>
    <p:extLst>
      <p:ext uri="{BB962C8B-B14F-4D97-AF65-F5344CB8AC3E}">
        <p14:creationId xmlns:p14="http://schemas.microsoft.com/office/powerpoint/2010/main" val="4026883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AA5B4-1FC2-ACDA-03D8-6CBAC5262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237A2-E90C-3FDA-BE3E-208B16088E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C1EFE3A-D572-E127-2BDE-64EE7E14C5B6}"/>
              </a:ext>
            </a:extLst>
          </p:cNvPr>
          <p:cNvSpPr>
            <a:spLocks noGrp="1"/>
          </p:cNvSpPr>
          <p:nvPr>
            <p:ph type="body" idx="1"/>
          </p:nvPr>
        </p:nvSpPr>
        <p:spPr/>
        <p:txBody>
          <a:bodyPr/>
          <a:lstStyle/>
          <a:p>
            <a:pPr marL="139700" indent="0">
              <a:buNone/>
            </a:pPr>
            <a:r>
              <a:rPr lang="en-US" dirty="0"/>
              <a:t>We can also see our store options here.  For most of us, this will be a school store and an individual classroom store. </a:t>
            </a:r>
          </a:p>
        </p:txBody>
      </p:sp>
    </p:spTree>
    <p:extLst>
      <p:ext uri="{BB962C8B-B14F-4D97-AF65-F5344CB8AC3E}">
        <p14:creationId xmlns:p14="http://schemas.microsoft.com/office/powerpoint/2010/main" val="63043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D9153-2065-F520-3705-44DFB3301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A89DE-B59F-C4D0-6C61-8B6F35B1B41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5FB03A3-F8AB-FF40-5EB5-285F1AB8A1C8}"/>
              </a:ext>
            </a:extLst>
          </p:cNvPr>
          <p:cNvSpPr>
            <a:spLocks noGrp="1"/>
          </p:cNvSpPr>
          <p:nvPr>
            <p:ph type="body" idx="1"/>
          </p:nvPr>
        </p:nvSpPr>
        <p:spPr/>
        <p:txBody>
          <a:bodyPr/>
          <a:lstStyle/>
          <a:p>
            <a:pPr marL="139700" indent="0">
              <a:buNone/>
            </a:pPr>
            <a:r>
              <a:rPr lang="en-US" dirty="0"/>
              <a:t>We can also see any groups that have been created for us.  If you are syncing with Clever/Classlink, these groups will already be formed for you based on your rosters.  </a:t>
            </a:r>
          </a:p>
          <a:p>
            <a:pPr marL="139700" indent="0">
              <a:buNone/>
            </a:pPr>
            <a:r>
              <a:rPr lang="en-US" dirty="0"/>
              <a:t>If your school doesn’t use Clever or Classlink, you may need to create groups.</a:t>
            </a:r>
          </a:p>
          <a:p>
            <a:pPr marL="139700" indent="0">
              <a:buNone/>
            </a:pPr>
            <a:r>
              <a:rPr lang="en-US" dirty="0"/>
              <a:t>You may also want to create a group for a team you are working with, a small group of students, extra-curricular activities, or even tutoring.   </a:t>
            </a:r>
          </a:p>
          <a:p>
            <a:pPr marL="139700" indent="0">
              <a:buNone/>
            </a:pPr>
            <a:r>
              <a:rPr lang="en-US" dirty="0"/>
              <a:t>Please share the resource below with your staff to help them understand how this works. </a:t>
            </a:r>
          </a:p>
          <a:p>
            <a:pPr marL="139700" indent="0">
              <a:buNone/>
            </a:pPr>
            <a:endParaRPr lang="en-US" dirty="0"/>
          </a:p>
          <a:p>
            <a:pPr marL="139700" indent="0">
              <a:buNone/>
            </a:pPr>
            <a:r>
              <a:rPr lang="en-US" b="1" dirty="0"/>
              <a:t>RESOURCE: </a:t>
            </a:r>
          </a:p>
          <a:p>
            <a:pPr marL="139700" indent="0">
              <a:buNone/>
            </a:pPr>
            <a:r>
              <a:rPr lang="en-US" b="0" dirty="0"/>
              <a:t>Creating a Group: https://support.pbisrewards.com/article/set-up/#h-create-a-new-group</a:t>
            </a:r>
          </a:p>
        </p:txBody>
      </p:sp>
    </p:spTree>
    <p:extLst>
      <p:ext uri="{BB962C8B-B14F-4D97-AF65-F5344CB8AC3E}">
        <p14:creationId xmlns:p14="http://schemas.microsoft.com/office/powerpoint/2010/main" val="1633522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FD7A2-5F2F-DC2D-0DE3-42CCE25310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CD712-5368-B9F0-B9F1-CB0385835B2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98F22C1-1CB4-FE73-49B2-366CAE231C79}"/>
              </a:ext>
            </a:extLst>
          </p:cNvPr>
          <p:cNvSpPr>
            <a:spLocks noGrp="1"/>
          </p:cNvSpPr>
          <p:nvPr>
            <p:ph type="body" idx="1"/>
          </p:nvPr>
        </p:nvSpPr>
        <p:spPr/>
        <p:txBody>
          <a:bodyPr/>
          <a:lstStyle/>
          <a:p>
            <a:pPr marL="139700" indent="0">
              <a:buNone/>
            </a:pPr>
            <a:r>
              <a:rPr lang="en-US" dirty="0"/>
              <a:t>From the home screen we can also reward students in the school.  </a:t>
            </a:r>
          </a:p>
          <a:p>
            <a:pPr marL="139700" indent="0">
              <a:buNone/>
            </a:pPr>
            <a:r>
              <a:rPr lang="en-US" dirty="0"/>
              <a:t>This is the place you would acknowledge students who are not in your groups or grade level.  </a:t>
            </a:r>
          </a:p>
          <a:p>
            <a:pPr marL="139700" indent="0">
              <a:buNone/>
            </a:pPr>
            <a:r>
              <a:rPr lang="en-US" dirty="0"/>
              <a:t>Simply type in the first 3 characters of the student’s name and options will appear that match that search.  </a:t>
            </a:r>
          </a:p>
          <a:p>
            <a:pPr marL="139700" indent="0">
              <a:buNone/>
            </a:pPr>
            <a:r>
              <a:rPr lang="en-US" dirty="0"/>
              <a:t>Select the student’s card that you are searching. </a:t>
            </a:r>
          </a:p>
        </p:txBody>
      </p:sp>
    </p:spTree>
    <p:extLst>
      <p:ext uri="{BB962C8B-B14F-4D97-AF65-F5344CB8AC3E}">
        <p14:creationId xmlns:p14="http://schemas.microsoft.com/office/powerpoint/2010/main" val="2228759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CC043-0D2A-94D2-449C-04F32008A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DC829-2E3C-7083-0A23-D704D4EBFB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F2CB48-CA91-0918-1C43-036D50694E8D}"/>
              </a:ext>
            </a:extLst>
          </p:cNvPr>
          <p:cNvSpPr>
            <a:spLocks noGrp="1"/>
          </p:cNvSpPr>
          <p:nvPr>
            <p:ph type="body" idx="1"/>
          </p:nvPr>
        </p:nvSpPr>
        <p:spPr/>
        <p:txBody>
          <a:bodyPr/>
          <a:lstStyle/>
          <a:p>
            <a:pPr marL="139700" indent="0">
              <a:buNone/>
            </a:pPr>
            <a:r>
              <a:rPr lang="en-US" dirty="0"/>
              <a:t>Now that we have selected the card, we can see basic information about the student including their student ID, grade level, gender, and current balance.  We can also see their last SEL/Status Check as well, if this feature is being used at your school. </a:t>
            </a:r>
          </a:p>
        </p:txBody>
      </p:sp>
    </p:spTree>
    <p:extLst>
      <p:ext uri="{BB962C8B-B14F-4D97-AF65-F5344CB8AC3E}">
        <p14:creationId xmlns:p14="http://schemas.microsoft.com/office/powerpoint/2010/main" val="252435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B7397-AFB8-9969-D923-6FC71B10A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7F37E-7EA2-E7AD-1656-221FCE5E058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58F324F-6016-6C0B-0AC9-E4C03BD6DCAF}"/>
              </a:ext>
            </a:extLst>
          </p:cNvPr>
          <p:cNvSpPr>
            <a:spLocks noGrp="1"/>
          </p:cNvSpPr>
          <p:nvPr>
            <p:ph type="body" idx="1"/>
          </p:nvPr>
        </p:nvSpPr>
        <p:spPr/>
        <p:txBody>
          <a:bodyPr/>
          <a:lstStyle/>
          <a:p>
            <a:pPr marL="139700" indent="0">
              <a:buNone/>
            </a:pPr>
            <a:r>
              <a:rPr lang="en-US" dirty="0"/>
              <a:t>Either to the right or just under this, we will see our schoolwide expectations.  Please note, these can be customized for your school by staff with admin permissions. </a:t>
            </a:r>
          </a:p>
          <a:p>
            <a:pPr marL="139700" indent="0">
              <a:buNone/>
            </a:pPr>
            <a:r>
              <a:rPr lang="en-US" dirty="0"/>
              <a:t>Select the expectation or expectations you would like to acknowledge by clicking the boxes beside the expectation(s). </a:t>
            </a:r>
          </a:p>
        </p:txBody>
      </p:sp>
    </p:spTree>
    <p:extLst>
      <p:ext uri="{BB962C8B-B14F-4D97-AF65-F5344CB8AC3E}">
        <p14:creationId xmlns:p14="http://schemas.microsoft.com/office/powerpoint/2010/main" val="4252443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12015-ADD9-240C-0EC4-67F114920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9227F-1805-23F5-4FEC-516E7712577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F0D206F-9D59-0214-CA92-7E6E4574FD6E}"/>
              </a:ext>
            </a:extLst>
          </p:cNvPr>
          <p:cNvSpPr>
            <a:spLocks noGrp="1"/>
          </p:cNvSpPr>
          <p:nvPr>
            <p:ph type="body" idx="1"/>
          </p:nvPr>
        </p:nvSpPr>
        <p:spPr/>
        <p:txBody>
          <a:bodyPr/>
          <a:lstStyle/>
          <a:p>
            <a:pPr marL="139700" indent="0">
              <a:buNone/>
            </a:pPr>
            <a:r>
              <a:rPr lang="en-US" dirty="0"/>
              <a:t>Remember, it is imperative to provide behavior specific praise, either verbally or in the system.  </a:t>
            </a:r>
          </a:p>
          <a:p>
            <a:pPr marL="139700" indent="0">
              <a:buNone/>
            </a:pPr>
            <a:r>
              <a:rPr lang="en-US" dirty="0"/>
              <a:t>What is put in the system is stored there and is accessible to students and families.  </a:t>
            </a:r>
          </a:p>
          <a:p>
            <a:pPr marL="139700" indent="0">
              <a:buNone/>
            </a:pPr>
            <a:r>
              <a:rPr lang="en-US" dirty="0"/>
              <a:t>I would encourage you to put these in the system occasionally even if giving verbal praise as well. </a:t>
            </a:r>
          </a:p>
          <a:p>
            <a:pPr marL="139700" indent="0">
              <a:buNone/>
            </a:pPr>
            <a:r>
              <a:rPr lang="en-US" dirty="0"/>
              <a:t>Remember to link the expectation to the behavior. </a:t>
            </a:r>
          </a:p>
        </p:txBody>
      </p:sp>
    </p:spTree>
    <p:extLst>
      <p:ext uri="{BB962C8B-B14F-4D97-AF65-F5344CB8AC3E}">
        <p14:creationId xmlns:p14="http://schemas.microsoft.com/office/powerpoint/2010/main" val="3487002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706C9-F100-F879-0018-CD327B05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DE8ED-1069-263D-0292-B20F4036CA4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225447-17F3-CA87-710C-6D37783D262C}"/>
              </a:ext>
            </a:extLst>
          </p:cNvPr>
          <p:cNvSpPr>
            <a:spLocks noGrp="1"/>
          </p:cNvSpPr>
          <p:nvPr>
            <p:ph type="body" idx="1"/>
          </p:nvPr>
        </p:nvSpPr>
        <p:spPr/>
        <p:txBody>
          <a:bodyPr/>
          <a:lstStyle/>
          <a:p>
            <a:pPr marL="139700" indent="0">
              <a:buNone/>
            </a:pPr>
            <a:r>
              <a:rPr lang="en-US" dirty="0"/>
              <a:t>Now that we have everything completed, we see that our Reward button is green, and we can reward the student with the point(s). </a:t>
            </a:r>
          </a:p>
        </p:txBody>
      </p:sp>
    </p:spTree>
    <p:extLst>
      <p:ext uri="{BB962C8B-B14F-4D97-AF65-F5344CB8AC3E}">
        <p14:creationId xmlns:p14="http://schemas.microsoft.com/office/powerpoint/2010/main" val="923544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42D10-6493-9FA6-5083-AC97F0C2D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775F6D-C05D-7836-79AA-11B5F23E2BF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436C0FD-A9C3-7AFA-67FA-37A12BC2AEBD}"/>
              </a:ext>
            </a:extLst>
          </p:cNvPr>
          <p:cNvSpPr>
            <a:spLocks noGrp="1"/>
          </p:cNvSpPr>
          <p:nvPr>
            <p:ph type="body" idx="1"/>
          </p:nvPr>
        </p:nvSpPr>
        <p:spPr/>
        <p:txBody>
          <a:bodyPr/>
          <a:lstStyle/>
          <a:p>
            <a:pPr marL="139700" indent="0">
              <a:buNone/>
            </a:pPr>
            <a:r>
              <a:rPr lang="en-US" dirty="0"/>
              <a:t>After you provide the point from the home screen, we will see a banner pop up at the top letting us know it was successful. </a:t>
            </a:r>
          </a:p>
        </p:txBody>
      </p:sp>
    </p:spTree>
    <p:extLst>
      <p:ext uri="{BB962C8B-B14F-4D97-AF65-F5344CB8AC3E}">
        <p14:creationId xmlns:p14="http://schemas.microsoft.com/office/powerpoint/2010/main" val="357944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30900-457B-36A2-750D-C005B1926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BA89C-AD8E-AAE7-75AF-A854462B24D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1F94F6-A021-BF97-E57D-96A83E1A4E1C}"/>
              </a:ext>
            </a:extLst>
          </p:cNvPr>
          <p:cNvSpPr>
            <a:spLocks noGrp="1"/>
          </p:cNvSpPr>
          <p:nvPr>
            <p:ph type="body" idx="1"/>
          </p:nvPr>
        </p:nvSpPr>
        <p:spPr/>
        <p:txBody>
          <a:bodyPr/>
          <a:lstStyle/>
          <a:p>
            <a:pPr marL="139700" indent="0">
              <a:buNone/>
            </a:pPr>
            <a:r>
              <a:rPr lang="en-US" dirty="0"/>
              <a:t>Now, we will begin working with groups.  Remember, you can access groups from your home screen.  You can also access group from the left side menu as well.  Select your group.  This will take you to the groups page, Remember, as a teacher, if you want to stay in the loop, stay in the group.  Almost anything a teacher needs to do with PBIS Rewards can be done from the groups page.  </a:t>
            </a:r>
          </a:p>
        </p:txBody>
      </p:sp>
    </p:spTree>
    <p:extLst>
      <p:ext uri="{BB962C8B-B14F-4D97-AF65-F5344CB8AC3E}">
        <p14:creationId xmlns:p14="http://schemas.microsoft.com/office/powerpoint/2010/main" val="690885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2DAB4-08EB-7F12-B824-0C048EDE2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288A3-EA26-A15C-7899-1438B2EDE16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8D13A9A-77F7-8E69-AC97-EB3C6B578F3E}"/>
              </a:ext>
            </a:extLst>
          </p:cNvPr>
          <p:cNvSpPr>
            <a:spLocks noGrp="1"/>
          </p:cNvSpPr>
          <p:nvPr>
            <p:ph type="body" idx="1"/>
          </p:nvPr>
        </p:nvSpPr>
        <p:spPr/>
        <p:txBody>
          <a:bodyPr/>
          <a:lstStyle/>
          <a:p>
            <a:pPr marL="139700" indent="0">
              <a:buNone/>
            </a:pPr>
            <a:r>
              <a:rPr lang="en-US" dirty="0"/>
              <a:t>To reward an individual student with points simply select their card.  </a:t>
            </a:r>
          </a:p>
        </p:txBody>
      </p:sp>
    </p:spTree>
    <p:extLst>
      <p:ext uri="{BB962C8B-B14F-4D97-AF65-F5344CB8AC3E}">
        <p14:creationId xmlns:p14="http://schemas.microsoft.com/office/powerpoint/2010/main" val="2336386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A6833-5196-0391-EF61-B5714F0E3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82EE8-19EA-36A5-AE71-2637DEDB78C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B1E2411-0B1A-DF9A-F558-6CBEC2621D29}"/>
              </a:ext>
            </a:extLst>
          </p:cNvPr>
          <p:cNvSpPr>
            <a:spLocks noGrp="1"/>
          </p:cNvSpPr>
          <p:nvPr>
            <p:ph type="body" idx="1"/>
          </p:nvPr>
        </p:nvSpPr>
        <p:spPr/>
        <p:txBody>
          <a:bodyPr/>
          <a:lstStyle/>
          <a:p>
            <a:pPr marL="139700" indent="0">
              <a:buNone/>
            </a:pPr>
            <a:r>
              <a:rPr lang="en-US" dirty="0"/>
              <a:t>This will highlight their card in green.  </a:t>
            </a:r>
          </a:p>
        </p:txBody>
      </p:sp>
    </p:spTree>
    <p:extLst>
      <p:ext uri="{BB962C8B-B14F-4D97-AF65-F5344CB8AC3E}">
        <p14:creationId xmlns:p14="http://schemas.microsoft.com/office/powerpoint/2010/main" val="1879719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A3447-DA13-B43C-2E51-041FFC03B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271EA-BA5A-CEE8-9982-C3516C5F69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5869A17-2E7E-1A37-5A98-7955DBBF7B03}"/>
              </a:ext>
            </a:extLst>
          </p:cNvPr>
          <p:cNvSpPr>
            <a:spLocks noGrp="1"/>
          </p:cNvSpPr>
          <p:nvPr>
            <p:ph type="body" idx="1"/>
          </p:nvPr>
        </p:nvSpPr>
        <p:spPr/>
        <p:txBody>
          <a:bodyPr/>
          <a:lstStyle/>
          <a:p>
            <a:pPr marL="139700" indent="0">
              <a:buNone/>
            </a:pPr>
            <a:r>
              <a:rPr lang="en-US" dirty="0"/>
              <a:t>Now, we will select the expectation and reward the point.  You can also select include comment to provide behavior specific praise a well.  You will then select the button that says </a:t>
            </a:r>
            <a:r>
              <a:rPr lang="en-US" b="1" dirty="0"/>
              <a:t>REWARD 1</a:t>
            </a:r>
            <a:r>
              <a:rPr lang="en-US" dirty="0"/>
              <a:t>. (CLICK)</a:t>
            </a:r>
          </a:p>
          <a:p>
            <a:pPr marL="139700" indent="0">
              <a:buNone/>
            </a:pPr>
            <a:r>
              <a:rPr lang="en-US" dirty="0"/>
              <a:t> Please note, the number will increase if you select multiple expectations.  </a:t>
            </a:r>
          </a:p>
        </p:txBody>
      </p:sp>
    </p:spTree>
    <p:extLst>
      <p:ext uri="{BB962C8B-B14F-4D97-AF65-F5344CB8AC3E}">
        <p14:creationId xmlns:p14="http://schemas.microsoft.com/office/powerpoint/2010/main" val="955052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416F6-B3FF-DD7F-CB8C-8C88FEBD4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9EDD3-5A01-8E8F-D036-51E2484D6BA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96C5597-CFAA-1030-4E2E-C68A9330FF4A}"/>
              </a:ext>
            </a:extLst>
          </p:cNvPr>
          <p:cNvSpPr>
            <a:spLocks noGrp="1"/>
          </p:cNvSpPr>
          <p:nvPr>
            <p:ph type="body" idx="1"/>
          </p:nvPr>
        </p:nvSpPr>
        <p:spPr/>
        <p:txBody>
          <a:bodyPr/>
          <a:lstStyle/>
          <a:p>
            <a:pPr marL="139700" indent="0">
              <a:buNone/>
            </a:pPr>
            <a:r>
              <a:rPr lang="en-US" dirty="0"/>
              <a:t>After you provide points in the groups page, three things will always happen.  A star with the number of points provided will show up over the student's card, a banner will appear at the top of the screen, and a sound will be heard. </a:t>
            </a:r>
          </a:p>
        </p:txBody>
      </p:sp>
    </p:spTree>
    <p:extLst>
      <p:ext uri="{BB962C8B-B14F-4D97-AF65-F5344CB8AC3E}">
        <p14:creationId xmlns:p14="http://schemas.microsoft.com/office/powerpoint/2010/main" val="3288127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5AF3C-CA56-EE0D-1092-FD61284DF5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8ECB1-CFE3-B15E-51B1-A2F7C47B745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7FD3008-F258-7782-860D-3F62A5FD7925}"/>
              </a:ext>
            </a:extLst>
          </p:cNvPr>
          <p:cNvSpPr>
            <a:spLocks noGrp="1"/>
          </p:cNvSpPr>
          <p:nvPr>
            <p:ph type="body" idx="1"/>
          </p:nvPr>
        </p:nvSpPr>
        <p:spPr/>
        <p:txBody>
          <a:bodyPr/>
          <a:lstStyle/>
          <a:p>
            <a:pPr marL="139700" indent="0">
              <a:buNone/>
            </a:pPr>
            <a:r>
              <a:rPr lang="en-US" dirty="0"/>
              <a:t>You can also do this with multiple students. Simply select the students’ cards, then select the expectation(s), and select the </a:t>
            </a:r>
            <a:r>
              <a:rPr lang="en-US" b="1" dirty="0"/>
              <a:t>REWARD</a:t>
            </a:r>
            <a:r>
              <a:rPr lang="en-US" dirty="0"/>
              <a:t> button to provide those students with points.  </a:t>
            </a:r>
          </a:p>
        </p:txBody>
      </p:sp>
    </p:spTree>
    <p:extLst>
      <p:ext uri="{BB962C8B-B14F-4D97-AF65-F5344CB8AC3E}">
        <p14:creationId xmlns:p14="http://schemas.microsoft.com/office/powerpoint/2010/main" val="4209275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CCFE-E2A6-9163-91C5-AFAC15E00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6F6E8-52C4-AF24-9E68-8B5D6AAD8BB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A74B330-8BE3-14AF-209D-3C561825C7EE}"/>
              </a:ext>
            </a:extLst>
          </p:cNvPr>
          <p:cNvSpPr>
            <a:spLocks noGrp="1"/>
          </p:cNvSpPr>
          <p:nvPr>
            <p:ph type="body" idx="1"/>
          </p:nvPr>
        </p:nvSpPr>
        <p:spPr/>
        <p:txBody>
          <a:bodyPr/>
          <a:lstStyle/>
          <a:p>
            <a:pPr marL="139700" indent="0">
              <a:buNone/>
            </a:pPr>
            <a:r>
              <a:rPr lang="en-US" dirty="0"/>
              <a:t>This can also be done for your whole class with a few clicks.  First </a:t>
            </a:r>
            <a:r>
              <a:rPr lang="en-US" b="1" dirty="0"/>
              <a:t>SELECT ALL STUDENTS </a:t>
            </a:r>
            <a:r>
              <a:rPr lang="en-US" dirty="0"/>
              <a:t>in the upper left-hand corner.  (CLICK)</a:t>
            </a:r>
          </a:p>
          <a:p>
            <a:pPr marL="139700" indent="0">
              <a:buNone/>
            </a:pPr>
            <a:r>
              <a:rPr lang="en-US" dirty="0"/>
              <a:t>Next, select the expectation(s) you would like to acknowledge. (CLICK)</a:t>
            </a:r>
          </a:p>
          <a:p>
            <a:pPr marL="139700" indent="0">
              <a:buNone/>
            </a:pPr>
            <a:r>
              <a:rPr lang="en-US" dirty="0"/>
              <a:t>Finally, select the </a:t>
            </a:r>
            <a:r>
              <a:rPr lang="en-US" b="1" dirty="0"/>
              <a:t>REWARD</a:t>
            </a:r>
            <a:r>
              <a:rPr lang="en-US" dirty="0"/>
              <a:t> button to provide your whole class with these points.  </a:t>
            </a:r>
          </a:p>
        </p:txBody>
      </p:sp>
    </p:spTree>
    <p:extLst>
      <p:ext uri="{BB962C8B-B14F-4D97-AF65-F5344CB8AC3E}">
        <p14:creationId xmlns:p14="http://schemas.microsoft.com/office/powerpoint/2010/main" val="3300628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DBE6-559A-83EF-9CC0-D433641CB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05D79-927C-C14C-76BE-AAB0D09CEC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10F9DC0-CA92-87B5-DC83-AA35183A9B2B}"/>
              </a:ext>
            </a:extLst>
          </p:cNvPr>
          <p:cNvSpPr>
            <a:spLocks noGrp="1"/>
          </p:cNvSpPr>
          <p:nvPr>
            <p:ph type="body" idx="1"/>
          </p:nvPr>
        </p:nvSpPr>
        <p:spPr/>
        <p:txBody>
          <a:bodyPr/>
          <a:lstStyle/>
          <a:p>
            <a:pPr marL="139700" indent="0">
              <a:buNone/>
            </a:pPr>
            <a:r>
              <a:rPr lang="en-US" dirty="0"/>
              <a:t>If you need to move between your groups, you can always use the drop-down here which lists all the teacher’s groups or any group that has been favorited in the system.  </a:t>
            </a:r>
          </a:p>
        </p:txBody>
      </p:sp>
    </p:spTree>
    <p:extLst>
      <p:ext uri="{BB962C8B-B14F-4D97-AF65-F5344CB8AC3E}">
        <p14:creationId xmlns:p14="http://schemas.microsoft.com/office/powerpoint/2010/main" val="1060634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D7921-1745-515C-7747-D5EE1DC1A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9178B-5076-2E71-905F-C11222950E4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F1DA614-5007-A438-DAB9-15B363A60266}"/>
              </a:ext>
            </a:extLst>
          </p:cNvPr>
          <p:cNvSpPr>
            <a:spLocks noGrp="1"/>
          </p:cNvSpPr>
          <p:nvPr>
            <p:ph type="body" idx="1"/>
          </p:nvPr>
        </p:nvSpPr>
        <p:spPr/>
        <p:txBody>
          <a:bodyPr/>
          <a:lstStyle/>
          <a:p>
            <a:pPr marL="139700" indent="0">
              <a:buNone/>
            </a:pPr>
            <a:r>
              <a:rPr lang="en-US" dirty="0"/>
              <a:t>Clicking here, you can see point details for your group.  These are broken down into daily points, grading period, YTD, and students’ current balance for each student.  Let’s take a look.  </a:t>
            </a:r>
          </a:p>
        </p:txBody>
      </p:sp>
    </p:spTree>
    <p:extLst>
      <p:ext uri="{BB962C8B-B14F-4D97-AF65-F5344CB8AC3E}">
        <p14:creationId xmlns:p14="http://schemas.microsoft.com/office/powerpoint/2010/main" val="2754209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42571-78CE-5B06-9E95-F68582496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DC34B-AE52-5435-08C2-DBF94615B3B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F932E4D-0EB7-DA50-8D8B-C01C4A256F54}"/>
              </a:ext>
            </a:extLst>
          </p:cNvPr>
          <p:cNvSpPr>
            <a:spLocks noGrp="1"/>
          </p:cNvSpPr>
          <p:nvPr>
            <p:ph type="body" idx="1"/>
          </p:nvPr>
        </p:nvSpPr>
        <p:spPr/>
        <p:txBody>
          <a:bodyPr/>
          <a:lstStyle/>
          <a:p>
            <a:pPr marL="139700" indent="0">
              <a:buNone/>
            </a:pPr>
            <a:r>
              <a:rPr lang="en-US" dirty="0"/>
              <a:t>From here, you can easily click on student names to view their student dashboard.  This is also an easy way to navigate to the student dashboard to add custom interventions as well, if needed. </a:t>
            </a:r>
          </a:p>
        </p:txBody>
      </p:sp>
    </p:spTree>
    <p:extLst>
      <p:ext uri="{BB962C8B-B14F-4D97-AF65-F5344CB8AC3E}">
        <p14:creationId xmlns:p14="http://schemas.microsoft.com/office/powerpoint/2010/main" val="1038645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02763-9253-6798-D792-99CEB9E30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FF250-8A75-1749-EC3E-CC030C16477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F4E7EC-7EA3-043F-02E8-6ECA304975CB}"/>
              </a:ext>
            </a:extLst>
          </p:cNvPr>
          <p:cNvSpPr>
            <a:spLocks noGrp="1"/>
          </p:cNvSpPr>
          <p:nvPr>
            <p:ph type="body" idx="1"/>
          </p:nvPr>
        </p:nvSpPr>
        <p:spPr/>
        <p:txBody>
          <a:bodyPr/>
          <a:lstStyle/>
          <a:p>
            <a:pPr marL="139700" indent="0">
              <a:buNone/>
            </a:pPr>
            <a:r>
              <a:rPr lang="en-US" dirty="0"/>
              <a:t>From the groups page you can also view the statuses of students in your group or complete a SEL/Status Check for a student or a group of students.  </a:t>
            </a:r>
          </a:p>
        </p:txBody>
      </p:sp>
    </p:spTree>
    <p:extLst>
      <p:ext uri="{BB962C8B-B14F-4D97-AF65-F5344CB8AC3E}">
        <p14:creationId xmlns:p14="http://schemas.microsoft.com/office/powerpoint/2010/main" val="1757556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1D129-2F35-B696-148B-8BEAA7E69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D237A6-D426-A4E7-2925-D414C65E06D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7D498FD-9C51-BFB3-D2EA-65D983218315}"/>
              </a:ext>
            </a:extLst>
          </p:cNvPr>
          <p:cNvSpPr>
            <a:spLocks noGrp="1"/>
          </p:cNvSpPr>
          <p:nvPr>
            <p:ph type="body" idx="1"/>
          </p:nvPr>
        </p:nvSpPr>
        <p:spPr/>
        <p:txBody>
          <a:bodyPr/>
          <a:lstStyle/>
          <a:p>
            <a:pPr marL="139700" indent="0">
              <a:buNone/>
            </a:pPr>
            <a:r>
              <a:rPr lang="en-US" dirty="0"/>
              <a:t>Another great feature offered in PBIS Rewards is the </a:t>
            </a:r>
            <a:r>
              <a:rPr lang="en-US" b="1" dirty="0"/>
              <a:t>RANDOM </a:t>
            </a:r>
            <a:r>
              <a:rPr lang="en-US" b="0" dirty="0"/>
              <a:t>Button.  This can be used with a few students in the group or the whole group.  This will allow you choose a child for a classroom job, to answer a question, or assist you with a task.  (CLICK)</a:t>
            </a:r>
          </a:p>
          <a:p>
            <a:pPr marL="139700" indent="0">
              <a:buNone/>
            </a:pPr>
            <a:r>
              <a:rPr lang="en-US" b="0" dirty="0"/>
              <a:t>To use the random button for your whole group, first select all of your students and select the </a:t>
            </a:r>
            <a:r>
              <a:rPr lang="en-US" b="1" dirty="0"/>
              <a:t>RANDOM </a:t>
            </a:r>
            <a:r>
              <a:rPr lang="en-US" b="0" dirty="0"/>
              <a:t>button. (CLICK)</a:t>
            </a:r>
          </a:p>
          <a:p>
            <a:pPr marL="139700" indent="0">
              <a:buNone/>
            </a:pPr>
            <a:r>
              <a:rPr lang="en-US" b="0" dirty="0"/>
              <a:t>As you can see, it will choose a student for you. You can continue to select another student until you go through your whole group if you want to use this to assign partners or groups as well.  (CLICK)</a:t>
            </a:r>
          </a:p>
          <a:p>
            <a:pPr marL="139700" indent="0">
              <a:buNone/>
            </a:pPr>
            <a:r>
              <a:rPr lang="en-US" b="0" dirty="0"/>
              <a:t>Here you can see all of your students randomly sorted.  You can then assign them to partners or groups using this.  For example, if I were creating partners (Keith &amp; Mia, Monique &amp; Ashleigh, Jamal &amp; Trey, etc.).  </a:t>
            </a:r>
          </a:p>
          <a:p>
            <a:pPr marL="139700" indent="0">
              <a:buNone/>
            </a:pPr>
            <a:endParaRPr lang="en-US" b="1" dirty="0"/>
          </a:p>
        </p:txBody>
      </p:sp>
    </p:spTree>
    <p:extLst>
      <p:ext uri="{BB962C8B-B14F-4D97-AF65-F5344CB8AC3E}">
        <p14:creationId xmlns:p14="http://schemas.microsoft.com/office/powerpoint/2010/main" val="36926017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1CF2-3991-D461-6BD7-A852CE93D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CFF37-CAD9-0A6C-B4A8-32F5ABB78CD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F059568-797A-3F4F-F3FD-EE5434928ADB}"/>
              </a:ext>
            </a:extLst>
          </p:cNvPr>
          <p:cNvSpPr>
            <a:spLocks noGrp="1"/>
          </p:cNvSpPr>
          <p:nvPr>
            <p:ph type="body" idx="1"/>
          </p:nvPr>
        </p:nvSpPr>
        <p:spPr/>
        <p:txBody>
          <a:bodyPr/>
          <a:lstStyle/>
          <a:p>
            <a:pPr marL="139700" indent="0">
              <a:buNone/>
            </a:pPr>
            <a:r>
              <a:rPr lang="en-US" dirty="0"/>
              <a:t>You also have setting available for your groups.  You can see the options available by clicking on the setting cogwheel in the upper right-hand corner.  (CLICK) </a:t>
            </a:r>
          </a:p>
          <a:p>
            <a:pPr marL="139700" indent="0">
              <a:buNone/>
            </a:pPr>
            <a:r>
              <a:rPr lang="en-US" dirty="0"/>
              <a:t>Let’s dive into how to do a group print page. (CLICK) </a:t>
            </a:r>
          </a:p>
          <a:p>
            <a:pPr marL="139700" indent="0">
              <a:buNone/>
            </a:pPr>
            <a:r>
              <a:rPr lang="en-US" dirty="0"/>
              <a:t>Select the option you would like from the options provided.  You can even print the group QR code and hang this on your door or put it on the back of your staff ID so other staff members can easily reward your class when they see them demonstrating expectations. (CLICK)</a:t>
            </a:r>
          </a:p>
          <a:p>
            <a:pPr marL="139700" indent="0">
              <a:buNone/>
            </a:pPr>
            <a:r>
              <a:rPr lang="en-US" dirty="0"/>
              <a:t>Now, select CREATE PDF to download this PDF to your computer. This will open a file for you to print.  </a:t>
            </a:r>
          </a:p>
        </p:txBody>
      </p:sp>
    </p:spTree>
    <p:extLst>
      <p:ext uri="{BB962C8B-B14F-4D97-AF65-F5344CB8AC3E}">
        <p14:creationId xmlns:p14="http://schemas.microsoft.com/office/powerpoint/2010/main" val="1274032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E11AE-3F7D-5E91-7524-A1E3CCF17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48E1C-A9C1-DC3F-4E50-0BE356ECED2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9AC39BF-CBC5-FA1F-50B9-6ECDEC82BF0D}"/>
              </a:ext>
            </a:extLst>
          </p:cNvPr>
          <p:cNvSpPr>
            <a:spLocks noGrp="1"/>
          </p:cNvSpPr>
          <p:nvPr>
            <p:ph type="body" idx="1"/>
          </p:nvPr>
        </p:nvSpPr>
        <p:spPr/>
        <p:txBody>
          <a:bodyPr/>
          <a:lstStyle/>
          <a:p>
            <a:pPr marL="139700" indent="0">
              <a:buNone/>
            </a:pPr>
            <a:r>
              <a:rPr lang="en-US" dirty="0"/>
              <a:t>This is what the group print will look like.  (CLICK) </a:t>
            </a:r>
          </a:p>
          <a:p>
            <a:pPr marL="139700" indent="0">
              <a:buNone/>
            </a:pPr>
            <a:r>
              <a:rPr lang="en-US" dirty="0"/>
              <a:t>You can use your staff app and scan any of the individual students QR codes to assign points to that student. (CLICK)</a:t>
            </a:r>
          </a:p>
          <a:p>
            <a:pPr marL="139700" indent="0">
              <a:buNone/>
            </a:pPr>
            <a:r>
              <a:rPr lang="en-US" dirty="0"/>
              <a:t>You can also scan the group code from your staff app and it will select all students in your class.  You can certainly deselect students from this if necessary.  </a:t>
            </a:r>
          </a:p>
        </p:txBody>
      </p:sp>
    </p:spTree>
    <p:extLst>
      <p:ext uri="{BB962C8B-B14F-4D97-AF65-F5344CB8AC3E}">
        <p14:creationId xmlns:p14="http://schemas.microsoft.com/office/powerpoint/2010/main" val="11521480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6B75F-66E3-41B9-5A54-E35DD6629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3AD9E-36D7-C817-2526-AF9E2A0D64D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89F250-5B07-6E6F-1EC0-FA7FF54F3BFE}"/>
              </a:ext>
            </a:extLst>
          </p:cNvPr>
          <p:cNvSpPr>
            <a:spLocks noGrp="1"/>
          </p:cNvSpPr>
          <p:nvPr>
            <p:ph type="body" idx="1"/>
          </p:nvPr>
        </p:nvSpPr>
        <p:spPr/>
        <p:txBody>
          <a:bodyPr/>
          <a:lstStyle/>
          <a:p>
            <a:pPr marL="139700" indent="0">
              <a:buNone/>
            </a:pPr>
            <a:r>
              <a:rPr lang="en-US" dirty="0"/>
              <a:t>This is a good time to make sure your staff practice using the system using a test student.  They can even add the test student to their groups page as well.  </a:t>
            </a:r>
          </a:p>
        </p:txBody>
      </p:sp>
    </p:spTree>
    <p:extLst>
      <p:ext uri="{BB962C8B-B14F-4D97-AF65-F5344CB8AC3E}">
        <p14:creationId xmlns:p14="http://schemas.microsoft.com/office/powerpoint/2010/main" val="1922336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emf"/><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24.tiff"/></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emf"/><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24.tiff"/></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1561051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180237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544466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91925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685802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91692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653886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69671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476113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37952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084860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03180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049215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818914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207557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7"/>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252749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1330004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3101409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Tree>
    <p:extLst>
      <p:ext uri="{BB962C8B-B14F-4D97-AF65-F5344CB8AC3E}">
        <p14:creationId xmlns:p14="http://schemas.microsoft.com/office/powerpoint/2010/main" val="4159703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78689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955153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87263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52616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6532919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383123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3523762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047546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4728542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440593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589970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2798100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330809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Slide 01">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4">
                    <a:lumMod val="60000"/>
                    <a:lumOff val="40000"/>
                  </a:schemeClr>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spTree>
    <p:extLst>
      <p:ext uri="{BB962C8B-B14F-4D97-AF65-F5344CB8AC3E}">
        <p14:creationId xmlns:p14="http://schemas.microsoft.com/office/powerpoint/2010/main" val="37148374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21487395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Slide 03">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1"/>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1" y="4878319"/>
            <a:ext cx="7196497"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3"/>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8" y="1"/>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32135690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5492521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3149605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3716875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08666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0B1B8"/>
              </a:gs>
              <a:gs pos="50000">
                <a:srgbClr val="4D5CAC"/>
              </a:gs>
              <a:gs pos="0">
                <a:srgbClr val="573393"/>
              </a:gs>
              <a:gs pos="100000">
                <a:srgbClr val="30B1B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0B1B8"/>
              </a:gs>
              <a:gs pos="50000">
                <a:srgbClr val="4D5CAC"/>
              </a:gs>
              <a:gs pos="0">
                <a:srgbClr val="573393"/>
              </a:gs>
              <a:gs pos="100000">
                <a:srgbClr val="30B1B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7372386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3824351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975486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65000"/>
                  </a:schemeClr>
                </a:solidFill>
                <a:latin typeface="Rockwell"/>
                <a:ea typeface="Rockwell"/>
              </a:rPr>
              <a:t>©2024 Navigate360</a:t>
            </a:r>
            <a:endParaRPr lang="en-US" sz="1100" b="1" dirty="0">
              <a:solidFill>
                <a:schemeClr val="bg1">
                  <a:lumMod val="65000"/>
                </a:schemeClr>
              </a:solidFill>
              <a:latin typeface="Rockwell"/>
              <a:ea typeface="Rockwell"/>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2739831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37468758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5"/>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5951800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4424150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5886025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24758651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5609086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1"/>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1" y="4878319"/>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3"/>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8" y="1"/>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3995107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5740157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8108069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0801967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961390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1645421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7601848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6732353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0920508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12245259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4136046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7162283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6262915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 Columns">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852775"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852775"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7" name="Oval 6">
            <a:extLst>
              <a:ext uri="{FF2B5EF4-FFF2-40B4-BE49-F238E27FC236}">
                <a16:creationId xmlns:a16="http://schemas.microsoft.com/office/drawing/2014/main" id="{224FBFFA-645F-2AF1-DF4C-E3D3DDC4F0C7}"/>
              </a:ext>
            </a:extLst>
          </p:cNvPr>
          <p:cNvSpPr/>
          <p:nvPr userDrawn="1"/>
        </p:nvSpPr>
        <p:spPr>
          <a:xfrm>
            <a:off x="890875" y="2487712"/>
            <a:ext cx="673332" cy="673331"/>
          </a:xfrm>
          <a:prstGeom prst="ellipse">
            <a:avLst/>
          </a:prstGeom>
          <a:solidFill>
            <a:srgbClr val="5E249F"/>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0" name="Text Placeholder 10">
            <a:extLst>
              <a:ext uri="{FF2B5EF4-FFF2-40B4-BE49-F238E27FC236}">
                <a16:creationId xmlns:a16="http://schemas.microsoft.com/office/drawing/2014/main" id="{890FB44E-8D2A-7EFA-B3C4-374EAC2E045E}"/>
              </a:ext>
            </a:extLst>
          </p:cNvPr>
          <p:cNvSpPr>
            <a:spLocks noGrp="1"/>
          </p:cNvSpPr>
          <p:nvPr>
            <p:ph type="body" sz="quarter" idx="15" hasCustomPrompt="1"/>
          </p:nvPr>
        </p:nvSpPr>
        <p:spPr>
          <a:xfrm>
            <a:off x="9134263"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2" name="Text Placeholder 10">
            <a:extLst>
              <a:ext uri="{FF2B5EF4-FFF2-40B4-BE49-F238E27FC236}">
                <a16:creationId xmlns:a16="http://schemas.microsoft.com/office/drawing/2014/main" id="{15EB4EDC-1C78-7B5F-ACA2-141017542A16}"/>
              </a:ext>
            </a:extLst>
          </p:cNvPr>
          <p:cNvSpPr>
            <a:spLocks noGrp="1"/>
          </p:cNvSpPr>
          <p:nvPr>
            <p:ph type="body" sz="quarter" idx="16" hasCustomPrompt="1"/>
          </p:nvPr>
        </p:nvSpPr>
        <p:spPr>
          <a:xfrm>
            <a:off x="9134263"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13" name="Oval 12">
            <a:extLst>
              <a:ext uri="{FF2B5EF4-FFF2-40B4-BE49-F238E27FC236}">
                <a16:creationId xmlns:a16="http://schemas.microsoft.com/office/drawing/2014/main" id="{91C8C016-DD6C-4AEF-9642-16BB771E053A}"/>
              </a:ext>
            </a:extLst>
          </p:cNvPr>
          <p:cNvSpPr/>
          <p:nvPr userDrawn="1"/>
        </p:nvSpPr>
        <p:spPr>
          <a:xfrm>
            <a:off x="9172362" y="2487712"/>
            <a:ext cx="673332" cy="673331"/>
          </a:xfrm>
          <a:prstGeom prst="ellipse">
            <a:avLst/>
          </a:prstGeom>
          <a:solidFill>
            <a:schemeClr val="bg2"/>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6" name="Text Placeholder 10">
            <a:extLst>
              <a:ext uri="{FF2B5EF4-FFF2-40B4-BE49-F238E27FC236}">
                <a16:creationId xmlns:a16="http://schemas.microsoft.com/office/drawing/2014/main" id="{E5A4C230-0891-6E2F-80B5-832F7B4E0F6F}"/>
              </a:ext>
            </a:extLst>
          </p:cNvPr>
          <p:cNvSpPr>
            <a:spLocks noGrp="1"/>
          </p:cNvSpPr>
          <p:nvPr>
            <p:ph type="body" sz="quarter" idx="17" hasCustomPrompt="1"/>
          </p:nvPr>
        </p:nvSpPr>
        <p:spPr>
          <a:xfrm>
            <a:off x="6373767"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1" name="Text Placeholder 10">
            <a:extLst>
              <a:ext uri="{FF2B5EF4-FFF2-40B4-BE49-F238E27FC236}">
                <a16:creationId xmlns:a16="http://schemas.microsoft.com/office/drawing/2014/main" id="{1D3BC9E3-74B4-A7B8-3D46-8B802C4E6076}"/>
              </a:ext>
            </a:extLst>
          </p:cNvPr>
          <p:cNvSpPr>
            <a:spLocks noGrp="1"/>
          </p:cNvSpPr>
          <p:nvPr>
            <p:ph type="body" sz="quarter" idx="18" hasCustomPrompt="1"/>
          </p:nvPr>
        </p:nvSpPr>
        <p:spPr>
          <a:xfrm>
            <a:off x="6373767"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2" name="Oval 21">
            <a:extLst>
              <a:ext uri="{FF2B5EF4-FFF2-40B4-BE49-F238E27FC236}">
                <a16:creationId xmlns:a16="http://schemas.microsoft.com/office/drawing/2014/main" id="{0E66334E-2771-935D-4281-23338F5188DC}"/>
              </a:ext>
            </a:extLst>
          </p:cNvPr>
          <p:cNvSpPr/>
          <p:nvPr userDrawn="1"/>
        </p:nvSpPr>
        <p:spPr>
          <a:xfrm>
            <a:off x="6411867" y="2487712"/>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3" name="Text Placeholder 10">
            <a:extLst>
              <a:ext uri="{FF2B5EF4-FFF2-40B4-BE49-F238E27FC236}">
                <a16:creationId xmlns:a16="http://schemas.microsoft.com/office/drawing/2014/main" id="{3E641515-289D-454A-D6EC-ADB1B1B90516}"/>
              </a:ext>
            </a:extLst>
          </p:cNvPr>
          <p:cNvSpPr>
            <a:spLocks noGrp="1"/>
          </p:cNvSpPr>
          <p:nvPr>
            <p:ph type="body" sz="quarter" idx="19" hasCustomPrompt="1"/>
          </p:nvPr>
        </p:nvSpPr>
        <p:spPr>
          <a:xfrm>
            <a:off x="3613271"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4" name="Text Placeholder 10">
            <a:extLst>
              <a:ext uri="{FF2B5EF4-FFF2-40B4-BE49-F238E27FC236}">
                <a16:creationId xmlns:a16="http://schemas.microsoft.com/office/drawing/2014/main" id="{F69A077E-49C2-5FE6-2471-CE7BE0D4F004}"/>
              </a:ext>
            </a:extLst>
          </p:cNvPr>
          <p:cNvSpPr>
            <a:spLocks noGrp="1"/>
          </p:cNvSpPr>
          <p:nvPr>
            <p:ph type="body" sz="quarter" idx="20" hasCustomPrompt="1"/>
          </p:nvPr>
        </p:nvSpPr>
        <p:spPr>
          <a:xfrm>
            <a:off x="3613271"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5" name="Oval 24">
            <a:extLst>
              <a:ext uri="{FF2B5EF4-FFF2-40B4-BE49-F238E27FC236}">
                <a16:creationId xmlns:a16="http://schemas.microsoft.com/office/drawing/2014/main" id="{3485C735-8518-1508-A5EB-E0C2D0C53FC9}"/>
              </a:ext>
            </a:extLst>
          </p:cNvPr>
          <p:cNvSpPr/>
          <p:nvPr userDrawn="1"/>
        </p:nvSpPr>
        <p:spPr>
          <a:xfrm>
            <a:off x="3651371" y="2487712"/>
            <a:ext cx="673332" cy="673331"/>
          </a:xfrm>
          <a:prstGeom prst="ellipse">
            <a:avLst/>
          </a:prstGeom>
          <a:solidFill>
            <a:schemeClr val="accent4"/>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4"/>
              </a:solidFill>
              <a:effectLst/>
              <a:uLnTx/>
              <a:uFillTx/>
              <a:latin typeface="Rockwell" panose="02060603020205020403"/>
              <a:ea typeface="+mn-ea"/>
              <a:cs typeface="+mn-cs"/>
            </a:endParaRPr>
          </a:p>
        </p:txBody>
      </p:sp>
      <p:cxnSp>
        <p:nvCxnSpPr>
          <p:cNvPr id="26" name="Straight Connector 25">
            <a:extLst>
              <a:ext uri="{FF2B5EF4-FFF2-40B4-BE49-F238E27FC236}">
                <a16:creationId xmlns:a16="http://schemas.microsoft.com/office/drawing/2014/main" id="{D89D8AAD-91D7-B52B-572E-48D014385728}"/>
              </a:ext>
            </a:extLst>
          </p:cNvPr>
          <p:cNvCxnSpPr>
            <a:cxnSpLocks/>
          </p:cNvCxnSpPr>
          <p:nvPr userDrawn="1"/>
        </p:nvCxnSpPr>
        <p:spPr>
          <a:xfrm>
            <a:off x="34213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F564DFF-9759-31C2-D09D-2333A4D5294E}"/>
              </a:ext>
            </a:extLst>
          </p:cNvPr>
          <p:cNvCxnSpPr>
            <a:cxnSpLocks/>
          </p:cNvCxnSpPr>
          <p:nvPr userDrawn="1"/>
        </p:nvCxnSpPr>
        <p:spPr>
          <a:xfrm>
            <a:off x="61899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6F1BC8E-9CA3-44CB-797B-2AF583C75BBD}"/>
              </a:ext>
            </a:extLst>
          </p:cNvPr>
          <p:cNvCxnSpPr>
            <a:cxnSpLocks/>
          </p:cNvCxnSpPr>
          <p:nvPr userDrawn="1"/>
        </p:nvCxnSpPr>
        <p:spPr>
          <a:xfrm>
            <a:off x="89458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FEDFE8C-8EA3-46E1-EADE-DAF57117B3F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27524C81-44BD-B8D5-E332-66B596EB2AA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0795478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Divid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1757407"/>
            <a:ext cx="10515600" cy="2528064"/>
          </a:xfrm>
        </p:spPr>
        <p:txBody>
          <a:bodyPr lIns="90000" anchor="ctr">
            <a:noAutofit/>
          </a:bodyPr>
          <a:lstStyle>
            <a:lvl1pPr algn="l">
              <a:defRPr sz="7200">
                <a:solidFill>
                  <a:schemeClr val="bg1"/>
                </a:solidFill>
              </a:defRPr>
            </a:lvl1pPr>
          </a:lstStyle>
          <a:p>
            <a:r>
              <a:rPr lang="en-US"/>
              <a:t>Section Title</a:t>
            </a:r>
          </a:p>
        </p:txBody>
      </p:sp>
      <p:sp>
        <p:nvSpPr>
          <p:cNvPr id="3" name="TextBox 2">
            <a:extLst>
              <a:ext uri="{FF2B5EF4-FFF2-40B4-BE49-F238E27FC236}">
                <a16:creationId xmlns:a16="http://schemas.microsoft.com/office/drawing/2014/main" id="{BC121421-2862-4B24-5252-2599FD66E7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58D211AD-9EC4-18C4-4417-58A2D7542D2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1113070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haracter and Cultur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sense of</a:t>
            </a:r>
            <a:br>
              <a:rPr lang="en-US"/>
            </a:br>
            <a:r>
              <a:rPr lang="en-US"/>
              <a:t>well-being.</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and nurture a positive culture school-</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wide, and turn troubling behavior and necessary discipline into lasting learning.</a:t>
            </a:r>
          </a:p>
        </p:txBody>
      </p:sp>
      <p:sp>
        <p:nvSpPr>
          <p:cNvPr id="3" name="Oval 2">
            <a:extLst>
              <a:ext uri="{FF2B5EF4-FFF2-40B4-BE49-F238E27FC236}">
                <a16:creationId xmlns:a16="http://schemas.microsoft.com/office/drawing/2014/main" id="{7BA66E69-6DD0-1232-FC61-3970F6DF6D5C}"/>
              </a:ext>
            </a:extLst>
          </p:cNvPr>
          <p:cNvSpPr/>
          <p:nvPr userDrawn="1"/>
        </p:nvSpPr>
        <p:spPr>
          <a:xfrm>
            <a:off x="6517179" y="1215743"/>
            <a:ext cx="3857104" cy="3857095"/>
          </a:xfrm>
          <a:prstGeom prst="ellipse">
            <a:avLst/>
          </a:prstGeom>
          <a:gradFill>
            <a:gsLst>
              <a:gs pos="0">
                <a:srgbClr val="5E249F"/>
              </a:gs>
              <a:gs pos="100000">
                <a:schemeClr val="accent2">
                  <a:lumMod val="40000"/>
                  <a:lumOff val="6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5" name="TextBox 4">
            <a:extLst>
              <a:ext uri="{FF2B5EF4-FFF2-40B4-BE49-F238E27FC236}">
                <a16:creationId xmlns:a16="http://schemas.microsoft.com/office/drawing/2014/main" id="{94FE25CF-DED2-D986-93C0-D7C22539CD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91C85341-B095-7768-6C47-ADC0061201A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6841956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haracter and Culture Pyramid">
    <p:bg>
      <p:bgPr>
        <a:gradFill>
          <a:gsLst>
            <a:gs pos="0">
              <a:schemeClr val="accent2">
                <a:lumMod val="20000"/>
                <a:lumOff val="80000"/>
                <a:alpha val="50311"/>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pic>
        <p:nvPicPr>
          <p:cNvPr id="5" name="Picture 4">
            <a:extLst>
              <a:ext uri="{FF2B5EF4-FFF2-40B4-BE49-F238E27FC236}">
                <a16:creationId xmlns:a16="http://schemas.microsoft.com/office/drawing/2014/main" id="{F0C2CE14-CD42-20D7-35B0-10AFCEC8F5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Nurture mental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&amp; emotional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well-being</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areas of need, and teach students the skills that are necessary to ensure success in the classroom and beyond with Navigate360’s Character &amp; Culture solutions.</a:t>
            </a:r>
          </a:p>
        </p:txBody>
      </p:sp>
      <p:sp>
        <p:nvSpPr>
          <p:cNvPr id="2" name="TextBox 1">
            <a:extLst>
              <a:ext uri="{FF2B5EF4-FFF2-40B4-BE49-F238E27FC236}">
                <a16:creationId xmlns:a16="http://schemas.microsoft.com/office/drawing/2014/main" id="{34246484-72C6-C6C1-C808-88462764ECD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4C3A407D-A33D-E6B7-2ECB-358B21ED8B0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568739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haracter and Culture Pyramid Tabs">
    <p:bg>
      <p:bgPr>
        <a:gradFill>
          <a:gsLst>
            <a:gs pos="0">
              <a:schemeClr val="accent2">
                <a:lumMod val="20000"/>
                <a:lumOff val="80000"/>
                <a:alpha val="5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877728" y="4144871"/>
            <a:ext cx="38847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concerns, and give students the sense of well-being at the foundation of a positive and productive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school culture.</a:t>
            </a:r>
          </a:p>
        </p:txBody>
      </p:sp>
      <p:pic>
        <p:nvPicPr>
          <p:cNvPr id="9" name="Picture 8">
            <a:extLst>
              <a:ext uri="{FF2B5EF4-FFF2-40B4-BE49-F238E27FC236}">
                <a16:creationId xmlns:a16="http://schemas.microsoft.com/office/drawing/2014/main" id="{CCB4169B-56C6-E385-BDF1-2238B00E58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80869" y="312816"/>
            <a:ext cx="3218875" cy="3330237"/>
          </a:xfrm>
          <a:prstGeom prst="rect">
            <a:avLst/>
          </a:prstGeom>
        </p:spPr>
      </p:pic>
      <p:sp>
        <p:nvSpPr>
          <p:cNvPr id="15" name="Text Placeholder 14">
            <a:extLst>
              <a:ext uri="{FF2B5EF4-FFF2-40B4-BE49-F238E27FC236}">
                <a16:creationId xmlns:a16="http://schemas.microsoft.com/office/drawing/2014/main" id="{AD18D97E-6FF6-ABE8-8F43-FAF71BDA81E5}"/>
              </a:ext>
            </a:extLst>
          </p:cNvPr>
          <p:cNvSpPr>
            <a:spLocks noGrp="1"/>
          </p:cNvSpPr>
          <p:nvPr>
            <p:ph type="body" sz="quarter" idx="14" hasCustomPrompt="1"/>
          </p:nvPr>
        </p:nvSpPr>
        <p:spPr>
          <a:xfrm>
            <a:off x="877728" y="3604968"/>
            <a:ext cx="3884773" cy="482600"/>
          </a:xfrm>
        </p:spPr>
        <p:txBody>
          <a:bodyPr/>
          <a:lstStyle>
            <a:lvl1pPr marL="0" indent="0">
              <a:buNone/>
              <a:defRPr sz="3000" b="0" i="0">
                <a:solidFill>
                  <a:schemeClr val="tx1"/>
                </a:solidFill>
                <a:latin typeface="Rockwell" panose="02060603020205020403" pitchFamily="18" charset="77"/>
              </a:defRPr>
            </a:lvl1pPr>
          </a:lstStyle>
          <a:p>
            <a:pPr lvl="0"/>
            <a:r>
              <a:rPr lang="en-US"/>
              <a:t>Character &amp; Culture</a:t>
            </a:r>
          </a:p>
        </p:txBody>
      </p:sp>
      <p:sp>
        <p:nvSpPr>
          <p:cNvPr id="16" name="Rounded Rectangle 15">
            <a:extLst>
              <a:ext uri="{FF2B5EF4-FFF2-40B4-BE49-F238E27FC236}">
                <a16:creationId xmlns:a16="http://schemas.microsoft.com/office/drawing/2014/main" id="{4E53FE1D-3043-64DE-41DE-523A99B1ED7B}"/>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a:extLst>
              <a:ext uri="{FF2B5EF4-FFF2-40B4-BE49-F238E27FC236}">
                <a16:creationId xmlns:a16="http://schemas.microsoft.com/office/drawing/2014/main" id="{87609ADD-0016-7235-255C-55750EA4B2E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ounded Rectangle 18">
            <a:extLst>
              <a:ext uri="{FF2B5EF4-FFF2-40B4-BE49-F238E27FC236}">
                <a16:creationId xmlns:a16="http://schemas.microsoft.com/office/drawing/2014/main" id="{C0AE29CA-256D-2985-53FF-13235EC2A092}"/>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Rounded Rectangle 19">
            <a:extLst>
              <a:ext uri="{FF2B5EF4-FFF2-40B4-BE49-F238E27FC236}">
                <a16:creationId xmlns:a16="http://schemas.microsoft.com/office/drawing/2014/main" id="{7772E75E-B27B-8619-1F94-4A505032EE16}"/>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Rounded Rectangle 20">
            <a:extLst>
              <a:ext uri="{FF2B5EF4-FFF2-40B4-BE49-F238E27FC236}">
                <a16:creationId xmlns:a16="http://schemas.microsoft.com/office/drawing/2014/main" id="{BCC7149D-47C0-D633-378D-44E9AADF31B6}"/>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 name="Rounded Rectangle 21">
            <a:extLst>
              <a:ext uri="{FF2B5EF4-FFF2-40B4-BE49-F238E27FC236}">
                <a16:creationId xmlns:a16="http://schemas.microsoft.com/office/drawing/2014/main" id="{1BE17A15-7913-9CD8-9BE6-5F77F9F0CF57}"/>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Rounded Rectangle 22">
            <a:extLst>
              <a:ext uri="{FF2B5EF4-FFF2-40B4-BE49-F238E27FC236}">
                <a16:creationId xmlns:a16="http://schemas.microsoft.com/office/drawing/2014/main" id="{9A7EE26C-2D9E-925B-51C5-8F2DF0678709}"/>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Rounded Rectangle 23">
            <a:extLst>
              <a:ext uri="{FF2B5EF4-FFF2-40B4-BE49-F238E27FC236}">
                <a16:creationId xmlns:a16="http://schemas.microsoft.com/office/drawing/2014/main" id="{C4647EA3-081F-F9D1-5590-12D5122DC55D}"/>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6" name="Text Placeholder 25">
            <a:extLst>
              <a:ext uri="{FF2B5EF4-FFF2-40B4-BE49-F238E27FC236}">
                <a16:creationId xmlns:a16="http://schemas.microsoft.com/office/drawing/2014/main" id="{3B2AEF9E-8EFF-F07E-A5DD-B7393EF833B5}"/>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PBIS Rewards</a:t>
            </a:r>
          </a:p>
        </p:txBody>
      </p:sp>
      <p:sp>
        <p:nvSpPr>
          <p:cNvPr id="27" name="Text Placeholder 25">
            <a:extLst>
              <a:ext uri="{FF2B5EF4-FFF2-40B4-BE49-F238E27FC236}">
                <a16:creationId xmlns:a16="http://schemas.microsoft.com/office/drawing/2014/main" id="{CA533246-4345-D91B-A32F-40E35D6AFBD5}"/>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Intervention</a:t>
            </a:r>
          </a:p>
        </p:txBody>
      </p:sp>
      <p:sp>
        <p:nvSpPr>
          <p:cNvPr id="28" name="Text Placeholder 25">
            <a:extLst>
              <a:ext uri="{FF2B5EF4-FFF2-40B4-BE49-F238E27FC236}">
                <a16:creationId xmlns:a16="http://schemas.microsoft.com/office/drawing/2014/main" id="{AFE4E3C5-4CBC-8CDA-4A14-6C1CF1D77331}"/>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Referral System</a:t>
            </a:r>
          </a:p>
        </p:txBody>
      </p:sp>
      <p:sp>
        <p:nvSpPr>
          <p:cNvPr id="29" name="Text Placeholder 25">
            <a:extLst>
              <a:ext uri="{FF2B5EF4-FFF2-40B4-BE49-F238E27FC236}">
                <a16:creationId xmlns:a16="http://schemas.microsoft.com/office/drawing/2014/main" id="{0EDF5A1E-23F0-24B4-A973-FFEBC2D58492}"/>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Mental Health &amp; Prevention</a:t>
            </a:r>
          </a:p>
        </p:txBody>
      </p:sp>
      <p:sp>
        <p:nvSpPr>
          <p:cNvPr id="30" name="Text Placeholder 25">
            <a:extLst>
              <a:ext uri="{FF2B5EF4-FFF2-40B4-BE49-F238E27FC236}">
                <a16:creationId xmlns:a16="http://schemas.microsoft.com/office/drawing/2014/main" id="{D4750170-8BD0-872E-54E8-367A0E6EC75D}"/>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Compass Curriculum:</a:t>
            </a:r>
            <a:br>
              <a:rPr lang="en-US"/>
            </a:br>
            <a:r>
              <a:rPr lang="en-US"/>
              <a:t>Social Emotional Learning</a:t>
            </a:r>
          </a:p>
        </p:txBody>
      </p:sp>
      <p:sp>
        <p:nvSpPr>
          <p:cNvPr id="31" name="Text Placeholder 25">
            <a:extLst>
              <a:ext uri="{FF2B5EF4-FFF2-40B4-BE49-F238E27FC236}">
                <a16:creationId xmlns:a16="http://schemas.microsoft.com/office/drawing/2014/main" id="{7F2B82F7-4FF6-E7F4-4DCA-9807CE92A9EB}"/>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Character Education</a:t>
            </a:r>
          </a:p>
        </p:txBody>
      </p:sp>
      <p:sp>
        <p:nvSpPr>
          <p:cNvPr id="32" name="Text Placeholder 25">
            <a:extLst>
              <a:ext uri="{FF2B5EF4-FFF2-40B4-BE49-F238E27FC236}">
                <a16:creationId xmlns:a16="http://schemas.microsoft.com/office/drawing/2014/main" id="{114B258E-CF44-BAFB-F221-F00D635AD3A5}"/>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Professional Development</a:t>
            </a:r>
          </a:p>
        </p:txBody>
      </p:sp>
      <p:sp>
        <p:nvSpPr>
          <p:cNvPr id="33" name="Text Placeholder 25">
            <a:extLst>
              <a:ext uri="{FF2B5EF4-FFF2-40B4-BE49-F238E27FC236}">
                <a16:creationId xmlns:a16="http://schemas.microsoft.com/office/drawing/2014/main" id="{2962F1DE-06DB-B9B0-D128-56D74A6E6CB6}"/>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Resiliency</a:t>
            </a:r>
          </a:p>
        </p:txBody>
      </p:sp>
      <p:sp>
        <p:nvSpPr>
          <p:cNvPr id="2" name="TextBox 1">
            <a:extLst>
              <a:ext uri="{FF2B5EF4-FFF2-40B4-BE49-F238E27FC236}">
                <a16:creationId xmlns:a16="http://schemas.microsoft.com/office/drawing/2014/main" id="{FBB50AE7-407E-A75C-3A20-D543D38ECA6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AEA8518-079C-1709-F316-477CA1C91DC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7334256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etection and Prevention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Oval 4">
            <a:extLst>
              <a:ext uri="{FF2B5EF4-FFF2-40B4-BE49-F238E27FC236}">
                <a16:creationId xmlns:a16="http://schemas.microsoft.com/office/drawing/2014/main" id="{96BCB4E8-BD57-ABFE-71E4-F20ED9BF53B7}"/>
              </a:ext>
            </a:extLst>
          </p:cNvPr>
          <p:cNvSpPr/>
          <p:nvPr userDrawn="1"/>
        </p:nvSpPr>
        <p:spPr>
          <a:xfrm>
            <a:off x="6517179" y="1215743"/>
            <a:ext cx="3857104" cy="3857095"/>
          </a:xfrm>
          <a:prstGeom prst="ellipse">
            <a:avLst/>
          </a:prstGeom>
          <a:gradFill>
            <a:gsLst>
              <a:gs pos="0">
                <a:schemeClr val="accent4">
                  <a:lumMod val="75000"/>
                </a:schemeClr>
              </a:gs>
              <a:gs pos="100000">
                <a:schemeClr val="accent4">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helping</a:t>
            </a:r>
            <a:br>
              <a:rPr lang="en-US"/>
            </a:br>
            <a:r>
              <a:rPr lang="en-US"/>
              <a:t>hand.</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Implement the protocols and procedures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that prevent harm, stop bullying, and address emerging threats and violence.</a:t>
            </a: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88BDD7F1-027B-27B0-AC09-9C97E40BCE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C56DC6-46DB-5704-B474-F67D4A8EAC1C}"/>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012439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Detection and Prevention Pyramid">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Offer a</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helping hand.</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 students support to prevent self-harm, put an end to bullying, and stop emerging threats from escalating with Navigate360’s Detection &amp; Prevention solutions.</a:t>
            </a:r>
          </a:p>
        </p:txBody>
      </p:sp>
      <p:sp>
        <p:nvSpPr>
          <p:cNvPr id="2" name="Rounded Rectangle 1">
            <a:extLst>
              <a:ext uri="{FF2B5EF4-FFF2-40B4-BE49-F238E27FC236}">
                <a16:creationId xmlns:a16="http://schemas.microsoft.com/office/drawing/2014/main" id="{D53F3982-E0FB-1B45-5FE1-CCC908C9E45F}"/>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Text Placeholder 16">
            <a:extLst>
              <a:ext uri="{FF2B5EF4-FFF2-40B4-BE49-F238E27FC236}">
                <a16:creationId xmlns:a16="http://schemas.microsoft.com/office/drawing/2014/main" id="{35B47B89-C73F-8AB6-2EA5-806767C48906}"/>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pic>
        <p:nvPicPr>
          <p:cNvPr id="7" name="Picture 6">
            <a:extLst>
              <a:ext uri="{FF2B5EF4-FFF2-40B4-BE49-F238E27FC236}">
                <a16:creationId xmlns:a16="http://schemas.microsoft.com/office/drawing/2014/main" id="{E0DC884D-B590-C743-ACA7-1D425A7CDE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5" name="TextBox 4">
            <a:extLst>
              <a:ext uri="{FF2B5EF4-FFF2-40B4-BE49-F238E27FC236}">
                <a16:creationId xmlns:a16="http://schemas.microsoft.com/office/drawing/2014/main" id="{52FF7E4F-5A85-FA3C-14C8-AAB66D2A768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F9C3FE44-3A5E-FF8E-E628-CA72651CFC0E}"/>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99246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Detection and Prevention Pyramid Tabs">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7AAD1E92-8D1E-CD83-8159-85EEA6B3ED0B}"/>
              </a:ext>
            </a:extLst>
          </p:cNvPr>
          <p:cNvSpPr>
            <a:spLocks noGrp="1"/>
          </p:cNvSpPr>
          <p:nvPr>
            <p:ph type="body" sz="quarter" idx="13" hasCustomPrompt="1"/>
          </p:nvPr>
        </p:nvSpPr>
        <p:spPr>
          <a:xfrm>
            <a:off x="877729" y="4144871"/>
            <a:ext cx="42276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Extend a helping hand to prevent harm to self,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stop bullying, and prevent emerging threats and violence against others.</a:t>
            </a:r>
          </a:p>
        </p:txBody>
      </p:sp>
      <p:sp>
        <p:nvSpPr>
          <p:cNvPr id="9" name="Text Placeholder 14">
            <a:extLst>
              <a:ext uri="{FF2B5EF4-FFF2-40B4-BE49-F238E27FC236}">
                <a16:creationId xmlns:a16="http://schemas.microsoft.com/office/drawing/2014/main" id="{DFBC7A2B-F159-BFC9-D0D1-D53358CC6D4A}"/>
              </a:ext>
            </a:extLst>
          </p:cNvPr>
          <p:cNvSpPr>
            <a:spLocks noGrp="1"/>
          </p:cNvSpPr>
          <p:nvPr>
            <p:ph type="body" sz="quarter" idx="14" hasCustomPrompt="1"/>
          </p:nvPr>
        </p:nvSpPr>
        <p:spPr>
          <a:xfrm>
            <a:off x="877729" y="3604968"/>
            <a:ext cx="4227673" cy="482600"/>
          </a:xfrm>
        </p:spPr>
        <p:txBody>
          <a:bodyPr/>
          <a:lstStyle>
            <a:lvl1pPr marL="0" indent="0">
              <a:buNone/>
              <a:defRPr sz="3000" b="0" i="0">
                <a:solidFill>
                  <a:schemeClr val="tx1"/>
                </a:solidFill>
                <a:latin typeface="Rockwell" panose="02060603020205020403" pitchFamily="18" charset="77"/>
              </a:defRPr>
            </a:lvl1pPr>
          </a:lstStyle>
          <a:p>
            <a:pPr lvl="0"/>
            <a:r>
              <a:rPr lang="en-US"/>
              <a:t>Detection &amp; Prevention</a:t>
            </a:r>
          </a:p>
        </p:txBody>
      </p:sp>
      <p:sp>
        <p:nvSpPr>
          <p:cNvPr id="10" name="Rounded Rectangle 9">
            <a:extLst>
              <a:ext uri="{FF2B5EF4-FFF2-40B4-BE49-F238E27FC236}">
                <a16:creationId xmlns:a16="http://schemas.microsoft.com/office/drawing/2014/main" id="{D3CD5BD5-4880-CC98-D73A-234B635CBB17}"/>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ounded Rectangle 10">
            <a:extLst>
              <a:ext uri="{FF2B5EF4-FFF2-40B4-BE49-F238E27FC236}">
                <a16:creationId xmlns:a16="http://schemas.microsoft.com/office/drawing/2014/main" id="{0E875549-1FBD-3054-5574-3B7092AFA390}"/>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ounded Rectangle 13">
            <a:extLst>
              <a:ext uri="{FF2B5EF4-FFF2-40B4-BE49-F238E27FC236}">
                <a16:creationId xmlns:a16="http://schemas.microsoft.com/office/drawing/2014/main" id="{9E098F3E-B703-5DCD-4DFB-747C07132646}"/>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ounded Rectangle 15">
            <a:extLst>
              <a:ext uri="{FF2B5EF4-FFF2-40B4-BE49-F238E27FC236}">
                <a16:creationId xmlns:a16="http://schemas.microsoft.com/office/drawing/2014/main" id="{3E9D17EE-F18C-0C50-6EAD-A2A85C89CA1D}"/>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ounded Rectangle 16">
            <a:extLst>
              <a:ext uri="{FF2B5EF4-FFF2-40B4-BE49-F238E27FC236}">
                <a16:creationId xmlns:a16="http://schemas.microsoft.com/office/drawing/2014/main" id="{01E36F5F-FB06-4405-6FA2-8FDB1D846D31}"/>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a:extLst>
              <a:ext uri="{FF2B5EF4-FFF2-40B4-BE49-F238E27FC236}">
                <a16:creationId xmlns:a16="http://schemas.microsoft.com/office/drawing/2014/main" id="{30082C50-8186-DB8B-0FBE-CD2A1DE4FED6}"/>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Text Placeholder 25">
            <a:extLst>
              <a:ext uri="{FF2B5EF4-FFF2-40B4-BE49-F238E27FC236}">
                <a16:creationId xmlns:a16="http://schemas.microsoft.com/office/drawing/2014/main" id="{E4425338-7FC9-A1C0-F3C0-2FFEEC19007B}"/>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Case Manager</a:t>
            </a:r>
          </a:p>
        </p:txBody>
      </p:sp>
      <p:sp>
        <p:nvSpPr>
          <p:cNvPr id="21" name="Text Placeholder 25">
            <a:extLst>
              <a:ext uri="{FF2B5EF4-FFF2-40B4-BE49-F238E27FC236}">
                <a16:creationId xmlns:a16="http://schemas.microsoft.com/office/drawing/2014/main" id="{2A99132B-BEDB-40D1-879D-93ACE6F74C38}"/>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Threat Assessment Training</a:t>
            </a:r>
          </a:p>
        </p:txBody>
      </p:sp>
      <p:sp>
        <p:nvSpPr>
          <p:cNvPr id="22" name="Text Placeholder 25">
            <a:extLst>
              <a:ext uri="{FF2B5EF4-FFF2-40B4-BE49-F238E27FC236}">
                <a16:creationId xmlns:a16="http://schemas.microsoft.com/office/drawing/2014/main" id="{E09400ED-6479-8996-E655-1CD245359185}"/>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Program Development &amp; Operation</a:t>
            </a:r>
          </a:p>
        </p:txBody>
      </p:sp>
      <p:sp>
        <p:nvSpPr>
          <p:cNvPr id="23" name="Text Placeholder 25">
            <a:extLst>
              <a:ext uri="{FF2B5EF4-FFF2-40B4-BE49-F238E27FC236}">
                <a16:creationId xmlns:a16="http://schemas.microsoft.com/office/drawing/2014/main" id="{FAF9857C-3747-8641-5832-F561ED8514F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Digital Threat Detection</a:t>
            </a:r>
          </a:p>
        </p:txBody>
      </p:sp>
      <p:sp>
        <p:nvSpPr>
          <p:cNvPr id="24" name="Text Placeholder 25">
            <a:extLst>
              <a:ext uri="{FF2B5EF4-FFF2-40B4-BE49-F238E27FC236}">
                <a16:creationId xmlns:a16="http://schemas.microsoft.com/office/drawing/2014/main" id="{702F4D59-271E-4133-7A2C-D8730BC02AC8}"/>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Suicide Awareness &amp; Prevention Training</a:t>
            </a:r>
          </a:p>
        </p:txBody>
      </p:sp>
      <p:sp>
        <p:nvSpPr>
          <p:cNvPr id="25" name="Text Placeholder 25">
            <a:extLst>
              <a:ext uri="{FF2B5EF4-FFF2-40B4-BE49-F238E27FC236}">
                <a16:creationId xmlns:a16="http://schemas.microsoft.com/office/drawing/2014/main" id="{33585F0A-730E-CE77-AD62-4997B361E6FD}"/>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Anonymous Tipline &amp; Reporting</a:t>
            </a:r>
          </a:p>
        </p:txBody>
      </p:sp>
      <p:pic>
        <p:nvPicPr>
          <p:cNvPr id="28" name="Picture 27">
            <a:extLst>
              <a:ext uri="{FF2B5EF4-FFF2-40B4-BE49-F238E27FC236}">
                <a16:creationId xmlns:a16="http://schemas.microsoft.com/office/drawing/2014/main" id="{778265A7-E624-1744-303F-CDC85E0F047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8453" y="240086"/>
            <a:ext cx="3363704" cy="3480077"/>
          </a:xfrm>
          <a:prstGeom prst="rect">
            <a:avLst/>
          </a:prstGeom>
        </p:spPr>
      </p:pic>
      <p:sp>
        <p:nvSpPr>
          <p:cNvPr id="2" name="TextBox 1">
            <a:extLst>
              <a:ext uri="{FF2B5EF4-FFF2-40B4-BE49-F238E27FC236}">
                <a16:creationId xmlns:a16="http://schemas.microsoft.com/office/drawing/2014/main" id="{FBE9B313-ECD5-9E01-64C6-8F4F79BCE64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5F6F01C-833B-72D8-BBD2-BE3FD374785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4873136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Preparation and Respons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6CAB1F2-8F8B-0053-BBDD-39FA62365ED0}"/>
              </a:ext>
            </a:extLst>
          </p:cNvPr>
          <p:cNvSpPr/>
          <p:nvPr userDrawn="1"/>
        </p:nvSpPr>
        <p:spPr>
          <a:xfrm>
            <a:off x="6517179" y="1215743"/>
            <a:ext cx="3857104" cy="3857095"/>
          </a:xfrm>
          <a:prstGeom prst="ellipse">
            <a:avLst/>
          </a:prstGeom>
          <a:gradFill>
            <a:gsLst>
              <a:gs pos="0">
                <a:schemeClr val="accent5"/>
              </a:gs>
              <a:gs pos="100000">
                <a:schemeClr val="accent5">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readiness</a:t>
            </a:r>
            <a:br>
              <a:rPr lang="en-US"/>
            </a:br>
            <a:r>
              <a:rPr lang="en-US"/>
              <a:t>to act.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Create proven programs to prepare for, respond to, and recover from incidents and emergencies.</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5" name="Rounded Rectangle 4">
            <a:extLst>
              <a:ext uri="{FF2B5EF4-FFF2-40B4-BE49-F238E27FC236}">
                <a16:creationId xmlns:a16="http://schemas.microsoft.com/office/drawing/2014/main" id="{FB4E39D5-5C6D-D338-65D9-5FC0F639DC62}"/>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ext Placeholder 16">
            <a:extLst>
              <a:ext uri="{FF2B5EF4-FFF2-40B4-BE49-F238E27FC236}">
                <a16:creationId xmlns:a16="http://schemas.microsoft.com/office/drawing/2014/main" id="{5DD624A8-1450-0FDB-4E8B-E1D8C6ED56E1}"/>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3" name="TextBox 2">
            <a:extLst>
              <a:ext uri="{FF2B5EF4-FFF2-40B4-BE49-F238E27FC236}">
                <a16:creationId xmlns:a16="http://schemas.microsoft.com/office/drawing/2014/main" id="{4E05552B-4515-7240-B71B-3215FBCA991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7A926B7D-FD3D-6059-030A-686677D612E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740838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Preparation and Response Pyramid">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Be ready</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to act.</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Emergencies and violence can happen at any school. Do everything you can to ensure a positive outcome with Navigate360 Preparation &amp; Response solutions.</a:t>
            </a:r>
          </a:p>
        </p:txBody>
      </p:sp>
      <p:pic>
        <p:nvPicPr>
          <p:cNvPr id="2" name="Picture 1">
            <a:extLst>
              <a:ext uri="{FF2B5EF4-FFF2-40B4-BE49-F238E27FC236}">
                <a16:creationId xmlns:a16="http://schemas.microsoft.com/office/drawing/2014/main" id="{708ABF78-72E8-0157-6947-78423A33B7E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3" name="TextBox 2">
            <a:extLst>
              <a:ext uri="{FF2B5EF4-FFF2-40B4-BE49-F238E27FC236}">
                <a16:creationId xmlns:a16="http://schemas.microsoft.com/office/drawing/2014/main" id="{1B4664A7-5C98-0683-0CF5-7C3C8218286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49A62A7C-018A-A5BC-4CA1-26087B5C57F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2678033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Preparation and Response Pyramid Tabs">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3" name="Text Placeholder 15">
            <a:extLst>
              <a:ext uri="{FF2B5EF4-FFF2-40B4-BE49-F238E27FC236}">
                <a16:creationId xmlns:a16="http://schemas.microsoft.com/office/drawing/2014/main" id="{A7F4C391-4D31-7434-B6D8-C2B65D4F2A38}"/>
              </a:ext>
            </a:extLst>
          </p:cNvPr>
          <p:cNvSpPr>
            <a:spLocks noGrp="1"/>
          </p:cNvSpPr>
          <p:nvPr>
            <p:ph type="body" sz="quarter" idx="13" hasCustomPrompt="1"/>
          </p:nvPr>
        </p:nvSpPr>
        <p:spPr>
          <a:xfrm>
            <a:off x="877729" y="4144871"/>
            <a:ext cx="44054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Demonstrate your readiness to act: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Prepare, practice, respond, and recover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from incidents and emergencies.</a:t>
            </a:r>
          </a:p>
        </p:txBody>
      </p:sp>
      <p:sp>
        <p:nvSpPr>
          <p:cNvPr id="7" name="Text Placeholder 14">
            <a:extLst>
              <a:ext uri="{FF2B5EF4-FFF2-40B4-BE49-F238E27FC236}">
                <a16:creationId xmlns:a16="http://schemas.microsoft.com/office/drawing/2014/main" id="{46D14903-B61F-917C-0C90-1A01D9D447F9}"/>
              </a:ext>
            </a:extLst>
          </p:cNvPr>
          <p:cNvSpPr>
            <a:spLocks noGrp="1"/>
          </p:cNvSpPr>
          <p:nvPr>
            <p:ph type="body" sz="quarter" idx="14" hasCustomPrompt="1"/>
          </p:nvPr>
        </p:nvSpPr>
        <p:spPr>
          <a:xfrm>
            <a:off x="877729" y="3604968"/>
            <a:ext cx="4405473" cy="482600"/>
          </a:xfrm>
        </p:spPr>
        <p:txBody>
          <a:bodyPr/>
          <a:lstStyle>
            <a:lvl1pPr marL="0" indent="0">
              <a:buNone/>
              <a:defRPr sz="3000" b="0" i="0">
                <a:solidFill>
                  <a:schemeClr val="tx1"/>
                </a:solidFill>
                <a:latin typeface="Rockwell" panose="02060603020205020403" pitchFamily="18" charset="77"/>
              </a:defRPr>
            </a:lvl1pPr>
          </a:lstStyle>
          <a:p>
            <a:pPr lvl="0"/>
            <a:r>
              <a:rPr lang="en-US"/>
              <a:t>Preparation &amp; Response</a:t>
            </a:r>
          </a:p>
        </p:txBody>
      </p:sp>
      <p:sp>
        <p:nvSpPr>
          <p:cNvPr id="8" name="Rounded Rectangle 7">
            <a:extLst>
              <a:ext uri="{FF2B5EF4-FFF2-40B4-BE49-F238E27FC236}">
                <a16:creationId xmlns:a16="http://schemas.microsoft.com/office/drawing/2014/main" id="{1C0AC3A7-0E52-446F-980D-AEB8B9D3FE8A}"/>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ounded Rectangle 8">
            <a:extLst>
              <a:ext uri="{FF2B5EF4-FFF2-40B4-BE49-F238E27FC236}">
                <a16:creationId xmlns:a16="http://schemas.microsoft.com/office/drawing/2014/main" id="{E2519C4E-96E8-7477-FA30-0703F2A7254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ounded Rectangle 10">
            <a:extLst>
              <a:ext uri="{FF2B5EF4-FFF2-40B4-BE49-F238E27FC236}">
                <a16:creationId xmlns:a16="http://schemas.microsoft.com/office/drawing/2014/main" id="{B895D427-1F3F-A4AA-01F9-A4180E303F6C}"/>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ounded Rectangle 13">
            <a:extLst>
              <a:ext uri="{FF2B5EF4-FFF2-40B4-BE49-F238E27FC236}">
                <a16:creationId xmlns:a16="http://schemas.microsoft.com/office/drawing/2014/main" id="{1B852F9C-E247-707F-74E3-A55CD064B605}"/>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Rounded Rectangle 14">
            <a:extLst>
              <a:ext uri="{FF2B5EF4-FFF2-40B4-BE49-F238E27FC236}">
                <a16:creationId xmlns:a16="http://schemas.microsoft.com/office/drawing/2014/main" id="{6587FA07-8FB7-D9E3-D42B-79B312917364}"/>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ounded Rectangle 15">
            <a:extLst>
              <a:ext uri="{FF2B5EF4-FFF2-40B4-BE49-F238E27FC236}">
                <a16:creationId xmlns:a16="http://schemas.microsoft.com/office/drawing/2014/main" id="{99CFA0B5-67A5-06F7-9450-255F183153B0}"/>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a:extLst>
              <a:ext uri="{FF2B5EF4-FFF2-40B4-BE49-F238E27FC236}">
                <a16:creationId xmlns:a16="http://schemas.microsoft.com/office/drawing/2014/main" id="{FD5142E4-88DF-7295-D7E4-959FBEFE86FA}"/>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ounded Rectangle 18">
            <a:extLst>
              <a:ext uri="{FF2B5EF4-FFF2-40B4-BE49-F238E27FC236}">
                <a16:creationId xmlns:a16="http://schemas.microsoft.com/office/drawing/2014/main" id="{9770ADE2-6A22-6232-123E-89FA62A27FE2}"/>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Text Placeholder 25">
            <a:extLst>
              <a:ext uri="{FF2B5EF4-FFF2-40B4-BE49-F238E27FC236}">
                <a16:creationId xmlns:a16="http://schemas.microsoft.com/office/drawing/2014/main" id="{11046D25-545A-04E8-DD45-1FD7D3C2D5B6}"/>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Emergency Management</a:t>
            </a:r>
          </a:p>
        </p:txBody>
      </p:sp>
      <p:sp>
        <p:nvSpPr>
          <p:cNvPr id="21" name="Text Placeholder 25">
            <a:extLst>
              <a:ext uri="{FF2B5EF4-FFF2-40B4-BE49-F238E27FC236}">
                <a16:creationId xmlns:a16="http://schemas.microsoft.com/office/drawing/2014/main" id="{0B31896C-746C-3F2E-42BA-5DFA1C4AFDEE}"/>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Risk Assessment</a:t>
            </a:r>
          </a:p>
        </p:txBody>
      </p:sp>
      <p:sp>
        <p:nvSpPr>
          <p:cNvPr id="22" name="Text Placeholder 25">
            <a:extLst>
              <a:ext uri="{FF2B5EF4-FFF2-40B4-BE49-F238E27FC236}">
                <a16:creationId xmlns:a16="http://schemas.microsoft.com/office/drawing/2014/main" id="{8D0033D5-4BB3-06F7-CAFC-CA8EC7562CCC}"/>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Panic Alarm</a:t>
            </a:r>
          </a:p>
        </p:txBody>
      </p:sp>
      <p:sp>
        <p:nvSpPr>
          <p:cNvPr id="23" name="Text Placeholder 25">
            <a:extLst>
              <a:ext uri="{FF2B5EF4-FFF2-40B4-BE49-F238E27FC236}">
                <a16:creationId xmlns:a16="http://schemas.microsoft.com/office/drawing/2014/main" id="{F037B5A9-71AE-4E2B-E8BF-9E84ED3B848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Security Audit</a:t>
            </a:r>
          </a:p>
        </p:txBody>
      </p:sp>
      <p:sp>
        <p:nvSpPr>
          <p:cNvPr id="24" name="Text Placeholder 25">
            <a:extLst>
              <a:ext uri="{FF2B5EF4-FFF2-40B4-BE49-F238E27FC236}">
                <a16:creationId xmlns:a16="http://schemas.microsoft.com/office/drawing/2014/main" id="{A661CAC0-9FA5-C87D-0042-FB4E63AD441B}"/>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Site Mapping</a:t>
            </a:r>
          </a:p>
        </p:txBody>
      </p:sp>
      <p:sp>
        <p:nvSpPr>
          <p:cNvPr id="25" name="Text Placeholder 25">
            <a:extLst>
              <a:ext uri="{FF2B5EF4-FFF2-40B4-BE49-F238E27FC236}">
                <a16:creationId xmlns:a16="http://schemas.microsoft.com/office/drawing/2014/main" id="{51AD9A61-5607-6E7E-E654-1A5DA669EB2C}"/>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Preparation &amp; Response Training</a:t>
            </a:r>
          </a:p>
        </p:txBody>
      </p:sp>
      <p:sp>
        <p:nvSpPr>
          <p:cNvPr id="26" name="Text Placeholder 25">
            <a:extLst>
              <a:ext uri="{FF2B5EF4-FFF2-40B4-BE49-F238E27FC236}">
                <a16:creationId xmlns:a16="http://schemas.microsoft.com/office/drawing/2014/main" id="{D4B78D13-5C7B-C290-8BDC-1CC086C20460}"/>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Visitor Management</a:t>
            </a:r>
          </a:p>
        </p:txBody>
      </p:sp>
      <p:sp>
        <p:nvSpPr>
          <p:cNvPr id="27" name="Text Placeholder 25">
            <a:extLst>
              <a:ext uri="{FF2B5EF4-FFF2-40B4-BE49-F238E27FC236}">
                <a16:creationId xmlns:a16="http://schemas.microsoft.com/office/drawing/2014/main" id="{E9EBB5C4-B233-EDF5-7BBD-7EFC3C8A0228}"/>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ALICE Active Shooter Response Training</a:t>
            </a:r>
          </a:p>
        </p:txBody>
      </p:sp>
      <p:pic>
        <p:nvPicPr>
          <p:cNvPr id="28" name="Picture 27">
            <a:extLst>
              <a:ext uri="{FF2B5EF4-FFF2-40B4-BE49-F238E27FC236}">
                <a16:creationId xmlns:a16="http://schemas.microsoft.com/office/drawing/2014/main" id="{C016CCA6-FDA9-FEA3-48EC-BC47F4097C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6025" y="202132"/>
            <a:ext cx="3428563" cy="3547179"/>
          </a:xfrm>
          <a:prstGeom prst="rect">
            <a:avLst/>
          </a:prstGeom>
        </p:spPr>
      </p:pic>
      <p:sp>
        <p:nvSpPr>
          <p:cNvPr id="2" name="TextBox 1">
            <a:extLst>
              <a:ext uri="{FF2B5EF4-FFF2-40B4-BE49-F238E27FC236}">
                <a16:creationId xmlns:a16="http://schemas.microsoft.com/office/drawing/2014/main" id="{1F8FAADB-C2EA-19A0-22BA-FBC46EE5C74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9664A7D-C30F-5567-D372-284806CFBB4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696098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Quote 01">
    <p:bg>
      <p:bgPr>
        <a:solidFill>
          <a:srgbClr val="FAF7FA"/>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8A5E9041-2BDE-ED0D-2995-206E446BFCB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21E9B46-FD7C-036B-8EE9-07CA07E2872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2632612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Quote 02">
    <p:bg>
      <p:bgPr>
        <a:solidFill>
          <a:srgbClr val="FAFEFE"/>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5F074221-A58C-71EF-8BF5-8A5F7EAC3F7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C168B49-F9BD-0A86-B9F7-5783EA1FEF8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3898785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Quote 03">
    <p:bg>
      <p:bgPr>
        <a:solidFill>
          <a:srgbClr val="FDF9F8"/>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C591982B-F476-C166-DE5D-4B66AAB3EB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CD4BE0D-FD48-9173-8FED-E57D388AF90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7843699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hart">
    <p:bg>
      <p:bgPr>
        <a:solidFill>
          <a:srgbClr val="F5F8F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A29892-0C07-69A4-31A0-65021CE0F18B}"/>
              </a:ext>
            </a:extLst>
          </p:cNvPr>
          <p:cNvPicPr>
            <a:picLocks noChangeAspect="1"/>
          </p:cNvPicPr>
          <p:nvPr userDrawn="1"/>
        </p:nvPicPr>
        <p:blipFill>
          <a:blip r:embed="rId2"/>
          <a:stretch>
            <a:fillRect/>
          </a:stretch>
        </p:blipFill>
        <p:spPr>
          <a:xfrm>
            <a:off x="550605" y="4632497"/>
            <a:ext cx="1689100" cy="1689100"/>
          </a:xfrm>
          <a:prstGeom prst="rect">
            <a:avLst/>
          </a:prstGeom>
        </p:spPr>
      </p:pic>
      <p:pic>
        <p:nvPicPr>
          <p:cNvPr id="7" name="Picture 6" descr="A black circle with a black background&#10;&#10;Description automatically generated">
            <a:extLst>
              <a:ext uri="{FF2B5EF4-FFF2-40B4-BE49-F238E27FC236}">
                <a16:creationId xmlns:a16="http://schemas.microsoft.com/office/drawing/2014/main" id="{326DDB68-2A10-565B-5D52-D87035716E1B}"/>
              </a:ext>
            </a:extLst>
          </p:cNvPr>
          <p:cNvPicPr>
            <a:picLocks noChangeAspect="1"/>
          </p:cNvPicPr>
          <p:nvPr userDrawn="1"/>
        </p:nvPicPr>
        <p:blipFill rotWithShape="1">
          <a:blip r:embed="rId3" cstate="screen">
            <a:alphaModFix amt="65000"/>
            <a:extLst>
              <a:ext uri="{28A0092B-C50C-407E-A947-70E740481C1C}">
                <a14:useLocalDpi xmlns:a14="http://schemas.microsoft.com/office/drawing/2010/main"/>
              </a:ext>
            </a:extLst>
          </a:blip>
          <a:srcRect/>
          <a:stretch/>
        </p:blipFill>
        <p:spPr>
          <a:xfrm rot="16200000">
            <a:off x="10084417" y="3250"/>
            <a:ext cx="2110835" cy="2104335"/>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328739"/>
            <a:ext cx="4129087" cy="1410059"/>
          </a:xfrm>
        </p:spPr>
        <p:txBody>
          <a:bodyPr anchor="t"/>
          <a:lstStyle>
            <a:lvl1pPr>
              <a:lnSpc>
                <a:spcPct val="100000"/>
              </a:lnSpc>
              <a:defRPr/>
            </a:lvl1pPr>
          </a:lstStyle>
          <a:p>
            <a:r>
              <a:rPr lang="en-US"/>
              <a:t>Stacked</a:t>
            </a:r>
            <a:br>
              <a:rPr lang="en-US"/>
            </a:br>
            <a:r>
              <a:rPr lang="en-US"/>
              <a:t>Chart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1235971"/>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9" name="Text Placeholder 13">
            <a:extLst>
              <a:ext uri="{FF2B5EF4-FFF2-40B4-BE49-F238E27FC236}">
                <a16:creationId xmlns:a16="http://schemas.microsoft.com/office/drawing/2014/main" id="{A2227871-76D7-560D-921C-5D5FC2276BDB}"/>
              </a:ext>
            </a:extLst>
          </p:cNvPr>
          <p:cNvSpPr>
            <a:spLocks noGrp="1"/>
          </p:cNvSpPr>
          <p:nvPr>
            <p:ph type="body" sz="quarter" idx="15" hasCustomPrompt="1"/>
          </p:nvPr>
        </p:nvSpPr>
        <p:spPr>
          <a:xfrm>
            <a:off x="1486482" y="3418138"/>
            <a:ext cx="4129087" cy="317943"/>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8" name="Chart Placeholder 17">
            <a:extLst>
              <a:ext uri="{FF2B5EF4-FFF2-40B4-BE49-F238E27FC236}">
                <a16:creationId xmlns:a16="http://schemas.microsoft.com/office/drawing/2014/main" id="{0B4AF851-36DE-2045-59B4-0C596F2DFB23}"/>
              </a:ext>
            </a:extLst>
          </p:cNvPr>
          <p:cNvSpPr>
            <a:spLocks noGrp="1"/>
          </p:cNvSpPr>
          <p:nvPr>
            <p:ph type="chart" sz="quarter" idx="16" hasCustomPrompt="1"/>
          </p:nvPr>
        </p:nvSpPr>
        <p:spPr>
          <a:xfrm>
            <a:off x="6519028" y="1920877"/>
            <a:ext cx="4173537" cy="3051175"/>
          </a:xfrm>
          <a:solidFill>
            <a:schemeClr val="tx2"/>
          </a:solidFill>
        </p:spPr>
        <p:txBody>
          <a:bodyPr/>
          <a:lstStyle>
            <a:lvl1pPr marL="0" indent="0">
              <a:buNone/>
              <a:defRPr>
                <a:solidFill>
                  <a:schemeClr val="bg1"/>
                </a:solidFill>
              </a:defRPr>
            </a:lvl1pPr>
          </a:lstStyle>
          <a:p>
            <a:r>
              <a:rPr lang="en-US"/>
              <a:t>Insert Chart</a:t>
            </a:r>
          </a:p>
        </p:txBody>
      </p:sp>
      <p:sp>
        <p:nvSpPr>
          <p:cNvPr id="3" name="TextBox 2">
            <a:extLst>
              <a:ext uri="{FF2B5EF4-FFF2-40B4-BE49-F238E27FC236}">
                <a16:creationId xmlns:a16="http://schemas.microsoft.com/office/drawing/2014/main" id="{4D87EC74-BC14-3FBF-2BAB-8ACD5C148E8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1511C769-3280-37A3-CDDD-5871EAEFC99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696493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le Only">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sp>
        <p:nvSpPr>
          <p:cNvPr id="2" name="TextBox 1">
            <a:extLst>
              <a:ext uri="{FF2B5EF4-FFF2-40B4-BE49-F238E27FC236}">
                <a16:creationId xmlns:a16="http://schemas.microsoft.com/office/drawing/2014/main" id="{FEEA9E2D-B854-659A-6CCA-FA823DB2A43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B267B1B9-AA76-E52A-A3E7-0C2405A0DBA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5687806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Values">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3BE4EBB1-9105-B529-DC2E-7A07728755AE}"/>
              </a:ext>
            </a:extLst>
          </p:cNvPr>
          <p:cNvSpPr/>
          <p:nvPr userDrawn="1"/>
        </p:nvSpPr>
        <p:spPr>
          <a:xfrm>
            <a:off x="5608323" y="790303"/>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Oval 9">
            <a:extLst>
              <a:ext uri="{FF2B5EF4-FFF2-40B4-BE49-F238E27FC236}">
                <a16:creationId xmlns:a16="http://schemas.microsoft.com/office/drawing/2014/main" id="{85A30354-7334-9D98-499F-C5E77AC22F66}"/>
              </a:ext>
            </a:extLst>
          </p:cNvPr>
          <p:cNvSpPr/>
          <p:nvPr userDrawn="1"/>
        </p:nvSpPr>
        <p:spPr>
          <a:xfrm>
            <a:off x="5912478" y="1151288"/>
            <a:ext cx="738695" cy="738693"/>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838200" y="365125"/>
            <a:ext cx="4770123" cy="1325563"/>
          </a:xfrm>
        </p:spPr>
        <p:txBody>
          <a:bodyPr/>
          <a:lstStyle>
            <a:lvl1pPr>
              <a:defRPr>
                <a:solidFill>
                  <a:schemeClr val="bg1"/>
                </a:solidFill>
              </a:defRPr>
            </a:lvl1pPr>
          </a:lstStyle>
          <a:p>
            <a:r>
              <a:rPr lang="en-US"/>
              <a:t>Values</a:t>
            </a: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6955328" y="1348140"/>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6914587" y="1063434"/>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01</a:t>
            </a:r>
          </a:p>
        </p:txBody>
      </p:sp>
      <p:sp>
        <p:nvSpPr>
          <p:cNvPr id="13" name="Rounded Rectangle 12">
            <a:extLst>
              <a:ext uri="{FF2B5EF4-FFF2-40B4-BE49-F238E27FC236}">
                <a16:creationId xmlns:a16="http://schemas.microsoft.com/office/drawing/2014/main" id="{136D0D32-8B83-9CBB-A4EA-1CC1E6A5C7AB}"/>
              </a:ext>
            </a:extLst>
          </p:cNvPr>
          <p:cNvSpPr/>
          <p:nvPr userDrawn="1"/>
        </p:nvSpPr>
        <p:spPr>
          <a:xfrm>
            <a:off x="5608323" y="4138418"/>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Oval 13">
            <a:extLst>
              <a:ext uri="{FF2B5EF4-FFF2-40B4-BE49-F238E27FC236}">
                <a16:creationId xmlns:a16="http://schemas.microsoft.com/office/drawing/2014/main" id="{3324B9BB-BD6E-1859-1958-E9096663B6D9}"/>
              </a:ext>
            </a:extLst>
          </p:cNvPr>
          <p:cNvSpPr/>
          <p:nvPr userDrawn="1"/>
        </p:nvSpPr>
        <p:spPr>
          <a:xfrm>
            <a:off x="5912478" y="4499403"/>
            <a:ext cx="738695" cy="738693"/>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1" name="Text Placeholder 14">
            <a:extLst>
              <a:ext uri="{FF2B5EF4-FFF2-40B4-BE49-F238E27FC236}">
                <a16:creationId xmlns:a16="http://schemas.microsoft.com/office/drawing/2014/main" id="{364A05F8-3546-C299-48A0-8B882204B4F4}"/>
              </a:ext>
            </a:extLst>
          </p:cNvPr>
          <p:cNvSpPr>
            <a:spLocks noGrp="1"/>
          </p:cNvSpPr>
          <p:nvPr>
            <p:ph type="body" sz="quarter" idx="15" hasCustomPrompt="1"/>
          </p:nvPr>
        </p:nvSpPr>
        <p:spPr>
          <a:xfrm>
            <a:off x="6955328" y="4696254"/>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 Placeholder 14">
            <a:extLst>
              <a:ext uri="{FF2B5EF4-FFF2-40B4-BE49-F238E27FC236}">
                <a16:creationId xmlns:a16="http://schemas.microsoft.com/office/drawing/2014/main" id="{158A9BC8-A7FD-37E8-7AB3-FC2FD366CC24}"/>
              </a:ext>
            </a:extLst>
          </p:cNvPr>
          <p:cNvSpPr>
            <a:spLocks noGrp="1"/>
          </p:cNvSpPr>
          <p:nvPr>
            <p:ph type="body" sz="quarter" idx="16" hasCustomPrompt="1"/>
          </p:nvPr>
        </p:nvSpPr>
        <p:spPr>
          <a:xfrm>
            <a:off x="6914587" y="4411549"/>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03</a:t>
            </a:r>
          </a:p>
        </p:txBody>
      </p:sp>
      <p:sp>
        <p:nvSpPr>
          <p:cNvPr id="27" name="Rounded Rectangle 26">
            <a:extLst>
              <a:ext uri="{FF2B5EF4-FFF2-40B4-BE49-F238E27FC236}">
                <a16:creationId xmlns:a16="http://schemas.microsoft.com/office/drawing/2014/main" id="{AE8774CE-1520-C259-F86F-FFE829EE4D15}"/>
              </a:ext>
            </a:extLst>
          </p:cNvPr>
          <p:cNvSpPr/>
          <p:nvPr userDrawn="1"/>
        </p:nvSpPr>
        <p:spPr>
          <a:xfrm>
            <a:off x="5608323" y="2492030"/>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Oval 27">
            <a:extLst>
              <a:ext uri="{FF2B5EF4-FFF2-40B4-BE49-F238E27FC236}">
                <a16:creationId xmlns:a16="http://schemas.microsoft.com/office/drawing/2014/main" id="{B3D03922-C7EC-8787-B8F8-B347E322BFDD}"/>
              </a:ext>
            </a:extLst>
          </p:cNvPr>
          <p:cNvSpPr/>
          <p:nvPr userDrawn="1"/>
        </p:nvSpPr>
        <p:spPr>
          <a:xfrm>
            <a:off x="5912478" y="2853015"/>
            <a:ext cx="738695" cy="738693"/>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9" name="Text Placeholder 14">
            <a:extLst>
              <a:ext uri="{FF2B5EF4-FFF2-40B4-BE49-F238E27FC236}">
                <a16:creationId xmlns:a16="http://schemas.microsoft.com/office/drawing/2014/main" id="{1F08E973-00C4-C91A-77F3-B970A8849472}"/>
              </a:ext>
            </a:extLst>
          </p:cNvPr>
          <p:cNvSpPr>
            <a:spLocks noGrp="1"/>
          </p:cNvSpPr>
          <p:nvPr>
            <p:ph type="body" sz="quarter" idx="17" hasCustomPrompt="1"/>
          </p:nvPr>
        </p:nvSpPr>
        <p:spPr>
          <a:xfrm>
            <a:off x="6955328" y="3049866"/>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0" name="Text Placeholder 14">
            <a:extLst>
              <a:ext uri="{FF2B5EF4-FFF2-40B4-BE49-F238E27FC236}">
                <a16:creationId xmlns:a16="http://schemas.microsoft.com/office/drawing/2014/main" id="{51DAE3EF-1B41-DC5A-8C21-B0B79D4BE3A9}"/>
              </a:ext>
            </a:extLst>
          </p:cNvPr>
          <p:cNvSpPr>
            <a:spLocks noGrp="1"/>
          </p:cNvSpPr>
          <p:nvPr>
            <p:ph type="body" sz="quarter" idx="18" hasCustomPrompt="1"/>
          </p:nvPr>
        </p:nvSpPr>
        <p:spPr>
          <a:xfrm>
            <a:off x="6914587" y="2765161"/>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02</a:t>
            </a:r>
          </a:p>
        </p:txBody>
      </p:sp>
      <p:sp>
        <p:nvSpPr>
          <p:cNvPr id="35" name="Picture Placeholder 34">
            <a:extLst>
              <a:ext uri="{FF2B5EF4-FFF2-40B4-BE49-F238E27FC236}">
                <a16:creationId xmlns:a16="http://schemas.microsoft.com/office/drawing/2014/main" id="{B78B5AF3-80BC-9C78-E083-8D08DBF66D43}"/>
              </a:ext>
            </a:extLst>
          </p:cNvPr>
          <p:cNvSpPr>
            <a:spLocks noGrp="1"/>
          </p:cNvSpPr>
          <p:nvPr>
            <p:ph type="pic" sz="quarter" idx="19" hasCustomPrompt="1"/>
          </p:nvPr>
        </p:nvSpPr>
        <p:spPr>
          <a:xfrm>
            <a:off x="838202" y="1672413"/>
            <a:ext cx="4112623" cy="3894601"/>
          </a:xfrm>
          <a:custGeom>
            <a:avLst/>
            <a:gdLst>
              <a:gd name="connsiteX0" fmla="*/ 120460 w 4112623"/>
              <a:gd name="connsiteY0" fmla="*/ 0 h 3894601"/>
              <a:gd name="connsiteX1" fmla="*/ 3992163 w 4112623"/>
              <a:gd name="connsiteY1" fmla="*/ 0 h 3894601"/>
              <a:gd name="connsiteX2" fmla="*/ 4112623 w 4112623"/>
              <a:gd name="connsiteY2" fmla="*/ 120460 h 3894601"/>
              <a:gd name="connsiteX3" fmla="*/ 4112623 w 4112623"/>
              <a:gd name="connsiteY3" fmla="*/ 3774141 h 3894601"/>
              <a:gd name="connsiteX4" fmla="*/ 3992163 w 4112623"/>
              <a:gd name="connsiteY4" fmla="*/ 3894601 h 3894601"/>
              <a:gd name="connsiteX5" fmla="*/ 120460 w 4112623"/>
              <a:gd name="connsiteY5" fmla="*/ 3894601 h 3894601"/>
              <a:gd name="connsiteX6" fmla="*/ 0 w 4112623"/>
              <a:gd name="connsiteY6" fmla="*/ 3774141 h 3894601"/>
              <a:gd name="connsiteX7" fmla="*/ 0 w 4112623"/>
              <a:gd name="connsiteY7" fmla="*/ 120460 h 3894601"/>
              <a:gd name="connsiteX8" fmla="*/ 120460 w 4112623"/>
              <a:gd name="connsiteY8" fmla="*/ 0 h 389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2623" h="3894601">
                <a:moveTo>
                  <a:pt x="120460" y="0"/>
                </a:moveTo>
                <a:lnTo>
                  <a:pt x="3992163" y="0"/>
                </a:lnTo>
                <a:cubicBezTo>
                  <a:pt x="4058691" y="0"/>
                  <a:pt x="4112623" y="53932"/>
                  <a:pt x="4112623" y="120460"/>
                </a:cubicBezTo>
                <a:lnTo>
                  <a:pt x="4112623" y="3774141"/>
                </a:lnTo>
                <a:cubicBezTo>
                  <a:pt x="4112623" y="3840669"/>
                  <a:pt x="4058691" y="3894601"/>
                  <a:pt x="3992163" y="3894601"/>
                </a:cubicBezTo>
                <a:lnTo>
                  <a:pt x="120460" y="3894601"/>
                </a:lnTo>
                <a:cubicBezTo>
                  <a:pt x="53932" y="3894601"/>
                  <a:pt x="0" y="3840669"/>
                  <a:pt x="0" y="3774141"/>
                </a:cubicBezTo>
                <a:lnTo>
                  <a:pt x="0" y="120460"/>
                </a:lnTo>
                <a:cubicBezTo>
                  <a:pt x="0" y="53932"/>
                  <a:pt x="53932" y="0"/>
                  <a:pt x="12046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1A15F02B-F363-469A-D766-25278245851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3B14C23B-8CC6-7A9D-4A68-C5E8129B2A1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0186074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eam">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FEC16672-C9D4-DCDF-6D07-5370FE6FAE14}"/>
              </a:ext>
            </a:extLst>
          </p:cNvPr>
          <p:cNvSpPr>
            <a:spLocks noGrp="1"/>
          </p:cNvSpPr>
          <p:nvPr>
            <p:ph type="pic" sz="quarter" idx="10" hasCustomPrompt="1"/>
          </p:nvPr>
        </p:nvSpPr>
        <p:spPr>
          <a:xfrm>
            <a:off x="133549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7" name="Picture Placeholder 36">
            <a:extLst>
              <a:ext uri="{FF2B5EF4-FFF2-40B4-BE49-F238E27FC236}">
                <a16:creationId xmlns:a16="http://schemas.microsoft.com/office/drawing/2014/main" id="{B32AFE16-DEC7-49D0-895A-5E1126C1C451}"/>
              </a:ext>
            </a:extLst>
          </p:cNvPr>
          <p:cNvSpPr>
            <a:spLocks noGrp="1"/>
          </p:cNvSpPr>
          <p:nvPr>
            <p:ph type="pic" sz="quarter" idx="11" hasCustomPrompt="1"/>
          </p:nvPr>
        </p:nvSpPr>
        <p:spPr>
          <a:xfrm>
            <a:off x="4885071"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8" name="Picture Placeholder 37">
            <a:extLst>
              <a:ext uri="{FF2B5EF4-FFF2-40B4-BE49-F238E27FC236}">
                <a16:creationId xmlns:a16="http://schemas.microsoft.com/office/drawing/2014/main" id="{602F6AFC-B6C2-9F30-BE05-81A84C2FC1B4}"/>
              </a:ext>
            </a:extLst>
          </p:cNvPr>
          <p:cNvSpPr>
            <a:spLocks noGrp="1"/>
          </p:cNvSpPr>
          <p:nvPr>
            <p:ph type="pic" sz="quarter" idx="12" hasCustomPrompt="1"/>
          </p:nvPr>
        </p:nvSpPr>
        <p:spPr>
          <a:xfrm>
            <a:off x="843464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40" name="Text Placeholder 39">
            <a:extLst>
              <a:ext uri="{FF2B5EF4-FFF2-40B4-BE49-F238E27FC236}">
                <a16:creationId xmlns:a16="http://schemas.microsoft.com/office/drawing/2014/main" id="{5F1E1A8B-0BFB-0A3E-A767-1860DAEC72D8}"/>
              </a:ext>
            </a:extLst>
          </p:cNvPr>
          <p:cNvSpPr>
            <a:spLocks noGrp="1"/>
          </p:cNvSpPr>
          <p:nvPr>
            <p:ph type="body" sz="quarter" idx="13" hasCustomPrompt="1"/>
          </p:nvPr>
        </p:nvSpPr>
        <p:spPr>
          <a:xfrm>
            <a:off x="661980" y="535257"/>
            <a:ext cx="10868040" cy="311151"/>
          </a:xfrm>
        </p:spPr>
        <p:txBody>
          <a:bodyPr anchor="ctr"/>
          <a:lstStyle>
            <a:lvl1pPr marL="0" indent="0" algn="ctr">
              <a:buNone/>
              <a:defRPr sz="1200">
                <a:solidFill>
                  <a:schemeClr val="accent5">
                    <a:lumMod val="60000"/>
                    <a:lumOff val="40000"/>
                  </a:schemeClr>
                </a:solidFill>
              </a:defRPr>
            </a:lvl1pPr>
          </a:lstStyle>
          <a:p>
            <a:pPr lvl="0"/>
            <a:r>
              <a:rPr lang="en-US"/>
              <a:t>YOUR EXPERTS</a:t>
            </a:r>
          </a:p>
        </p:txBody>
      </p:sp>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661982" y="1020189"/>
            <a:ext cx="10868039" cy="482523"/>
          </a:xfrm>
        </p:spPr>
        <p:txBody>
          <a:bodyPr anchor="ctr"/>
          <a:lstStyle>
            <a:lvl1pPr marL="0" indent="0" algn="ctr">
              <a:buNone/>
              <a:defRPr sz="3600" b="0" i="0">
                <a:solidFill>
                  <a:schemeClr val="bg1"/>
                </a:solidFill>
                <a:latin typeface="Rockwell" panose="02060603020205020403" pitchFamily="18" charset="77"/>
              </a:defRPr>
            </a:lvl1pPr>
          </a:lstStyle>
          <a:p>
            <a:pPr lvl="0"/>
            <a:r>
              <a:rPr lang="en-US"/>
              <a:t>Meet the Team</a:t>
            </a:r>
          </a:p>
        </p:txBody>
      </p:sp>
      <p:sp>
        <p:nvSpPr>
          <p:cNvPr id="44" name="Text Placeholder 39">
            <a:extLst>
              <a:ext uri="{FF2B5EF4-FFF2-40B4-BE49-F238E27FC236}">
                <a16:creationId xmlns:a16="http://schemas.microsoft.com/office/drawing/2014/main" id="{E9EFA690-A980-7FA9-C692-163C925744EF}"/>
              </a:ext>
            </a:extLst>
          </p:cNvPr>
          <p:cNvSpPr>
            <a:spLocks noGrp="1"/>
          </p:cNvSpPr>
          <p:nvPr>
            <p:ph type="body" sz="quarter" idx="17" hasCustomPrompt="1"/>
          </p:nvPr>
        </p:nvSpPr>
        <p:spPr>
          <a:xfrm>
            <a:off x="1301915"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5" name="Text Placeholder 39">
            <a:extLst>
              <a:ext uri="{FF2B5EF4-FFF2-40B4-BE49-F238E27FC236}">
                <a16:creationId xmlns:a16="http://schemas.microsoft.com/office/drawing/2014/main" id="{DCB9B46A-BD60-9B3B-89F8-ABB4E285D901}"/>
              </a:ext>
            </a:extLst>
          </p:cNvPr>
          <p:cNvSpPr>
            <a:spLocks noGrp="1"/>
          </p:cNvSpPr>
          <p:nvPr>
            <p:ph type="body" sz="quarter" idx="15" hasCustomPrompt="1"/>
          </p:nvPr>
        </p:nvSpPr>
        <p:spPr>
          <a:xfrm>
            <a:off x="1323960"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6" name="Text Placeholder 39">
            <a:extLst>
              <a:ext uri="{FF2B5EF4-FFF2-40B4-BE49-F238E27FC236}">
                <a16:creationId xmlns:a16="http://schemas.microsoft.com/office/drawing/2014/main" id="{36EAD052-C66A-EF4D-FE74-C458CDB3E751}"/>
              </a:ext>
            </a:extLst>
          </p:cNvPr>
          <p:cNvSpPr>
            <a:spLocks noGrp="1"/>
          </p:cNvSpPr>
          <p:nvPr>
            <p:ph type="body" sz="quarter" idx="16" hasCustomPrompt="1"/>
          </p:nvPr>
        </p:nvSpPr>
        <p:spPr>
          <a:xfrm>
            <a:off x="1312424"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47" name="Text Placeholder 39">
            <a:extLst>
              <a:ext uri="{FF2B5EF4-FFF2-40B4-BE49-F238E27FC236}">
                <a16:creationId xmlns:a16="http://schemas.microsoft.com/office/drawing/2014/main" id="{2F780D19-B179-CF38-7926-537F9059D35A}"/>
              </a:ext>
            </a:extLst>
          </p:cNvPr>
          <p:cNvSpPr>
            <a:spLocks noGrp="1"/>
          </p:cNvSpPr>
          <p:nvPr>
            <p:ph type="body" sz="quarter" idx="18" hasCustomPrompt="1"/>
          </p:nvPr>
        </p:nvSpPr>
        <p:spPr>
          <a:xfrm>
            <a:off x="4851491"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8" name="Text Placeholder 39">
            <a:extLst>
              <a:ext uri="{FF2B5EF4-FFF2-40B4-BE49-F238E27FC236}">
                <a16:creationId xmlns:a16="http://schemas.microsoft.com/office/drawing/2014/main" id="{1712FA79-D0BF-5015-AD73-9CA39EF20104}"/>
              </a:ext>
            </a:extLst>
          </p:cNvPr>
          <p:cNvSpPr>
            <a:spLocks noGrp="1"/>
          </p:cNvSpPr>
          <p:nvPr>
            <p:ph type="body" sz="quarter" idx="19" hasCustomPrompt="1"/>
          </p:nvPr>
        </p:nvSpPr>
        <p:spPr>
          <a:xfrm>
            <a:off x="4873536"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9" name="Text Placeholder 39">
            <a:extLst>
              <a:ext uri="{FF2B5EF4-FFF2-40B4-BE49-F238E27FC236}">
                <a16:creationId xmlns:a16="http://schemas.microsoft.com/office/drawing/2014/main" id="{BCC8CFB6-2079-C291-2FE2-099ADC1E472E}"/>
              </a:ext>
            </a:extLst>
          </p:cNvPr>
          <p:cNvSpPr>
            <a:spLocks noGrp="1"/>
          </p:cNvSpPr>
          <p:nvPr>
            <p:ph type="body" sz="quarter" idx="20" hasCustomPrompt="1"/>
          </p:nvPr>
        </p:nvSpPr>
        <p:spPr>
          <a:xfrm>
            <a:off x="4862000"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50" name="Text Placeholder 39">
            <a:extLst>
              <a:ext uri="{FF2B5EF4-FFF2-40B4-BE49-F238E27FC236}">
                <a16:creationId xmlns:a16="http://schemas.microsoft.com/office/drawing/2014/main" id="{754BCCAE-310F-453F-CCE6-29B2D29A01A5}"/>
              </a:ext>
            </a:extLst>
          </p:cNvPr>
          <p:cNvSpPr>
            <a:spLocks noGrp="1"/>
          </p:cNvSpPr>
          <p:nvPr>
            <p:ph type="body" sz="quarter" idx="21" hasCustomPrompt="1"/>
          </p:nvPr>
        </p:nvSpPr>
        <p:spPr>
          <a:xfrm>
            <a:off x="8412600"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51" name="Text Placeholder 39">
            <a:extLst>
              <a:ext uri="{FF2B5EF4-FFF2-40B4-BE49-F238E27FC236}">
                <a16:creationId xmlns:a16="http://schemas.microsoft.com/office/drawing/2014/main" id="{775CD2B2-BA4B-3EB7-F10C-5E8AC23BDC71}"/>
              </a:ext>
            </a:extLst>
          </p:cNvPr>
          <p:cNvSpPr>
            <a:spLocks noGrp="1"/>
          </p:cNvSpPr>
          <p:nvPr>
            <p:ph type="body" sz="quarter" idx="22" hasCustomPrompt="1"/>
          </p:nvPr>
        </p:nvSpPr>
        <p:spPr>
          <a:xfrm>
            <a:off x="8434647"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52" name="Text Placeholder 39">
            <a:extLst>
              <a:ext uri="{FF2B5EF4-FFF2-40B4-BE49-F238E27FC236}">
                <a16:creationId xmlns:a16="http://schemas.microsoft.com/office/drawing/2014/main" id="{7536DDBB-3D93-5EEB-F84F-14C7B331DC76}"/>
              </a:ext>
            </a:extLst>
          </p:cNvPr>
          <p:cNvSpPr>
            <a:spLocks noGrp="1"/>
          </p:cNvSpPr>
          <p:nvPr>
            <p:ph type="body" sz="quarter" idx="23" hasCustomPrompt="1"/>
          </p:nvPr>
        </p:nvSpPr>
        <p:spPr>
          <a:xfrm>
            <a:off x="8423111"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2" name="TextBox 1">
            <a:extLst>
              <a:ext uri="{FF2B5EF4-FFF2-40B4-BE49-F238E27FC236}">
                <a16:creationId xmlns:a16="http://schemas.microsoft.com/office/drawing/2014/main" id="{F33C04CD-4890-D7C4-C1D5-25565A56BD5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BEA432BC-6728-51B7-DF5D-68CFAD028A8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9982165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Bio">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842662" y="1482642"/>
            <a:ext cx="5253337" cy="482523"/>
          </a:xfrm>
        </p:spPr>
        <p:txBody>
          <a:bodyPr anchor="ctr"/>
          <a:lstStyle>
            <a:lvl1pPr marL="0" indent="0" algn="l">
              <a:buNone/>
              <a:defRPr sz="3600" b="0" i="0">
                <a:solidFill>
                  <a:schemeClr val="bg1"/>
                </a:solidFill>
                <a:latin typeface="Rockwell" panose="02060603020205020403" pitchFamily="18" charset="77"/>
              </a:defRPr>
            </a:lvl1pPr>
          </a:lstStyle>
          <a:p>
            <a:pPr lvl="0"/>
            <a:r>
              <a:rPr lang="en-US"/>
              <a:t>Name here</a:t>
            </a:r>
          </a:p>
        </p:txBody>
      </p:sp>
      <p:sp>
        <p:nvSpPr>
          <p:cNvPr id="9" name="Text Placeholder 8">
            <a:extLst>
              <a:ext uri="{FF2B5EF4-FFF2-40B4-BE49-F238E27FC236}">
                <a16:creationId xmlns:a16="http://schemas.microsoft.com/office/drawing/2014/main" id="{14538959-8937-CCD4-8B2D-22416479A29B}"/>
              </a:ext>
            </a:extLst>
          </p:cNvPr>
          <p:cNvSpPr>
            <a:spLocks noGrp="1"/>
          </p:cNvSpPr>
          <p:nvPr>
            <p:ph type="body" sz="quarter" idx="15" hasCustomPrompt="1"/>
          </p:nvPr>
        </p:nvSpPr>
        <p:spPr>
          <a:xfrm>
            <a:off x="838202" y="2181605"/>
            <a:ext cx="5253337" cy="482523"/>
          </a:xfrm>
        </p:spPr>
        <p:txBody>
          <a:bodyPr/>
          <a:lstStyle>
            <a:lvl1pPr marL="0" indent="0">
              <a:buNone/>
              <a:defRPr sz="1100">
                <a:solidFill>
                  <a:schemeClr val="bg2"/>
                </a:solidFill>
              </a:defRPr>
            </a:lvl1pPr>
          </a:lstStyle>
          <a:p>
            <a:pPr lvl="0"/>
            <a:r>
              <a:rPr lang="en-US"/>
              <a:t>Job title info here</a:t>
            </a:r>
          </a:p>
          <a:p>
            <a:pPr lvl="0"/>
            <a:r>
              <a:rPr kumimoji="0" lang="en-US" sz="1100" u="none" strike="noStrike" kern="1200" cap="none" spc="0" normalizeH="0" baseline="0" noProof="0">
                <a:ln>
                  <a:noFill/>
                </a:ln>
                <a:solidFill>
                  <a:schemeClr val="bg2"/>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Navigate360</a:t>
            </a:r>
            <a:endParaRPr lang="en-US"/>
          </a:p>
        </p:txBody>
      </p:sp>
      <p:sp>
        <p:nvSpPr>
          <p:cNvPr id="11" name="Text Placeholder 10">
            <a:extLst>
              <a:ext uri="{FF2B5EF4-FFF2-40B4-BE49-F238E27FC236}">
                <a16:creationId xmlns:a16="http://schemas.microsoft.com/office/drawing/2014/main" id="{B88597E3-E676-F21D-9D48-C98A0B2773DA}"/>
              </a:ext>
            </a:extLst>
          </p:cNvPr>
          <p:cNvSpPr>
            <a:spLocks noGrp="1"/>
          </p:cNvSpPr>
          <p:nvPr>
            <p:ph type="body" sz="quarter" idx="16" hasCustomPrompt="1"/>
          </p:nvPr>
        </p:nvSpPr>
        <p:spPr>
          <a:xfrm>
            <a:off x="838201" y="2963006"/>
            <a:ext cx="5253337" cy="2694383"/>
          </a:xfrm>
        </p:spPr>
        <p:txBody>
          <a:bodyPr/>
          <a:lstStyle>
            <a:lvl1pPr marL="285744" indent="-285744">
              <a:buClr>
                <a:schemeClr val="accent4"/>
              </a:buClr>
              <a:buFont typeface="Arial" panose="020B0604020202020204" pitchFamily="34" charset="0"/>
              <a:buChar char="•"/>
              <a:defRPr sz="140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br>
              <a:rPr lang="en-US"/>
            </a:b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endParaRPr lang="en-US"/>
          </a:p>
          <a:p>
            <a:pPr lvl="0"/>
            <a:r>
              <a:rPr lang="en-US"/>
              <a:t>Ut </a:t>
            </a:r>
            <a:r>
              <a:rPr lang="en-US" err="1"/>
              <a:t>laoreet</a:t>
            </a:r>
            <a:r>
              <a:rPr lang="en-US"/>
              <a:t> dolore magna </a:t>
            </a:r>
            <a:r>
              <a:rPr lang="en-US" err="1"/>
              <a:t>aliquam</a:t>
            </a:r>
            <a:r>
              <a:rPr lang="en-US"/>
              <a:t> </a:t>
            </a:r>
            <a:r>
              <a:rPr lang="en-US" err="1"/>
              <a:t>erat</a:t>
            </a:r>
            <a:r>
              <a:rPr lang="en-US"/>
              <a:t> </a:t>
            </a:r>
            <a:r>
              <a:rPr lang="en-US" err="1"/>
              <a:t>volutpat</a:t>
            </a:r>
            <a:r>
              <a:rPr lang="en-US"/>
              <a:t>. </a:t>
            </a:r>
            <a:br>
              <a:rPr lang="en-US"/>
            </a:b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endParaRPr lang="en-US"/>
          </a:p>
          <a:p>
            <a:pPr lvl="0"/>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br>
              <a:rPr lang="en-US"/>
            </a:b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Duis autem vel </a:t>
            </a:r>
            <a:r>
              <a:rPr lang="en-US" err="1"/>
              <a:t>eum</a:t>
            </a:r>
            <a:r>
              <a:rPr lang="en-US"/>
              <a:t> </a:t>
            </a:r>
            <a:r>
              <a:rPr lang="en-US" err="1"/>
              <a:t>iriure</a:t>
            </a:r>
            <a:r>
              <a:rPr lang="en-US"/>
              <a:t> dolor in </a:t>
            </a:r>
            <a:r>
              <a:rPr lang="en-US" err="1"/>
              <a:t>hendrerit</a:t>
            </a:r>
            <a:endParaRPr lang="en-US"/>
          </a:p>
        </p:txBody>
      </p:sp>
      <p:sp>
        <p:nvSpPr>
          <p:cNvPr id="17" name="Picture Placeholder 16">
            <a:extLst>
              <a:ext uri="{FF2B5EF4-FFF2-40B4-BE49-F238E27FC236}">
                <a16:creationId xmlns:a16="http://schemas.microsoft.com/office/drawing/2014/main" id="{5F0529B0-653F-6871-5E39-3EAB674E70AE}"/>
              </a:ext>
            </a:extLst>
          </p:cNvPr>
          <p:cNvSpPr>
            <a:spLocks noGrp="1"/>
          </p:cNvSpPr>
          <p:nvPr>
            <p:ph type="pic" sz="quarter" idx="17" hasCustomPrompt="1"/>
          </p:nvPr>
        </p:nvSpPr>
        <p:spPr>
          <a:xfrm>
            <a:off x="7114709" y="1335070"/>
            <a:ext cx="3970479" cy="3970479"/>
          </a:xfrm>
          <a:custGeom>
            <a:avLst/>
            <a:gdLst>
              <a:gd name="connsiteX0" fmla="*/ 1985239 w 3970478"/>
              <a:gd name="connsiteY0" fmla="*/ 0 h 3970478"/>
              <a:gd name="connsiteX1" fmla="*/ 3970478 w 3970478"/>
              <a:gd name="connsiteY1" fmla="*/ 1985239 h 3970478"/>
              <a:gd name="connsiteX2" fmla="*/ 1985239 w 3970478"/>
              <a:gd name="connsiteY2" fmla="*/ 3970478 h 3970478"/>
              <a:gd name="connsiteX3" fmla="*/ 0 w 3970478"/>
              <a:gd name="connsiteY3" fmla="*/ 1985239 h 3970478"/>
              <a:gd name="connsiteX4" fmla="*/ 1985239 w 3970478"/>
              <a:gd name="connsiteY4" fmla="*/ 0 h 397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478" h="3970478">
                <a:moveTo>
                  <a:pt x="1985239" y="0"/>
                </a:moveTo>
                <a:cubicBezTo>
                  <a:pt x="3081656" y="0"/>
                  <a:pt x="3970478" y="888822"/>
                  <a:pt x="3970478" y="1985239"/>
                </a:cubicBezTo>
                <a:cubicBezTo>
                  <a:pt x="3970478" y="3081656"/>
                  <a:pt x="3081656" y="3970478"/>
                  <a:pt x="1985239" y="3970478"/>
                </a:cubicBezTo>
                <a:cubicBezTo>
                  <a:pt x="888822" y="3970478"/>
                  <a:pt x="0" y="3081656"/>
                  <a:pt x="0" y="1985239"/>
                </a:cubicBezTo>
                <a:cubicBezTo>
                  <a:pt x="0" y="888822"/>
                  <a:pt x="888822" y="0"/>
                  <a:pt x="1985239"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F5A902BB-2814-CA5F-CDAA-E82253955E5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199AE56-ADFE-221F-80D0-0E64A6EC159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2416559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Guest Speak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Picture Placeholder 15">
            <a:extLst>
              <a:ext uri="{FF2B5EF4-FFF2-40B4-BE49-F238E27FC236}">
                <a16:creationId xmlns:a16="http://schemas.microsoft.com/office/drawing/2014/main" id="{BA4ED61C-866A-EDCA-A727-9205896D280F}"/>
              </a:ext>
            </a:extLst>
          </p:cNvPr>
          <p:cNvSpPr>
            <a:spLocks noGrp="1"/>
          </p:cNvSpPr>
          <p:nvPr>
            <p:ph type="pic" sz="quarter" idx="13" hasCustomPrompt="1"/>
          </p:nvPr>
        </p:nvSpPr>
        <p:spPr>
          <a:xfrm>
            <a:off x="6775085" y="1248410"/>
            <a:ext cx="3915083" cy="3886895"/>
          </a:xfrm>
          <a:custGeom>
            <a:avLst/>
            <a:gdLst>
              <a:gd name="connsiteX0" fmla="*/ 101292 w 3915083"/>
              <a:gd name="connsiteY0" fmla="*/ 0 h 3886895"/>
              <a:gd name="connsiteX1" fmla="*/ 3813791 w 3915083"/>
              <a:gd name="connsiteY1" fmla="*/ 0 h 3886895"/>
              <a:gd name="connsiteX2" fmla="*/ 3915083 w 3915083"/>
              <a:gd name="connsiteY2" fmla="*/ 101292 h 3886895"/>
              <a:gd name="connsiteX3" fmla="*/ 3915083 w 3915083"/>
              <a:gd name="connsiteY3" fmla="*/ 3785603 h 3886895"/>
              <a:gd name="connsiteX4" fmla="*/ 3813791 w 3915083"/>
              <a:gd name="connsiteY4" fmla="*/ 3886895 h 3886895"/>
              <a:gd name="connsiteX5" fmla="*/ 101292 w 3915083"/>
              <a:gd name="connsiteY5" fmla="*/ 3886895 h 3886895"/>
              <a:gd name="connsiteX6" fmla="*/ 0 w 3915083"/>
              <a:gd name="connsiteY6" fmla="*/ 3785603 h 3886895"/>
              <a:gd name="connsiteX7" fmla="*/ 0 w 3915083"/>
              <a:gd name="connsiteY7" fmla="*/ 101292 h 3886895"/>
              <a:gd name="connsiteX8" fmla="*/ 101292 w 3915083"/>
              <a:gd name="connsiteY8" fmla="*/ 0 h 388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86895">
                <a:moveTo>
                  <a:pt x="101292" y="0"/>
                </a:moveTo>
                <a:lnTo>
                  <a:pt x="3813791" y="0"/>
                </a:lnTo>
                <a:cubicBezTo>
                  <a:pt x="3869733" y="0"/>
                  <a:pt x="3915083" y="45350"/>
                  <a:pt x="3915083" y="101292"/>
                </a:cubicBezTo>
                <a:lnTo>
                  <a:pt x="3915083" y="3785603"/>
                </a:lnTo>
                <a:cubicBezTo>
                  <a:pt x="3915083" y="3841545"/>
                  <a:pt x="3869733" y="3886895"/>
                  <a:pt x="3813791" y="3886895"/>
                </a:cubicBezTo>
                <a:lnTo>
                  <a:pt x="101292" y="3886895"/>
                </a:lnTo>
                <a:cubicBezTo>
                  <a:pt x="45350" y="3886895"/>
                  <a:pt x="0" y="3841545"/>
                  <a:pt x="0" y="3785603"/>
                </a:cubicBezTo>
                <a:lnTo>
                  <a:pt x="0" y="101292"/>
                </a:lnTo>
                <a:cubicBezTo>
                  <a:pt x="0" y="45350"/>
                  <a:pt x="45350" y="0"/>
                  <a:pt x="101292"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TODAY’S GUEST</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5" y="1725508"/>
            <a:ext cx="4671751"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6" y="3186889"/>
            <a:ext cx="4671749"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6" y="2532675"/>
            <a:ext cx="4700845" cy="578643"/>
          </a:xfrm>
        </p:spPr>
        <p:txBody>
          <a:bodyPr/>
          <a:lstStyle>
            <a:lvl1pPr marL="0" indent="0">
              <a:buNone/>
              <a:defRPr sz="1100"/>
            </a:lvl1pPr>
          </a:lstStyle>
          <a:p>
            <a:pPr lvl="0"/>
            <a:r>
              <a:rPr lang="en-US"/>
              <a:t>Job Title</a:t>
            </a:r>
          </a:p>
          <a:p>
            <a:pPr lvl="0"/>
            <a:r>
              <a:rPr lang="en-US"/>
              <a:t>City Name, Company</a:t>
            </a:r>
          </a:p>
        </p:txBody>
      </p:sp>
      <p:sp>
        <p:nvSpPr>
          <p:cNvPr id="3" name="TextBox 2">
            <a:extLst>
              <a:ext uri="{FF2B5EF4-FFF2-40B4-BE49-F238E27FC236}">
                <a16:creationId xmlns:a16="http://schemas.microsoft.com/office/drawing/2014/main" id="{75328252-A607-78B9-1416-3173CAB13FD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6BE03E53-4653-11E4-8359-ECE22CD4C17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6270185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 Column">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10515599"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6" name="Text Placeholder 5">
            <a:extLst>
              <a:ext uri="{FF2B5EF4-FFF2-40B4-BE49-F238E27FC236}">
                <a16:creationId xmlns:a16="http://schemas.microsoft.com/office/drawing/2014/main" id="{60D79833-C186-8214-0C16-AA9FEB5A3C7C}"/>
              </a:ext>
            </a:extLst>
          </p:cNvPr>
          <p:cNvSpPr>
            <a:spLocks noGrp="1"/>
          </p:cNvSpPr>
          <p:nvPr>
            <p:ph type="body" sz="quarter" idx="17" hasCustomPrompt="1"/>
          </p:nvPr>
        </p:nvSpPr>
        <p:spPr>
          <a:xfrm>
            <a:off x="838200" y="2616202"/>
            <a:ext cx="10515600" cy="3141663"/>
          </a:xfrm>
        </p:spPr>
        <p:txBody>
          <a:bodyPr/>
          <a:lstStyle>
            <a:lvl1pPr marL="0" indent="0">
              <a:buNone/>
              <a:defRPr/>
            </a:lvl1pPr>
          </a:lstStyle>
          <a:p>
            <a:pPr lvl="0"/>
            <a:r>
              <a:rPr lang="en-US"/>
              <a:t>Lorem ipsum odor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Rutrum</a:t>
            </a:r>
            <a:r>
              <a:rPr lang="en-US"/>
              <a:t> </a:t>
            </a:r>
            <a:r>
              <a:rPr lang="en-US" err="1"/>
              <a:t>aliquam</a:t>
            </a:r>
            <a:r>
              <a:rPr lang="en-US"/>
              <a:t> </a:t>
            </a:r>
            <a:r>
              <a:rPr lang="en-US" err="1"/>
              <a:t>sollicitudin</a:t>
            </a:r>
            <a:r>
              <a:rPr lang="en-US"/>
              <a:t> </a:t>
            </a:r>
            <a:r>
              <a:rPr lang="en-US" err="1"/>
              <a:t>commodo</a:t>
            </a:r>
            <a:r>
              <a:rPr lang="en-US"/>
              <a:t> id </a:t>
            </a:r>
            <a:r>
              <a:rPr lang="en-US" err="1"/>
              <a:t>dapibus</a:t>
            </a:r>
            <a:r>
              <a:rPr lang="en-US"/>
              <a:t> </a:t>
            </a:r>
            <a:r>
              <a:rPr lang="en-US" err="1"/>
              <a:t>rutrum</a:t>
            </a:r>
            <a:r>
              <a:rPr lang="en-US"/>
              <a:t>. Magna </a:t>
            </a:r>
            <a:r>
              <a:rPr lang="en-US" err="1"/>
              <a:t>vulputate</a:t>
            </a:r>
            <a:r>
              <a:rPr lang="en-US"/>
              <a:t> </a:t>
            </a:r>
            <a:r>
              <a:rPr lang="en-US" err="1"/>
              <a:t>donec</a:t>
            </a:r>
            <a:r>
              <a:rPr lang="en-US"/>
              <a:t> </a:t>
            </a:r>
            <a:r>
              <a:rPr lang="en-US" err="1"/>
              <a:t>arcu</a:t>
            </a:r>
            <a:r>
              <a:rPr lang="en-US"/>
              <a:t> </a:t>
            </a:r>
            <a:r>
              <a:rPr lang="en-US" err="1"/>
              <a:t>ridiculus</a:t>
            </a:r>
            <a:r>
              <a:rPr lang="en-US"/>
              <a:t> </a:t>
            </a:r>
            <a:r>
              <a:rPr lang="en-US" err="1"/>
              <a:t>cubilia</a:t>
            </a:r>
            <a:r>
              <a:rPr lang="en-US"/>
              <a:t> </a:t>
            </a:r>
            <a:r>
              <a:rPr lang="en-US" err="1"/>
              <a:t>consequat</a:t>
            </a:r>
            <a:r>
              <a:rPr lang="en-US"/>
              <a:t> </a:t>
            </a:r>
            <a:r>
              <a:rPr lang="en-US" err="1"/>
              <a:t>egestas</a:t>
            </a:r>
            <a:r>
              <a:rPr lang="en-US"/>
              <a:t> </a:t>
            </a:r>
            <a:r>
              <a:rPr lang="en-US" err="1"/>
              <a:t>elementum</a:t>
            </a:r>
            <a:r>
              <a:rPr lang="en-US"/>
              <a:t> </a:t>
            </a:r>
            <a:r>
              <a:rPr lang="en-US" err="1"/>
              <a:t>quam</a:t>
            </a:r>
            <a:r>
              <a:rPr lang="en-US"/>
              <a:t>. Fringilla in integer integer </a:t>
            </a:r>
            <a:r>
              <a:rPr lang="en-US" err="1"/>
              <a:t>facilisi</a:t>
            </a:r>
            <a:r>
              <a:rPr lang="en-US"/>
              <a:t> </a:t>
            </a:r>
            <a:r>
              <a:rPr lang="en-US" err="1"/>
              <a:t>platea</a:t>
            </a:r>
            <a:r>
              <a:rPr lang="en-US"/>
              <a:t>. </a:t>
            </a:r>
            <a:r>
              <a:rPr lang="en-US" err="1"/>
              <a:t>Primis</a:t>
            </a:r>
            <a:r>
              <a:rPr lang="en-US"/>
              <a:t> </a:t>
            </a:r>
            <a:r>
              <a:rPr lang="en-US" err="1"/>
              <a:t>natoque</a:t>
            </a:r>
            <a:r>
              <a:rPr lang="en-US"/>
              <a:t> </a:t>
            </a:r>
            <a:r>
              <a:rPr lang="en-US" err="1"/>
              <a:t>aenean</a:t>
            </a:r>
            <a:r>
              <a:rPr lang="en-US"/>
              <a:t> non </a:t>
            </a:r>
            <a:r>
              <a:rPr lang="en-US" err="1"/>
              <a:t>urna</a:t>
            </a:r>
            <a:r>
              <a:rPr lang="en-US"/>
              <a:t> </a:t>
            </a:r>
            <a:r>
              <a:rPr lang="en-US" err="1"/>
              <a:t>aenean</a:t>
            </a:r>
            <a:r>
              <a:rPr lang="en-US"/>
              <a:t> </a:t>
            </a:r>
            <a:r>
              <a:rPr lang="en-US" err="1"/>
              <a:t>adipiscing</a:t>
            </a:r>
            <a:r>
              <a:rPr lang="en-US"/>
              <a:t> </a:t>
            </a:r>
            <a:r>
              <a:rPr lang="en-US" err="1"/>
              <a:t>posuere</a:t>
            </a:r>
            <a:r>
              <a:rPr lang="en-US"/>
              <a:t> </a:t>
            </a:r>
            <a:r>
              <a:rPr lang="en-US" err="1"/>
              <a:t>tincidunt</a:t>
            </a:r>
            <a:r>
              <a:rPr lang="en-US"/>
              <a:t>. </a:t>
            </a:r>
            <a:r>
              <a:rPr lang="en-US" err="1"/>
              <a:t>Sodales</a:t>
            </a:r>
            <a:r>
              <a:rPr lang="en-US"/>
              <a:t> </a:t>
            </a:r>
            <a:r>
              <a:rPr lang="en-US" err="1"/>
              <a:t>quis</a:t>
            </a:r>
            <a:r>
              <a:rPr lang="en-US"/>
              <a:t> curae </a:t>
            </a:r>
            <a:r>
              <a:rPr lang="en-US" err="1"/>
              <a:t>finibus</a:t>
            </a:r>
            <a:r>
              <a:rPr lang="en-US"/>
              <a:t> sit </a:t>
            </a:r>
            <a:r>
              <a:rPr lang="en-US" err="1"/>
              <a:t>condimentum</a:t>
            </a:r>
            <a:r>
              <a:rPr lang="en-US"/>
              <a:t> </a:t>
            </a:r>
            <a:r>
              <a:rPr lang="en-US" err="1"/>
              <a:t>quisque</a:t>
            </a:r>
            <a:r>
              <a:rPr lang="en-US"/>
              <a:t>. </a:t>
            </a:r>
            <a:r>
              <a:rPr lang="en-US" err="1"/>
              <a:t>Inceptos</a:t>
            </a:r>
            <a:r>
              <a:rPr lang="en-US"/>
              <a:t> </a:t>
            </a:r>
            <a:r>
              <a:rPr lang="en-US" err="1"/>
              <a:t>sagittis</a:t>
            </a:r>
            <a:r>
              <a:rPr lang="en-US"/>
              <a:t> </a:t>
            </a:r>
            <a:r>
              <a:rPr lang="en-US" err="1"/>
              <a:t>nibh</a:t>
            </a:r>
            <a:r>
              <a:rPr lang="en-US"/>
              <a:t> </a:t>
            </a:r>
            <a:r>
              <a:rPr lang="en-US" err="1"/>
              <a:t>accumsan</a:t>
            </a:r>
            <a:r>
              <a:rPr lang="en-US"/>
              <a:t> </a:t>
            </a:r>
            <a:r>
              <a:rPr lang="en-US" err="1"/>
              <a:t>mollis</a:t>
            </a:r>
            <a:r>
              <a:rPr lang="en-US"/>
              <a:t> ipsum sit ac </a:t>
            </a:r>
            <a:r>
              <a:rPr lang="en-US" err="1"/>
              <a:t>netus</a:t>
            </a:r>
            <a:r>
              <a:rPr lang="en-US"/>
              <a:t>.</a:t>
            </a:r>
          </a:p>
          <a:p>
            <a:pPr lvl="0"/>
            <a:endParaRPr lang="en-US"/>
          </a:p>
          <a:p>
            <a:pPr lvl="0"/>
            <a:r>
              <a:rPr lang="en-US" err="1"/>
              <a:t>Consectetur</a:t>
            </a:r>
            <a:r>
              <a:rPr lang="en-US"/>
              <a:t> </a:t>
            </a:r>
            <a:r>
              <a:rPr lang="en-US" err="1"/>
              <a:t>scelerisque</a:t>
            </a:r>
            <a:r>
              <a:rPr lang="en-US"/>
              <a:t> </a:t>
            </a:r>
            <a:r>
              <a:rPr lang="en-US" err="1"/>
              <a:t>aliquam</a:t>
            </a:r>
            <a:r>
              <a:rPr lang="en-US"/>
              <a:t> </a:t>
            </a:r>
            <a:r>
              <a:rPr lang="en-US" err="1"/>
              <a:t>felis</a:t>
            </a:r>
            <a:r>
              <a:rPr lang="en-US"/>
              <a:t> cursus </a:t>
            </a:r>
            <a:r>
              <a:rPr lang="en-US" err="1"/>
              <a:t>fringilla</a:t>
            </a:r>
            <a:r>
              <a:rPr lang="en-US"/>
              <a:t> </a:t>
            </a:r>
            <a:r>
              <a:rPr lang="en-US" err="1"/>
              <a:t>cubilia</a:t>
            </a:r>
            <a:r>
              <a:rPr lang="en-US"/>
              <a:t> eros? </a:t>
            </a:r>
            <a:r>
              <a:rPr lang="en-US" err="1"/>
              <a:t>Nibh</a:t>
            </a:r>
            <a:r>
              <a:rPr lang="en-US"/>
              <a:t> lacinia auctor </a:t>
            </a:r>
            <a:r>
              <a:rPr lang="en-US" err="1"/>
              <a:t>etiam</a:t>
            </a:r>
            <a:r>
              <a:rPr lang="en-US"/>
              <a:t> magna sem. </a:t>
            </a:r>
            <a:r>
              <a:rPr lang="en-US" err="1"/>
              <a:t>Habitasse</a:t>
            </a:r>
            <a:r>
              <a:rPr lang="en-US"/>
              <a:t> </a:t>
            </a:r>
            <a:r>
              <a:rPr lang="en-US" err="1"/>
              <a:t>feugiat</a:t>
            </a:r>
            <a:r>
              <a:rPr lang="en-US"/>
              <a:t> </a:t>
            </a:r>
            <a:r>
              <a:rPr lang="en-US" err="1"/>
              <a:t>vulputate</a:t>
            </a:r>
            <a:r>
              <a:rPr lang="en-US"/>
              <a:t> </a:t>
            </a:r>
            <a:r>
              <a:rPr lang="en-US" err="1"/>
              <a:t>donec</a:t>
            </a:r>
            <a:r>
              <a:rPr lang="en-US"/>
              <a:t> </a:t>
            </a:r>
            <a:r>
              <a:rPr lang="en-US" err="1"/>
              <a:t>felis</a:t>
            </a:r>
            <a:r>
              <a:rPr lang="en-US"/>
              <a:t> </a:t>
            </a:r>
            <a:r>
              <a:rPr lang="en-US" err="1"/>
              <a:t>tortor</a:t>
            </a:r>
            <a:r>
              <a:rPr lang="en-US"/>
              <a:t> ac. </a:t>
            </a:r>
            <a:r>
              <a:rPr lang="en-US" err="1"/>
              <a:t>Malesuada</a:t>
            </a:r>
            <a:r>
              <a:rPr lang="en-US"/>
              <a:t> </a:t>
            </a:r>
            <a:r>
              <a:rPr lang="en-US" err="1"/>
              <a:t>commodo</a:t>
            </a:r>
            <a:r>
              <a:rPr lang="en-US"/>
              <a:t> </a:t>
            </a:r>
            <a:r>
              <a:rPr lang="en-US" err="1"/>
              <a:t>maecenas</a:t>
            </a:r>
            <a:r>
              <a:rPr lang="en-US"/>
              <a:t>, </a:t>
            </a:r>
            <a:r>
              <a:rPr lang="en-US" err="1"/>
              <a:t>quisque</a:t>
            </a:r>
            <a:r>
              <a:rPr lang="en-US"/>
              <a:t> </a:t>
            </a:r>
            <a:r>
              <a:rPr lang="en-US" err="1"/>
              <a:t>iaculis</a:t>
            </a:r>
            <a:r>
              <a:rPr lang="en-US"/>
              <a:t> </a:t>
            </a:r>
            <a:r>
              <a:rPr lang="en-US" err="1"/>
              <a:t>eleifend</a:t>
            </a:r>
            <a:r>
              <a:rPr lang="en-US"/>
              <a:t> mus. Justo </a:t>
            </a:r>
            <a:r>
              <a:rPr lang="en-US" err="1"/>
              <a:t>ornare</a:t>
            </a:r>
            <a:r>
              <a:rPr lang="en-US"/>
              <a:t> </a:t>
            </a:r>
            <a:r>
              <a:rPr lang="en-US" err="1"/>
              <a:t>adipiscing</a:t>
            </a:r>
            <a:r>
              <a:rPr lang="en-US"/>
              <a:t> </a:t>
            </a:r>
            <a:r>
              <a:rPr lang="en-US" err="1"/>
              <a:t>mus</a:t>
            </a:r>
            <a:r>
              <a:rPr lang="en-US"/>
              <a:t>; </a:t>
            </a:r>
            <a:r>
              <a:rPr lang="en-US" err="1"/>
              <a:t>ultricies</a:t>
            </a:r>
            <a:r>
              <a:rPr lang="en-US"/>
              <a:t> </a:t>
            </a:r>
            <a:r>
              <a:rPr lang="en-US" err="1"/>
              <a:t>platea</a:t>
            </a:r>
            <a:r>
              <a:rPr lang="en-US"/>
              <a:t> </a:t>
            </a:r>
            <a:r>
              <a:rPr lang="en-US" err="1"/>
              <a:t>dignissim</a:t>
            </a:r>
            <a:r>
              <a:rPr lang="en-US"/>
              <a:t>. </a:t>
            </a:r>
            <a:r>
              <a:rPr lang="en-US" err="1"/>
              <a:t>Aptent</a:t>
            </a:r>
            <a:r>
              <a:rPr lang="en-US"/>
              <a:t> </a:t>
            </a:r>
            <a:r>
              <a:rPr lang="en-US" err="1"/>
              <a:t>arcu</a:t>
            </a:r>
            <a:r>
              <a:rPr lang="en-US"/>
              <a:t> </a:t>
            </a:r>
            <a:r>
              <a:rPr lang="en-US" err="1"/>
              <a:t>justo</a:t>
            </a:r>
            <a:r>
              <a:rPr lang="en-US"/>
              <a:t> </a:t>
            </a:r>
            <a:r>
              <a:rPr lang="en-US" err="1"/>
              <a:t>cras</a:t>
            </a:r>
            <a:r>
              <a:rPr lang="en-US"/>
              <a:t> </a:t>
            </a:r>
            <a:r>
              <a:rPr lang="en-US" err="1"/>
              <a:t>condimentum</a:t>
            </a:r>
            <a:r>
              <a:rPr lang="en-US"/>
              <a:t> libero </a:t>
            </a:r>
            <a:r>
              <a:rPr lang="en-US" err="1"/>
              <a:t>lectus</a:t>
            </a:r>
            <a:r>
              <a:rPr lang="en-US"/>
              <a:t> </a:t>
            </a:r>
            <a:r>
              <a:rPr lang="en-US" err="1"/>
              <a:t>sapien</a:t>
            </a:r>
            <a:r>
              <a:rPr lang="en-US"/>
              <a:t> </a:t>
            </a:r>
            <a:r>
              <a:rPr lang="en-US" err="1"/>
              <a:t>dapibus</a:t>
            </a:r>
            <a:r>
              <a:rPr lang="en-US"/>
              <a:t>. Semper </a:t>
            </a:r>
            <a:r>
              <a:rPr lang="en-US" err="1"/>
              <a:t>vehicula</a:t>
            </a:r>
            <a:r>
              <a:rPr lang="en-US"/>
              <a:t> </a:t>
            </a:r>
            <a:r>
              <a:rPr lang="en-US" err="1"/>
              <a:t>litora</a:t>
            </a:r>
            <a:r>
              <a:rPr lang="en-US"/>
              <a:t> id </a:t>
            </a:r>
            <a:r>
              <a:rPr lang="en-US" err="1"/>
              <a:t>penatibus</a:t>
            </a:r>
            <a:r>
              <a:rPr lang="en-US"/>
              <a:t> sed </a:t>
            </a:r>
            <a:r>
              <a:rPr lang="en-US" err="1"/>
              <a:t>massa</a:t>
            </a:r>
            <a:r>
              <a:rPr lang="en-US"/>
              <a:t> pharetra </a:t>
            </a:r>
            <a:r>
              <a:rPr lang="en-US" err="1"/>
              <a:t>leo</a:t>
            </a:r>
            <a:r>
              <a:rPr lang="en-US"/>
              <a:t>.</a:t>
            </a:r>
          </a:p>
        </p:txBody>
      </p:sp>
    </p:spTree>
    <p:extLst>
      <p:ext uri="{BB962C8B-B14F-4D97-AF65-F5344CB8AC3E}">
        <p14:creationId xmlns:p14="http://schemas.microsoft.com/office/powerpoint/2010/main" val="18236823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4962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3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A3AEA86D-6996-F564-75C7-5C12FA7560FA}"/>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9" name="Text Placeholder 9">
            <a:extLst>
              <a:ext uri="{FF2B5EF4-FFF2-40B4-BE49-F238E27FC236}">
                <a16:creationId xmlns:a16="http://schemas.microsoft.com/office/drawing/2014/main" id="{AA560AFB-82BD-0A13-E525-F6B0E3C9018B}"/>
              </a:ext>
            </a:extLst>
          </p:cNvPr>
          <p:cNvSpPr>
            <a:spLocks noGrp="1"/>
          </p:cNvSpPr>
          <p:nvPr>
            <p:ph type="body" sz="quarter" idx="17"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2" name="Text Placeholder 9">
            <a:extLst>
              <a:ext uri="{FF2B5EF4-FFF2-40B4-BE49-F238E27FC236}">
                <a16:creationId xmlns:a16="http://schemas.microsoft.com/office/drawing/2014/main" id="{061A5C5F-4556-B07B-1B2F-1EF233FDFC11}"/>
              </a:ext>
            </a:extLst>
          </p:cNvPr>
          <p:cNvSpPr>
            <a:spLocks noGrp="1"/>
          </p:cNvSpPr>
          <p:nvPr>
            <p:ph type="body" sz="quarter" idx="18"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7" name="TextBox 6">
            <a:extLst>
              <a:ext uri="{FF2B5EF4-FFF2-40B4-BE49-F238E27FC236}">
                <a16:creationId xmlns:a16="http://schemas.microsoft.com/office/drawing/2014/main" id="{5D2F3F5F-487B-40CD-3FBD-BE6DC2CC82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D647B1B0-EF00-CB51-DB8E-0349F8FAF99D}"/>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36441499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allout Righ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a:off x="666656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719703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Tree>
    <p:extLst>
      <p:ext uri="{BB962C8B-B14F-4D97-AF65-F5344CB8AC3E}">
        <p14:creationId xmlns:p14="http://schemas.microsoft.com/office/powerpoint/2010/main" val="33679087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allout Righ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a:off x="811944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864991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40CFCF1A-9ED7-84A7-DC82-3F5CE927BA9E}"/>
              </a:ext>
            </a:extLst>
          </p:cNvPr>
          <p:cNvSpPr>
            <a:spLocks noGrp="1"/>
          </p:cNvSpPr>
          <p:nvPr>
            <p:ph type="body" sz="quarter" idx="15" hasCustomPrompt="1"/>
          </p:nvPr>
        </p:nvSpPr>
        <p:spPr>
          <a:xfrm>
            <a:off x="838202" y="2195356"/>
            <a:ext cx="687531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30451358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allout Lef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flipH="1">
            <a:off x="160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
        <p:nvSpPr>
          <p:cNvPr id="4" name="Text Placeholder 9">
            <a:extLst>
              <a:ext uri="{FF2B5EF4-FFF2-40B4-BE49-F238E27FC236}">
                <a16:creationId xmlns:a16="http://schemas.microsoft.com/office/drawing/2014/main" id="{44683B97-384B-E01D-A1F1-93F2D285570A}"/>
              </a:ext>
            </a:extLst>
          </p:cNvPr>
          <p:cNvSpPr>
            <a:spLocks noGrp="1"/>
          </p:cNvSpPr>
          <p:nvPr>
            <p:ph type="body" sz="quarter" idx="19"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Tree>
    <p:extLst>
      <p:ext uri="{BB962C8B-B14F-4D97-AF65-F5344CB8AC3E}">
        <p14:creationId xmlns:p14="http://schemas.microsoft.com/office/powerpoint/2010/main" val="33715682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allout Lef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flipH="1">
            <a:off x="160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0" name="Text Placeholder 13">
            <a:extLst>
              <a:ext uri="{FF2B5EF4-FFF2-40B4-BE49-F238E27FC236}">
                <a16:creationId xmlns:a16="http://schemas.microsoft.com/office/drawing/2014/main" id="{21D24FB7-CF38-5F0B-4ED1-75A43CDE42E2}"/>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3" name="Text Placeholder 9">
            <a:extLst>
              <a:ext uri="{FF2B5EF4-FFF2-40B4-BE49-F238E27FC236}">
                <a16:creationId xmlns:a16="http://schemas.microsoft.com/office/drawing/2014/main" id="{A84B7DAD-8E05-D7E4-5554-0A346A5CB1D1}"/>
              </a:ext>
            </a:extLst>
          </p:cNvPr>
          <p:cNvSpPr>
            <a:spLocks noGrp="1"/>
          </p:cNvSpPr>
          <p:nvPr>
            <p:ph type="body" sz="quarter" idx="21"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5865791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Pricing">
    <p:bg>
      <p:bgPr>
        <a:solidFill>
          <a:srgbClr val="F5F8F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F3EC81-ACA6-00B3-707D-510D17D2C912}"/>
              </a:ext>
            </a:extLst>
          </p:cNvPr>
          <p:cNvPicPr>
            <a:picLocks noChangeAspect="1"/>
          </p:cNvPicPr>
          <p:nvPr userDrawn="1"/>
        </p:nvPicPr>
        <p:blipFill rotWithShape="1">
          <a:blip r:embed="rId2"/>
          <a:srcRect t="36493" r="11087"/>
          <a:stretch/>
        </p:blipFill>
        <p:spPr>
          <a:xfrm>
            <a:off x="10690168" y="0"/>
            <a:ext cx="1501832" cy="107269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Pricing</a:t>
            </a:r>
          </a:p>
        </p:txBody>
      </p:sp>
      <p:sp>
        <p:nvSpPr>
          <p:cNvPr id="9" name="Rounded Rectangle 8">
            <a:extLst>
              <a:ext uri="{FF2B5EF4-FFF2-40B4-BE49-F238E27FC236}">
                <a16:creationId xmlns:a16="http://schemas.microsoft.com/office/drawing/2014/main" id="{A4533A1E-4599-9FA1-8DF6-BE861D929F2A}"/>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Round Same Side Corner Rectangle 12">
            <a:extLst>
              <a:ext uri="{FF2B5EF4-FFF2-40B4-BE49-F238E27FC236}">
                <a16:creationId xmlns:a16="http://schemas.microsoft.com/office/drawing/2014/main" id="{4EEB0C16-FB4B-3356-37AC-FE3C71A01FB5}"/>
              </a:ext>
            </a:extLst>
          </p:cNvPr>
          <p:cNvSpPr/>
          <p:nvPr userDrawn="1"/>
        </p:nvSpPr>
        <p:spPr>
          <a:xfrm>
            <a:off x="929642"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6" name="Straight Connector 15">
            <a:extLst>
              <a:ext uri="{FF2B5EF4-FFF2-40B4-BE49-F238E27FC236}">
                <a16:creationId xmlns:a16="http://schemas.microsoft.com/office/drawing/2014/main" id="{0B114737-A10C-A4CE-A1FA-BF0E436EC317}"/>
              </a:ext>
            </a:extLst>
          </p:cNvPr>
          <p:cNvCxnSpPr/>
          <p:nvPr userDrawn="1"/>
        </p:nvCxnSpPr>
        <p:spPr>
          <a:xfrm>
            <a:off x="1296365"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9" name="Text Placeholder 18">
            <a:extLst>
              <a:ext uri="{FF2B5EF4-FFF2-40B4-BE49-F238E27FC236}">
                <a16:creationId xmlns:a16="http://schemas.microsoft.com/office/drawing/2014/main" id="{145130DD-332C-2BA2-1928-94800E7929B2}"/>
              </a:ext>
            </a:extLst>
          </p:cNvPr>
          <p:cNvSpPr>
            <a:spLocks noGrp="1"/>
          </p:cNvSpPr>
          <p:nvPr>
            <p:ph type="body" sz="quarter" idx="13" hasCustomPrompt="1"/>
          </p:nvPr>
        </p:nvSpPr>
        <p:spPr>
          <a:xfrm>
            <a:off x="11873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Basic Plan</a:t>
            </a:r>
          </a:p>
        </p:txBody>
      </p:sp>
      <p:sp>
        <p:nvSpPr>
          <p:cNvPr id="21" name="Text Placeholder 20">
            <a:extLst>
              <a:ext uri="{FF2B5EF4-FFF2-40B4-BE49-F238E27FC236}">
                <a16:creationId xmlns:a16="http://schemas.microsoft.com/office/drawing/2014/main" id="{F0592045-79CC-CF56-6485-2CA44DD2C50A}"/>
              </a:ext>
            </a:extLst>
          </p:cNvPr>
          <p:cNvSpPr>
            <a:spLocks noGrp="1"/>
          </p:cNvSpPr>
          <p:nvPr>
            <p:ph type="body" sz="quarter" idx="14" hasCustomPrompt="1"/>
          </p:nvPr>
        </p:nvSpPr>
        <p:spPr>
          <a:xfrm>
            <a:off x="1151239"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23" name="Text Placeholder 22">
            <a:extLst>
              <a:ext uri="{FF2B5EF4-FFF2-40B4-BE49-F238E27FC236}">
                <a16:creationId xmlns:a16="http://schemas.microsoft.com/office/drawing/2014/main" id="{4DA1C9F5-1DA3-78DA-9D5D-2EF7D96BEE62}"/>
              </a:ext>
            </a:extLst>
          </p:cNvPr>
          <p:cNvSpPr>
            <a:spLocks noGrp="1"/>
          </p:cNvSpPr>
          <p:nvPr>
            <p:ph type="body" sz="quarter" idx="15" hasCustomPrompt="1"/>
          </p:nvPr>
        </p:nvSpPr>
        <p:spPr>
          <a:xfrm>
            <a:off x="1151239" y="3588987"/>
            <a:ext cx="2737852" cy="334404"/>
          </a:xfrm>
        </p:spPr>
        <p:txBody>
          <a:bodyPr/>
          <a:lstStyle>
            <a:lvl1pPr marL="0" indent="0">
              <a:buNone/>
              <a:defRPr sz="1400"/>
            </a:lvl1pPr>
          </a:lstStyle>
          <a:p>
            <a:pPr lvl="0"/>
            <a:r>
              <a:rPr lang="en-US"/>
              <a:t>XX Users</a:t>
            </a:r>
          </a:p>
        </p:txBody>
      </p:sp>
      <p:sp>
        <p:nvSpPr>
          <p:cNvPr id="24" name="Text Placeholder 22">
            <a:extLst>
              <a:ext uri="{FF2B5EF4-FFF2-40B4-BE49-F238E27FC236}">
                <a16:creationId xmlns:a16="http://schemas.microsoft.com/office/drawing/2014/main" id="{C7065C47-F023-3EAA-6808-9DE423CF1FA3}"/>
              </a:ext>
            </a:extLst>
          </p:cNvPr>
          <p:cNvSpPr>
            <a:spLocks noGrp="1"/>
          </p:cNvSpPr>
          <p:nvPr>
            <p:ph type="body" sz="quarter" idx="16" hasCustomPrompt="1"/>
          </p:nvPr>
        </p:nvSpPr>
        <p:spPr>
          <a:xfrm>
            <a:off x="1187335"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5" name="Rounded Rectangle 24">
            <a:extLst>
              <a:ext uri="{FF2B5EF4-FFF2-40B4-BE49-F238E27FC236}">
                <a16:creationId xmlns:a16="http://schemas.microsoft.com/office/drawing/2014/main" id="{77E189B9-FBF1-69E1-6B9C-D879B760DC69}"/>
              </a:ext>
            </a:extLst>
          </p:cNvPr>
          <p:cNvSpPr/>
          <p:nvPr userDrawn="1"/>
        </p:nvSpPr>
        <p:spPr>
          <a:xfrm>
            <a:off x="4425044"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6" name="Round Same Side Corner Rectangle 25">
            <a:extLst>
              <a:ext uri="{FF2B5EF4-FFF2-40B4-BE49-F238E27FC236}">
                <a16:creationId xmlns:a16="http://schemas.microsoft.com/office/drawing/2014/main" id="{9DA3D2A0-4702-E00A-AEE3-017F599B4AE9}"/>
              </a:ext>
            </a:extLst>
          </p:cNvPr>
          <p:cNvSpPr/>
          <p:nvPr userDrawn="1"/>
        </p:nvSpPr>
        <p:spPr>
          <a:xfrm>
            <a:off x="4425044"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7" name="Straight Connector 26">
            <a:extLst>
              <a:ext uri="{FF2B5EF4-FFF2-40B4-BE49-F238E27FC236}">
                <a16:creationId xmlns:a16="http://schemas.microsoft.com/office/drawing/2014/main" id="{86766ED6-A830-4CDB-8B67-86D59CF8E751}"/>
              </a:ext>
            </a:extLst>
          </p:cNvPr>
          <p:cNvCxnSpPr/>
          <p:nvPr userDrawn="1"/>
        </p:nvCxnSpPr>
        <p:spPr>
          <a:xfrm>
            <a:off x="4791766"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8" name="Text Placeholder 18">
            <a:extLst>
              <a:ext uri="{FF2B5EF4-FFF2-40B4-BE49-F238E27FC236}">
                <a16:creationId xmlns:a16="http://schemas.microsoft.com/office/drawing/2014/main" id="{79E6F53E-2BA5-FC8D-646E-4B4D84512292}"/>
              </a:ext>
            </a:extLst>
          </p:cNvPr>
          <p:cNvSpPr>
            <a:spLocks noGrp="1"/>
          </p:cNvSpPr>
          <p:nvPr>
            <p:ph type="body" sz="quarter" idx="17" hasCustomPrompt="1"/>
          </p:nvPr>
        </p:nvSpPr>
        <p:spPr>
          <a:xfrm>
            <a:off x="46827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Standard Plan</a:t>
            </a:r>
          </a:p>
        </p:txBody>
      </p:sp>
      <p:sp>
        <p:nvSpPr>
          <p:cNvPr id="29" name="Text Placeholder 20">
            <a:extLst>
              <a:ext uri="{FF2B5EF4-FFF2-40B4-BE49-F238E27FC236}">
                <a16:creationId xmlns:a16="http://schemas.microsoft.com/office/drawing/2014/main" id="{75D4FC53-3132-C235-F487-1098D8F3F86C}"/>
              </a:ext>
            </a:extLst>
          </p:cNvPr>
          <p:cNvSpPr>
            <a:spLocks noGrp="1"/>
          </p:cNvSpPr>
          <p:nvPr>
            <p:ph type="body" sz="quarter" idx="18" hasCustomPrompt="1"/>
          </p:nvPr>
        </p:nvSpPr>
        <p:spPr>
          <a:xfrm>
            <a:off x="4646640"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30" name="Text Placeholder 22">
            <a:extLst>
              <a:ext uri="{FF2B5EF4-FFF2-40B4-BE49-F238E27FC236}">
                <a16:creationId xmlns:a16="http://schemas.microsoft.com/office/drawing/2014/main" id="{374C73A7-B912-31AD-0E6A-26C246A19EB8}"/>
              </a:ext>
            </a:extLst>
          </p:cNvPr>
          <p:cNvSpPr>
            <a:spLocks noGrp="1"/>
          </p:cNvSpPr>
          <p:nvPr>
            <p:ph type="body" sz="quarter" idx="19" hasCustomPrompt="1"/>
          </p:nvPr>
        </p:nvSpPr>
        <p:spPr>
          <a:xfrm>
            <a:off x="4646641" y="3588987"/>
            <a:ext cx="2737852" cy="334404"/>
          </a:xfrm>
        </p:spPr>
        <p:txBody>
          <a:bodyPr/>
          <a:lstStyle>
            <a:lvl1pPr marL="0" indent="0">
              <a:buNone/>
              <a:defRPr sz="1400"/>
            </a:lvl1pPr>
          </a:lstStyle>
          <a:p>
            <a:pPr lvl="0"/>
            <a:r>
              <a:rPr lang="en-US"/>
              <a:t>XX Users</a:t>
            </a:r>
          </a:p>
        </p:txBody>
      </p:sp>
      <p:sp>
        <p:nvSpPr>
          <p:cNvPr id="31" name="Text Placeholder 22">
            <a:extLst>
              <a:ext uri="{FF2B5EF4-FFF2-40B4-BE49-F238E27FC236}">
                <a16:creationId xmlns:a16="http://schemas.microsoft.com/office/drawing/2014/main" id="{96C42456-6233-770C-F26E-1049C3D5A0EA}"/>
              </a:ext>
            </a:extLst>
          </p:cNvPr>
          <p:cNvSpPr>
            <a:spLocks noGrp="1"/>
          </p:cNvSpPr>
          <p:nvPr>
            <p:ph type="body" sz="quarter" idx="20" hasCustomPrompt="1"/>
          </p:nvPr>
        </p:nvSpPr>
        <p:spPr>
          <a:xfrm>
            <a:off x="4682737"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9" name="Rounded Rectangle 38">
            <a:extLst>
              <a:ext uri="{FF2B5EF4-FFF2-40B4-BE49-F238E27FC236}">
                <a16:creationId xmlns:a16="http://schemas.microsoft.com/office/drawing/2014/main" id="{9CFDFC3E-1677-600D-E0AA-8416CC08ECA1}"/>
              </a:ext>
            </a:extLst>
          </p:cNvPr>
          <p:cNvSpPr/>
          <p:nvPr userDrawn="1"/>
        </p:nvSpPr>
        <p:spPr>
          <a:xfrm>
            <a:off x="7920750" y="1902061"/>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 name="Round Same Side Corner Rectangle 39">
            <a:extLst>
              <a:ext uri="{FF2B5EF4-FFF2-40B4-BE49-F238E27FC236}">
                <a16:creationId xmlns:a16="http://schemas.microsoft.com/office/drawing/2014/main" id="{88827489-99C4-CFBB-C735-47027D3348D8}"/>
              </a:ext>
            </a:extLst>
          </p:cNvPr>
          <p:cNvSpPr/>
          <p:nvPr userDrawn="1"/>
        </p:nvSpPr>
        <p:spPr>
          <a:xfrm>
            <a:off x="7920750" y="1902062"/>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41" name="Straight Connector 40">
            <a:extLst>
              <a:ext uri="{FF2B5EF4-FFF2-40B4-BE49-F238E27FC236}">
                <a16:creationId xmlns:a16="http://schemas.microsoft.com/office/drawing/2014/main" id="{8463328A-4BDC-CED3-9AD4-81E7B3F52B19}"/>
              </a:ext>
            </a:extLst>
          </p:cNvPr>
          <p:cNvCxnSpPr/>
          <p:nvPr userDrawn="1"/>
        </p:nvCxnSpPr>
        <p:spPr>
          <a:xfrm>
            <a:off x="8287473" y="3985452"/>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42" name="Text Placeholder 18">
            <a:extLst>
              <a:ext uri="{FF2B5EF4-FFF2-40B4-BE49-F238E27FC236}">
                <a16:creationId xmlns:a16="http://schemas.microsoft.com/office/drawing/2014/main" id="{C8442D2D-2329-887E-FEF1-90E53ABD9272}"/>
              </a:ext>
            </a:extLst>
          </p:cNvPr>
          <p:cNvSpPr>
            <a:spLocks noGrp="1"/>
          </p:cNvSpPr>
          <p:nvPr>
            <p:ph type="body" sz="quarter" idx="21" hasCustomPrompt="1"/>
          </p:nvPr>
        </p:nvSpPr>
        <p:spPr>
          <a:xfrm>
            <a:off x="8178444" y="2241765"/>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Advanced Plan</a:t>
            </a:r>
          </a:p>
        </p:txBody>
      </p:sp>
      <p:sp>
        <p:nvSpPr>
          <p:cNvPr id="43" name="Text Placeholder 20">
            <a:extLst>
              <a:ext uri="{FF2B5EF4-FFF2-40B4-BE49-F238E27FC236}">
                <a16:creationId xmlns:a16="http://schemas.microsoft.com/office/drawing/2014/main" id="{6E75FE49-9F07-DFB2-C860-28CDFEDABB39}"/>
              </a:ext>
            </a:extLst>
          </p:cNvPr>
          <p:cNvSpPr>
            <a:spLocks noGrp="1"/>
          </p:cNvSpPr>
          <p:nvPr>
            <p:ph type="body" sz="quarter" idx="22" hasCustomPrompt="1"/>
          </p:nvPr>
        </p:nvSpPr>
        <p:spPr>
          <a:xfrm>
            <a:off x="8142347" y="2732909"/>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44" name="Text Placeholder 22">
            <a:extLst>
              <a:ext uri="{FF2B5EF4-FFF2-40B4-BE49-F238E27FC236}">
                <a16:creationId xmlns:a16="http://schemas.microsoft.com/office/drawing/2014/main" id="{AD84C9AA-B2BC-08D4-4D0C-32C13932AE91}"/>
              </a:ext>
            </a:extLst>
          </p:cNvPr>
          <p:cNvSpPr>
            <a:spLocks noGrp="1"/>
          </p:cNvSpPr>
          <p:nvPr>
            <p:ph type="body" sz="quarter" idx="23" hasCustomPrompt="1"/>
          </p:nvPr>
        </p:nvSpPr>
        <p:spPr>
          <a:xfrm>
            <a:off x="8142347" y="3584041"/>
            <a:ext cx="2737852" cy="334404"/>
          </a:xfrm>
        </p:spPr>
        <p:txBody>
          <a:bodyPr/>
          <a:lstStyle>
            <a:lvl1pPr marL="0" indent="0">
              <a:buNone/>
              <a:defRPr sz="1400"/>
            </a:lvl1pPr>
          </a:lstStyle>
          <a:p>
            <a:pPr lvl="0"/>
            <a:r>
              <a:rPr lang="en-US"/>
              <a:t>XX Users</a:t>
            </a:r>
          </a:p>
        </p:txBody>
      </p:sp>
      <p:sp>
        <p:nvSpPr>
          <p:cNvPr id="45" name="Text Placeholder 22">
            <a:extLst>
              <a:ext uri="{FF2B5EF4-FFF2-40B4-BE49-F238E27FC236}">
                <a16:creationId xmlns:a16="http://schemas.microsoft.com/office/drawing/2014/main" id="{CDA15510-7521-9CDC-22AA-8CCD2529DF2F}"/>
              </a:ext>
            </a:extLst>
          </p:cNvPr>
          <p:cNvSpPr>
            <a:spLocks noGrp="1"/>
          </p:cNvSpPr>
          <p:nvPr>
            <p:ph type="body" sz="quarter" idx="24" hasCustomPrompt="1"/>
          </p:nvPr>
        </p:nvSpPr>
        <p:spPr>
          <a:xfrm>
            <a:off x="8178443" y="4075086"/>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C56DEFBF-52D1-7B0D-9683-D82FC332299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68499949-649F-07EB-B95B-4C678E657D0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716317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echnology">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Technology</a:t>
            </a:r>
          </a:p>
        </p:txBody>
      </p:sp>
      <p:pic>
        <p:nvPicPr>
          <p:cNvPr id="5" name="Picture 4" descr="A cell phone with a black screen&#10;&#10;Description automatically generated">
            <a:extLst>
              <a:ext uri="{FF2B5EF4-FFF2-40B4-BE49-F238E27FC236}">
                <a16:creationId xmlns:a16="http://schemas.microsoft.com/office/drawing/2014/main" id="{268F9211-2D9F-95C0-1630-05FA8CAC3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0532" y="1231593"/>
            <a:ext cx="3755037" cy="5632556"/>
          </a:xfrm>
          <a:prstGeom prst="rect">
            <a:avLst/>
          </a:prstGeom>
        </p:spPr>
      </p:pic>
      <p:pic>
        <p:nvPicPr>
          <p:cNvPr id="8" name="Picture 7" descr="A black screen with a white border&#10;&#10;Description automatically generated">
            <a:extLst>
              <a:ext uri="{FF2B5EF4-FFF2-40B4-BE49-F238E27FC236}">
                <a16:creationId xmlns:a16="http://schemas.microsoft.com/office/drawing/2014/main" id="{01775097-8349-3D71-91C4-8E642DFEB3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67643" y="-399480"/>
            <a:ext cx="4569143" cy="6858000"/>
          </a:xfrm>
          <a:prstGeom prst="rect">
            <a:avLst/>
          </a:prstGeom>
        </p:spPr>
      </p:pic>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22" name="Picture Placeholder 21">
            <a:extLst>
              <a:ext uri="{FF2B5EF4-FFF2-40B4-BE49-F238E27FC236}">
                <a16:creationId xmlns:a16="http://schemas.microsoft.com/office/drawing/2014/main" id="{A79AA16A-D284-DA25-D063-775B67CA4C06}"/>
              </a:ext>
            </a:extLst>
          </p:cNvPr>
          <p:cNvSpPr>
            <a:spLocks noGrp="1"/>
          </p:cNvSpPr>
          <p:nvPr>
            <p:ph type="pic" sz="quarter" idx="17" hasCustomPrompt="1"/>
          </p:nvPr>
        </p:nvSpPr>
        <p:spPr>
          <a:xfrm>
            <a:off x="6891453" y="2195357"/>
            <a:ext cx="1730299" cy="3759395"/>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E3807987-5966-41E0-6AC0-ECECE85131F5}"/>
              </a:ext>
            </a:extLst>
          </p:cNvPr>
          <p:cNvSpPr>
            <a:spLocks noGrp="1"/>
          </p:cNvSpPr>
          <p:nvPr>
            <p:ph type="pic" sz="quarter" idx="18" hasCustomPrompt="1"/>
          </p:nvPr>
        </p:nvSpPr>
        <p:spPr>
          <a:xfrm>
            <a:off x="9251017" y="747654"/>
            <a:ext cx="3215785" cy="4560327"/>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a:t>Insert Image</a:t>
            </a:r>
          </a:p>
        </p:txBody>
      </p:sp>
      <p:sp>
        <p:nvSpPr>
          <p:cNvPr id="2" name="TextBox 1">
            <a:extLst>
              <a:ext uri="{FF2B5EF4-FFF2-40B4-BE49-F238E27FC236}">
                <a16:creationId xmlns:a16="http://schemas.microsoft.com/office/drawing/2014/main" id="{E1A58FFA-1E0F-18A8-4D3F-061D6D0CC29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C51B7DB-1B06-1CD7-32D0-AD95D48775E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4871092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Featured Resource - Video">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VIDEO</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pic>
        <p:nvPicPr>
          <p:cNvPr id="13" name="Picture 12" descr="A black screen with a white border&#10;&#10;Description automatically generated">
            <a:extLst>
              <a:ext uri="{FF2B5EF4-FFF2-40B4-BE49-F238E27FC236}">
                <a16:creationId xmlns:a16="http://schemas.microsoft.com/office/drawing/2014/main" id="{4994704B-9AB0-CEBF-96CC-409FCEAAAC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5651601" y="-1114971"/>
            <a:ext cx="4954579" cy="8824133"/>
          </a:xfrm>
          <a:prstGeom prst="rect">
            <a:avLst/>
          </a:prstGeom>
        </p:spPr>
      </p:pic>
      <p:sp>
        <p:nvSpPr>
          <p:cNvPr id="19" name="Picture Placeholder 18">
            <a:extLst>
              <a:ext uri="{FF2B5EF4-FFF2-40B4-BE49-F238E27FC236}">
                <a16:creationId xmlns:a16="http://schemas.microsoft.com/office/drawing/2014/main" id="{D5B4AC3E-124C-8CAA-083C-13F059E95447}"/>
              </a:ext>
            </a:extLst>
          </p:cNvPr>
          <p:cNvSpPr>
            <a:spLocks noGrp="1"/>
          </p:cNvSpPr>
          <p:nvPr>
            <p:ph type="pic" sz="quarter" idx="17" hasCustomPrompt="1"/>
          </p:nvPr>
        </p:nvSpPr>
        <p:spPr>
          <a:xfrm>
            <a:off x="5298751" y="1650381"/>
            <a:ext cx="5662899" cy="3300761"/>
          </a:xfrm>
          <a:custGeom>
            <a:avLst/>
            <a:gdLst>
              <a:gd name="connsiteX0" fmla="*/ 86018 w 5662899"/>
              <a:gd name="connsiteY0" fmla="*/ 0 h 3300761"/>
              <a:gd name="connsiteX1" fmla="*/ 5576881 w 5662899"/>
              <a:gd name="connsiteY1" fmla="*/ 0 h 3300761"/>
              <a:gd name="connsiteX2" fmla="*/ 5662899 w 5662899"/>
              <a:gd name="connsiteY2" fmla="*/ 86018 h 3300761"/>
              <a:gd name="connsiteX3" fmla="*/ 5662899 w 5662899"/>
              <a:gd name="connsiteY3" fmla="*/ 3214743 h 3300761"/>
              <a:gd name="connsiteX4" fmla="*/ 5576881 w 5662899"/>
              <a:gd name="connsiteY4" fmla="*/ 3300761 h 3300761"/>
              <a:gd name="connsiteX5" fmla="*/ 86018 w 5662899"/>
              <a:gd name="connsiteY5" fmla="*/ 3300761 h 3300761"/>
              <a:gd name="connsiteX6" fmla="*/ 0 w 5662899"/>
              <a:gd name="connsiteY6" fmla="*/ 3214743 h 3300761"/>
              <a:gd name="connsiteX7" fmla="*/ 0 w 5662899"/>
              <a:gd name="connsiteY7" fmla="*/ 86018 h 3300761"/>
              <a:gd name="connsiteX8" fmla="*/ 86018 w 5662899"/>
              <a:gd name="connsiteY8" fmla="*/ 0 h 330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899" h="3300761">
                <a:moveTo>
                  <a:pt x="86018" y="0"/>
                </a:moveTo>
                <a:lnTo>
                  <a:pt x="5576881" y="0"/>
                </a:lnTo>
                <a:cubicBezTo>
                  <a:pt x="5624387" y="0"/>
                  <a:pt x="5662899" y="38512"/>
                  <a:pt x="5662899" y="86018"/>
                </a:cubicBezTo>
                <a:lnTo>
                  <a:pt x="5662899" y="3214743"/>
                </a:lnTo>
                <a:cubicBezTo>
                  <a:pt x="5662899" y="3262249"/>
                  <a:pt x="5624387" y="3300761"/>
                  <a:pt x="5576881" y="3300761"/>
                </a:cubicBezTo>
                <a:lnTo>
                  <a:pt x="86018" y="3300761"/>
                </a:lnTo>
                <a:cubicBezTo>
                  <a:pt x="38512" y="3300761"/>
                  <a:pt x="0" y="3262249"/>
                  <a:pt x="0" y="3214743"/>
                </a:cubicBezTo>
                <a:lnTo>
                  <a:pt x="0" y="86018"/>
                </a:lnTo>
                <a:cubicBezTo>
                  <a:pt x="0" y="38512"/>
                  <a:pt x="38512" y="0"/>
                  <a:pt x="8601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6ADD872A-221F-A9F2-6D5F-AC647F996AF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B545B7A-4A7A-8498-9D8D-7E3EB5BC6582}"/>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5301239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Featured Resource - PDF">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PDF</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8" name="Picture Placeholder 6">
            <a:extLst>
              <a:ext uri="{FF2B5EF4-FFF2-40B4-BE49-F238E27FC236}">
                <a16:creationId xmlns:a16="http://schemas.microsoft.com/office/drawing/2014/main" id="{D1E115B1-BEE4-0B47-29E5-19CE20105A2C}"/>
              </a:ext>
            </a:extLst>
          </p:cNvPr>
          <p:cNvSpPr>
            <a:spLocks noGrp="1"/>
          </p:cNvSpPr>
          <p:nvPr>
            <p:ph type="pic" sz="quarter" idx="17" hasCustomPrompt="1"/>
          </p:nvPr>
        </p:nvSpPr>
        <p:spPr>
          <a:xfrm>
            <a:off x="7491414" y="860426"/>
            <a:ext cx="3762375" cy="4873625"/>
          </a:xfrm>
          <a:solidFill>
            <a:schemeClr val="tx2"/>
          </a:solidFill>
        </p:spPr>
        <p:txBody>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B95F61DF-6461-9D98-3C2F-3C6AAAA01F4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21AC808-29BE-3AB9-6FB3-F54148A450C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6476536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0693293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39760" y="1073893"/>
            <a:ext cx="8888283" cy="5920892"/>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978381" y="2172070"/>
            <a:ext cx="5416839" cy="3363396"/>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lvl1pPr>
              <a:defRPr/>
            </a:lvl1pPr>
          </a:lstStyle>
          <a:p>
            <a:r>
              <a:rPr lang="en-US"/>
              <a:t>Small 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5216690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Platform">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Platform</a:t>
            </a:r>
          </a:p>
        </p:txBody>
      </p:sp>
      <p:sp>
        <p:nvSpPr>
          <p:cNvPr id="5" name="Rounded Rectangle 4">
            <a:extLst>
              <a:ext uri="{FF2B5EF4-FFF2-40B4-BE49-F238E27FC236}">
                <a16:creationId xmlns:a16="http://schemas.microsoft.com/office/drawing/2014/main" id="{8DB506E1-DFBE-F71B-C8B1-78184513DE2C}"/>
              </a:ext>
            </a:extLst>
          </p:cNvPr>
          <p:cNvSpPr/>
          <p:nvPr userDrawn="1"/>
        </p:nvSpPr>
        <p:spPr>
          <a:xfrm>
            <a:off x="912647" y="2026946"/>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Oval 7">
            <a:extLst>
              <a:ext uri="{FF2B5EF4-FFF2-40B4-BE49-F238E27FC236}">
                <a16:creationId xmlns:a16="http://schemas.microsoft.com/office/drawing/2014/main" id="{0DC60332-7B80-554B-6D21-941989774F92}"/>
              </a:ext>
            </a:extLst>
          </p:cNvPr>
          <p:cNvSpPr/>
          <p:nvPr userDrawn="1"/>
        </p:nvSpPr>
        <p:spPr>
          <a:xfrm>
            <a:off x="1167710" y="2361337"/>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8" name="Text Placeholder 16">
            <a:extLst>
              <a:ext uri="{FF2B5EF4-FFF2-40B4-BE49-F238E27FC236}">
                <a16:creationId xmlns:a16="http://schemas.microsoft.com/office/drawing/2014/main" id="{9B1FF9DB-4B5A-4FEC-2EB5-BF1E881911B3}"/>
              </a:ext>
            </a:extLst>
          </p:cNvPr>
          <p:cNvSpPr>
            <a:spLocks noGrp="1"/>
          </p:cNvSpPr>
          <p:nvPr>
            <p:ph type="body" sz="quarter" idx="18" hasCustomPrompt="1"/>
          </p:nvPr>
        </p:nvSpPr>
        <p:spPr>
          <a:xfrm>
            <a:off x="1905801" y="2232881"/>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1" name="Text Placeholder 19">
            <a:extLst>
              <a:ext uri="{FF2B5EF4-FFF2-40B4-BE49-F238E27FC236}">
                <a16:creationId xmlns:a16="http://schemas.microsoft.com/office/drawing/2014/main" id="{3BF711CC-B1DA-6C24-EE70-84647201DF1F}"/>
              </a:ext>
            </a:extLst>
          </p:cNvPr>
          <p:cNvSpPr>
            <a:spLocks noGrp="1"/>
          </p:cNvSpPr>
          <p:nvPr>
            <p:ph type="body" sz="quarter" idx="19" hasCustomPrompt="1"/>
          </p:nvPr>
        </p:nvSpPr>
        <p:spPr>
          <a:xfrm>
            <a:off x="1906972" y="2457642"/>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26" name="Rounded Rectangle 25">
            <a:extLst>
              <a:ext uri="{FF2B5EF4-FFF2-40B4-BE49-F238E27FC236}">
                <a16:creationId xmlns:a16="http://schemas.microsoft.com/office/drawing/2014/main" id="{C9D21F7F-D6A7-06CB-96B7-AB2606183B34}"/>
              </a:ext>
            </a:extLst>
          </p:cNvPr>
          <p:cNvSpPr/>
          <p:nvPr userDrawn="1"/>
        </p:nvSpPr>
        <p:spPr>
          <a:xfrm>
            <a:off x="912647" y="3445842"/>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Oval 26">
            <a:extLst>
              <a:ext uri="{FF2B5EF4-FFF2-40B4-BE49-F238E27FC236}">
                <a16:creationId xmlns:a16="http://schemas.microsoft.com/office/drawing/2014/main" id="{29CAB20C-3E29-9006-CBF4-C1A9E3522C26}"/>
              </a:ext>
            </a:extLst>
          </p:cNvPr>
          <p:cNvSpPr/>
          <p:nvPr userDrawn="1"/>
        </p:nvSpPr>
        <p:spPr>
          <a:xfrm>
            <a:off x="1167710" y="3780233"/>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ext Placeholder 16">
            <a:extLst>
              <a:ext uri="{FF2B5EF4-FFF2-40B4-BE49-F238E27FC236}">
                <a16:creationId xmlns:a16="http://schemas.microsoft.com/office/drawing/2014/main" id="{FC46B07C-137E-7E52-E0D2-33763CB1E206}"/>
              </a:ext>
            </a:extLst>
          </p:cNvPr>
          <p:cNvSpPr>
            <a:spLocks noGrp="1"/>
          </p:cNvSpPr>
          <p:nvPr>
            <p:ph type="body" sz="quarter" idx="20" hasCustomPrompt="1"/>
          </p:nvPr>
        </p:nvSpPr>
        <p:spPr>
          <a:xfrm>
            <a:off x="1905801" y="3651777"/>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9" name="Text Placeholder 19">
            <a:extLst>
              <a:ext uri="{FF2B5EF4-FFF2-40B4-BE49-F238E27FC236}">
                <a16:creationId xmlns:a16="http://schemas.microsoft.com/office/drawing/2014/main" id="{7D7218F3-5342-52D4-F958-F62BDD4AA392}"/>
              </a:ext>
            </a:extLst>
          </p:cNvPr>
          <p:cNvSpPr>
            <a:spLocks noGrp="1"/>
          </p:cNvSpPr>
          <p:nvPr>
            <p:ph type="body" sz="quarter" idx="21" hasCustomPrompt="1"/>
          </p:nvPr>
        </p:nvSpPr>
        <p:spPr>
          <a:xfrm>
            <a:off x="1906972" y="3876538"/>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30" name="TextBox 29">
            <a:extLst>
              <a:ext uri="{FF2B5EF4-FFF2-40B4-BE49-F238E27FC236}">
                <a16:creationId xmlns:a16="http://schemas.microsoft.com/office/drawing/2014/main" id="{F7DABEDF-3842-012A-9091-BC7A43BD65E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1" name="TextBox 30">
            <a:extLst>
              <a:ext uri="{FF2B5EF4-FFF2-40B4-BE49-F238E27FC236}">
                <a16:creationId xmlns:a16="http://schemas.microsoft.com/office/drawing/2014/main" id="{DB8A3DF6-CCC2-30E0-A569-CC556EB7650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389403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Thank You">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Round Same Side Corner Rectangle 14">
            <a:extLst>
              <a:ext uri="{FF2B5EF4-FFF2-40B4-BE49-F238E27FC236}">
                <a16:creationId xmlns:a16="http://schemas.microsoft.com/office/drawing/2014/main" id="{78C1CA46-5C38-DADE-8623-E3FF3B923DFB}"/>
              </a:ext>
            </a:extLst>
          </p:cNvPr>
          <p:cNvSpPr/>
          <p:nvPr userDrawn="1"/>
        </p:nvSpPr>
        <p:spPr>
          <a:xfrm rot="5400000">
            <a:off x="2716338" y="1927732"/>
            <a:ext cx="526167" cy="4099560"/>
          </a:xfrm>
          <a:prstGeom prst="round2SameRect">
            <a:avLst>
              <a:gd name="adj1" fmla="val 49905"/>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Picture Placeholder 16">
            <a:extLst>
              <a:ext uri="{FF2B5EF4-FFF2-40B4-BE49-F238E27FC236}">
                <a16:creationId xmlns:a16="http://schemas.microsoft.com/office/drawing/2014/main" id="{2FE4D880-7772-4302-E0EC-05E11880095C}"/>
              </a:ext>
            </a:extLst>
          </p:cNvPr>
          <p:cNvSpPr>
            <a:spLocks noGrp="1"/>
          </p:cNvSpPr>
          <p:nvPr>
            <p:ph type="pic" sz="quarter" idx="13" hasCustomPrompt="1"/>
          </p:nvPr>
        </p:nvSpPr>
        <p:spPr>
          <a:xfrm>
            <a:off x="6994526" y="1243014"/>
            <a:ext cx="3709988" cy="3903663"/>
          </a:xfrm>
          <a:solidFill>
            <a:schemeClr val="tx2"/>
          </a:solidFill>
        </p:spPr>
        <p:txBody>
          <a:bodyPr/>
          <a:lstStyle>
            <a:lvl1pPr marL="0" indent="0">
              <a:buNone/>
              <a:defRPr>
                <a:solidFill>
                  <a:schemeClr val="bg1"/>
                </a:solidFill>
              </a:defRPr>
            </a:lvl1pPr>
          </a:lstStyle>
          <a:p>
            <a:r>
              <a:rPr lang="en-US"/>
              <a:t>Insert Image</a:t>
            </a:r>
          </a:p>
        </p:txBody>
      </p:sp>
      <p:sp>
        <p:nvSpPr>
          <p:cNvPr id="24" name="Text Placeholder 23">
            <a:extLst>
              <a:ext uri="{FF2B5EF4-FFF2-40B4-BE49-F238E27FC236}">
                <a16:creationId xmlns:a16="http://schemas.microsoft.com/office/drawing/2014/main" id="{00E8BC35-7DDC-A027-BD55-ED1B303A4F88}"/>
              </a:ext>
            </a:extLst>
          </p:cNvPr>
          <p:cNvSpPr>
            <a:spLocks noGrp="1"/>
          </p:cNvSpPr>
          <p:nvPr>
            <p:ph type="body" sz="quarter" idx="14" hasCustomPrompt="1"/>
          </p:nvPr>
        </p:nvSpPr>
        <p:spPr>
          <a:xfrm>
            <a:off x="1420553" y="1250949"/>
            <a:ext cx="4782339" cy="1581153"/>
          </a:xfrm>
        </p:spPr>
        <p:txBody>
          <a:bodyPr/>
          <a:lstStyle>
            <a:lvl1pPr marL="0" indent="0">
              <a:buNone/>
              <a:defRPr sz="4400" b="0" i="0">
                <a:solidFill>
                  <a:schemeClr val="tx1"/>
                </a:solidFill>
                <a:latin typeface="Rockwell" panose="02060603020205020403" pitchFamily="18" charset="77"/>
              </a:defRPr>
            </a:lvl1pPr>
          </a:lstStyle>
          <a:p>
            <a:pPr lvl="0"/>
            <a:r>
              <a:rPr lang="en-US"/>
              <a:t>Thank you</a:t>
            </a:r>
            <a:br>
              <a:rPr lang="en-US"/>
            </a:br>
            <a:r>
              <a:rPr lang="en-US"/>
              <a:t>for attending!</a:t>
            </a:r>
          </a:p>
        </p:txBody>
      </p:sp>
      <p:sp>
        <p:nvSpPr>
          <p:cNvPr id="26" name="Text Placeholder 25">
            <a:extLst>
              <a:ext uri="{FF2B5EF4-FFF2-40B4-BE49-F238E27FC236}">
                <a16:creationId xmlns:a16="http://schemas.microsoft.com/office/drawing/2014/main" id="{99FAD2B3-CA84-C271-589D-FC187657B39C}"/>
              </a:ext>
            </a:extLst>
          </p:cNvPr>
          <p:cNvSpPr>
            <a:spLocks noGrp="1"/>
          </p:cNvSpPr>
          <p:nvPr>
            <p:ph type="body" sz="quarter" idx="15" hasCustomPrompt="1"/>
          </p:nvPr>
        </p:nvSpPr>
        <p:spPr>
          <a:xfrm>
            <a:off x="1420813" y="3714428"/>
            <a:ext cx="3608387" cy="526168"/>
          </a:xfrm>
        </p:spPr>
        <p:txBody>
          <a:bodyPr anchor="ctr"/>
          <a:lstStyle>
            <a:lvl1pPr marL="0" indent="0" algn="l">
              <a:buNone/>
              <a:defRPr sz="1100">
                <a:solidFill>
                  <a:schemeClr val="accent1"/>
                </a:solidFill>
              </a:defRPr>
            </a:lvl1pPr>
          </a:lstStyle>
          <a:p>
            <a:pPr lvl="0"/>
            <a:r>
              <a:rPr lang="en-US"/>
              <a:t>Please get your FREE GUIDE as a thanks to you!</a:t>
            </a:r>
          </a:p>
        </p:txBody>
      </p:sp>
      <p:sp>
        <p:nvSpPr>
          <p:cNvPr id="28" name="Text Placeholder 27">
            <a:extLst>
              <a:ext uri="{FF2B5EF4-FFF2-40B4-BE49-F238E27FC236}">
                <a16:creationId xmlns:a16="http://schemas.microsoft.com/office/drawing/2014/main" id="{4464E55C-E556-F5F2-7DCB-095A5647CCE9}"/>
              </a:ext>
            </a:extLst>
          </p:cNvPr>
          <p:cNvSpPr>
            <a:spLocks noGrp="1"/>
          </p:cNvSpPr>
          <p:nvPr>
            <p:ph type="body" sz="quarter" idx="16" hasCustomPrompt="1"/>
          </p:nvPr>
        </p:nvSpPr>
        <p:spPr>
          <a:xfrm>
            <a:off x="1420814" y="4441286"/>
            <a:ext cx="4781551" cy="705391"/>
          </a:xfrm>
        </p:spPr>
        <p:txBody>
          <a:bodyPr/>
          <a:lstStyle>
            <a:lvl1pPr marL="0" indent="0">
              <a:lnSpc>
                <a:spcPct val="100000"/>
              </a:lnSpc>
              <a:buNone/>
              <a:defRPr sz="1400"/>
            </a:lvl1pPr>
          </a:lstStyle>
          <a:p>
            <a:pPr lvl="0"/>
            <a:r>
              <a:rPr lang="en-US"/>
              <a:t>Learn how we can help you identify, assess, </a:t>
            </a:r>
            <a:br>
              <a:rPr lang="en-US"/>
            </a:br>
            <a:r>
              <a:rPr lang="en-US"/>
              <a:t>and manage students who pose a threat of harm.</a:t>
            </a:r>
          </a:p>
        </p:txBody>
      </p:sp>
      <p:sp>
        <p:nvSpPr>
          <p:cNvPr id="3" name="TextBox 2">
            <a:extLst>
              <a:ext uri="{FF2B5EF4-FFF2-40B4-BE49-F238E27FC236}">
                <a16:creationId xmlns:a16="http://schemas.microsoft.com/office/drawing/2014/main" id="{1E289137-9C0D-36AF-0868-FF4AB101B9F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8179C18E-D8D1-C460-57AA-CF918E3AADD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41629035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estimonial">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P3 TESTIMONIAL</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6" y="1725508"/>
            <a:ext cx="4050605"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8" y="3186889"/>
            <a:ext cx="4050604"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7" y="2532675"/>
            <a:ext cx="4075831" cy="578643"/>
          </a:xfrm>
        </p:spPr>
        <p:txBody>
          <a:bodyPr/>
          <a:lstStyle>
            <a:lvl1pPr marL="0" indent="0">
              <a:buNone/>
              <a:defRPr sz="1100"/>
            </a:lvl1pPr>
          </a:lstStyle>
          <a:p>
            <a:pPr lvl="0"/>
            <a:r>
              <a:rPr lang="en-US"/>
              <a:t>Job Title</a:t>
            </a:r>
          </a:p>
          <a:p>
            <a:pPr lvl="0"/>
            <a:r>
              <a:rPr lang="en-US"/>
              <a:t>City Name, Company</a:t>
            </a:r>
          </a:p>
        </p:txBody>
      </p:sp>
      <p:sp>
        <p:nvSpPr>
          <p:cNvPr id="11" name="Picture Placeholder 9">
            <a:extLst>
              <a:ext uri="{FF2B5EF4-FFF2-40B4-BE49-F238E27FC236}">
                <a16:creationId xmlns:a16="http://schemas.microsoft.com/office/drawing/2014/main" id="{75304FD6-ABEE-9AE3-FC7E-12FD4DDF9DEB}"/>
              </a:ext>
            </a:extLst>
          </p:cNvPr>
          <p:cNvSpPr>
            <a:spLocks noGrp="1"/>
          </p:cNvSpPr>
          <p:nvPr>
            <p:ph type="pic" sz="quarter" idx="18" hasCustomPrompt="1"/>
          </p:nvPr>
        </p:nvSpPr>
        <p:spPr>
          <a:xfrm>
            <a:off x="5959475" y="1754189"/>
            <a:ext cx="4692651" cy="2578100"/>
          </a:xfrm>
          <a:solidFill>
            <a:schemeClr val="tx2"/>
          </a:solidFill>
        </p:spPr>
        <p:txBody>
          <a:bodyPr/>
          <a:lstStyle>
            <a:lvl1pPr marL="0" indent="0">
              <a:buNone/>
              <a:defRPr>
                <a:solidFill>
                  <a:schemeClr val="bg1"/>
                </a:solidFill>
              </a:defRPr>
            </a:lvl1pPr>
          </a:lstStyle>
          <a:p>
            <a:r>
              <a:rPr lang="en-US"/>
              <a:t>Insert Image</a:t>
            </a:r>
          </a:p>
        </p:txBody>
      </p:sp>
      <p:sp>
        <p:nvSpPr>
          <p:cNvPr id="14" name="Text Placeholder 12">
            <a:extLst>
              <a:ext uri="{FF2B5EF4-FFF2-40B4-BE49-F238E27FC236}">
                <a16:creationId xmlns:a16="http://schemas.microsoft.com/office/drawing/2014/main" id="{EED60D2A-D483-3B5E-26B4-47CFBA9A2579}"/>
              </a:ext>
            </a:extLst>
          </p:cNvPr>
          <p:cNvSpPr>
            <a:spLocks noGrp="1"/>
          </p:cNvSpPr>
          <p:nvPr>
            <p:ph type="body" sz="quarter" idx="19" hasCustomPrompt="1"/>
          </p:nvPr>
        </p:nvSpPr>
        <p:spPr>
          <a:xfrm>
            <a:off x="5959475" y="4571683"/>
            <a:ext cx="4692651" cy="227640"/>
          </a:xfrm>
        </p:spPr>
        <p:txBody>
          <a:bodyPr/>
          <a:lstStyle>
            <a:lvl1pPr marL="0" indent="0" algn="ctr">
              <a:buNone/>
              <a:defRPr sz="1100" b="1" i="0" u="sng">
                <a:solidFill>
                  <a:schemeClr val="accent1"/>
                </a:solidFill>
                <a:latin typeface="Malgun Gothic" panose="020B0503020000020004" pitchFamily="34" charset="-127"/>
                <a:ea typeface="Malgun Gothic" panose="020B0503020000020004" pitchFamily="34" charset="-127"/>
              </a:defRPr>
            </a:lvl1pPr>
          </a:lstStyle>
          <a:p>
            <a:pPr lvl="0"/>
            <a:r>
              <a:rPr lang="en-US"/>
              <a:t>LINK TO VIDEO</a:t>
            </a:r>
          </a:p>
        </p:txBody>
      </p:sp>
      <p:sp>
        <p:nvSpPr>
          <p:cNvPr id="15" name="TextBox 14">
            <a:extLst>
              <a:ext uri="{FF2B5EF4-FFF2-40B4-BE49-F238E27FC236}">
                <a16:creationId xmlns:a16="http://schemas.microsoft.com/office/drawing/2014/main" id="{E5784B9C-668A-96BD-1C29-F912135DE15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C230E23A-F408-9EF2-EA20-0159BDE2A91C}"/>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92878898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Pyramid">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Rounded Rectangle 6">
            <a:extLst>
              <a:ext uri="{FF2B5EF4-FFF2-40B4-BE49-F238E27FC236}">
                <a16:creationId xmlns:a16="http://schemas.microsoft.com/office/drawing/2014/main" id="{F5C86D37-193A-5870-96F2-1BB6885646DE}"/>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9" name="Picture 8">
            <a:extLst>
              <a:ext uri="{FF2B5EF4-FFF2-40B4-BE49-F238E27FC236}">
                <a16:creationId xmlns:a16="http://schemas.microsoft.com/office/drawing/2014/main" id="{A43EF695-77EC-807C-F168-F47F54DCAE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776156" y="1087377"/>
            <a:ext cx="5307661" cy="4238627"/>
          </a:xfrm>
          <a:prstGeom prst="rect">
            <a:avLst/>
          </a:prstGeom>
        </p:spPr>
      </p:pic>
      <p:sp>
        <p:nvSpPr>
          <p:cNvPr id="16" name="Text Placeholder 23">
            <a:extLst>
              <a:ext uri="{FF2B5EF4-FFF2-40B4-BE49-F238E27FC236}">
                <a16:creationId xmlns:a16="http://schemas.microsoft.com/office/drawing/2014/main" id="{38BBB89E-973F-39B6-B4BA-91B571B34969}"/>
              </a:ext>
            </a:extLst>
          </p:cNvPr>
          <p:cNvSpPr>
            <a:spLocks noGrp="1"/>
          </p:cNvSpPr>
          <p:nvPr>
            <p:ph type="body" sz="quarter" idx="14" hasCustomPrompt="1"/>
          </p:nvPr>
        </p:nvSpPr>
        <p:spPr>
          <a:xfrm>
            <a:off x="1420553" y="1667508"/>
            <a:ext cx="4782339" cy="2094795"/>
          </a:xfrm>
        </p:spPr>
        <p:txBody>
          <a:bodyPr/>
          <a:lstStyle>
            <a:lvl1pPr marL="0" indent="0">
              <a:buNone/>
              <a:defRPr sz="4400" b="0" i="0">
                <a:solidFill>
                  <a:schemeClr val="tx1"/>
                </a:solidFill>
                <a:latin typeface="Rockwell" panose="02060603020205020403" pitchFamily="18" charset="77"/>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Take a layered, holistic approach to school safety.</a:t>
            </a:r>
          </a:p>
        </p:txBody>
      </p:sp>
      <p:sp>
        <p:nvSpPr>
          <p:cNvPr id="17" name="Text Placeholder 27">
            <a:extLst>
              <a:ext uri="{FF2B5EF4-FFF2-40B4-BE49-F238E27FC236}">
                <a16:creationId xmlns:a16="http://schemas.microsoft.com/office/drawing/2014/main" id="{FB2D93F4-E826-3087-10BB-F73F08789836}"/>
              </a:ext>
            </a:extLst>
          </p:cNvPr>
          <p:cNvSpPr>
            <a:spLocks noGrp="1"/>
          </p:cNvSpPr>
          <p:nvPr>
            <p:ph type="body" sz="quarter" idx="16" hasCustomPrompt="1"/>
          </p:nvPr>
        </p:nvSpPr>
        <p:spPr>
          <a:xfrm>
            <a:off x="1420814" y="4078553"/>
            <a:ext cx="4781551" cy="397843"/>
          </a:xfrm>
        </p:spPr>
        <p:txBody>
          <a:bodyPr/>
          <a:lstStyle>
            <a:lvl1pPr marL="0" indent="0">
              <a:lnSpc>
                <a:spcPct val="100000"/>
              </a:lnSpc>
              <a:buNone/>
              <a:defRPr sz="1400"/>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And create the conditions for success.</a:t>
            </a:r>
          </a:p>
        </p:txBody>
      </p:sp>
      <p:sp>
        <p:nvSpPr>
          <p:cNvPr id="19" name="TextBox 18">
            <a:extLst>
              <a:ext uri="{FF2B5EF4-FFF2-40B4-BE49-F238E27FC236}">
                <a16:creationId xmlns:a16="http://schemas.microsoft.com/office/drawing/2014/main" id="{FFE13217-F80C-A187-AE75-BD6AA2EA49E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20" name="TextBox 19">
            <a:extLst>
              <a:ext uri="{FF2B5EF4-FFF2-40B4-BE49-F238E27FC236}">
                <a16:creationId xmlns:a16="http://schemas.microsoft.com/office/drawing/2014/main" id="{2259C1E0-3D33-2CE2-9B4B-2F01025E632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5589618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Statement 01">
    <p:bg>
      <p:bgPr>
        <a:solidFill>
          <a:srgbClr val="F5F8F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1A3B65-D341-FC19-02CD-2CCA46784714}"/>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0" name="Text Placeholder 9">
            <a:extLst>
              <a:ext uri="{FF2B5EF4-FFF2-40B4-BE49-F238E27FC236}">
                <a16:creationId xmlns:a16="http://schemas.microsoft.com/office/drawing/2014/main" id="{AA6F0BEE-9771-F611-E9AD-D3DB5F66D32E}"/>
              </a:ext>
            </a:extLst>
          </p:cNvPr>
          <p:cNvSpPr>
            <a:spLocks noGrp="1"/>
          </p:cNvSpPr>
          <p:nvPr>
            <p:ph type="body" sz="quarter" idx="11" hasCustomPrompt="1"/>
          </p:nvPr>
        </p:nvSpPr>
        <p:spPr>
          <a:xfrm>
            <a:off x="1" y="275774"/>
            <a:ext cx="12191999" cy="6857999"/>
          </a:xfrm>
        </p:spPr>
        <p:txBody>
          <a:bodyPr anchor="ctr"/>
          <a:lstStyle>
            <a:lvl1pPr marL="0" indent="0" algn="ctr">
              <a:buNone/>
              <a:defRPr sz="49999">
                <a:solidFill>
                  <a:schemeClr val="accent1">
                    <a:lumMod val="60000"/>
                    <a:lumOff val="40000"/>
                    <a:alpha val="65026"/>
                  </a:schemeClr>
                </a:solidFill>
              </a:defRPr>
            </a:lvl1pPr>
          </a:lstStyle>
          <a:p>
            <a:pPr lvl="0"/>
            <a:r>
              <a:rPr lang="en-US"/>
              <a:t>0</a:t>
            </a:r>
          </a:p>
        </p:txBody>
      </p:sp>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4516"/>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Set a course for </a:t>
            </a:r>
            <a:br>
              <a:rPr lang="en-US"/>
            </a:br>
            <a:r>
              <a:rPr lang="en-US"/>
              <a:t>zero incidents.</a:t>
            </a:r>
          </a:p>
        </p:txBody>
      </p:sp>
      <p:sp>
        <p:nvSpPr>
          <p:cNvPr id="12" name="TextBox 11">
            <a:extLst>
              <a:ext uri="{FF2B5EF4-FFF2-40B4-BE49-F238E27FC236}">
                <a16:creationId xmlns:a16="http://schemas.microsoft.com/office/drawing/2014/main" id="{9B6CDB02-A217-9C49-F6DE-05D7AEB21C8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13" name="TextBox 12">
            <a:extLst>
              <a:ext uri="{FF2B5EF4-FFF2-40B4-BE49-F238E27FC236}">
                <a16:creationId xmlns:a16="http://schemas.microsoft.com/office/drawing/2014/main" id="{A113CD66-4053-B41C-5F33-11FF6652997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42653637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tatement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49D92F-8875-9A92-3729-A07C8536442C}"/>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0" y="-1264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2640"/>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A helping hand.</a:t>
            </a:r>
          </a:p>
        </p:txBody>
      </p:sp>
      <p:sp>
        <p:nvSpPr>
          <p:cNvPr id="4" name="TextBox 3">
            <a:extLst>
              <a:ext uri="{FF2B5EF4-FFF2-40B4-BE49-F238E27FC236}">
                <a16:creationId xmlns:a16="http://schemas.microsoft.com/office/drawing/2014/main" id="{F4305FB2-4550-9346-160A-C9366973666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2370DAB-6112-98D1-78A8-E735062F760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0968079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2423826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8947040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0078315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6962773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6695620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7925609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24078743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7329777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420420910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4829171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4 Columns">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852775"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852775"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7" name="Oval 6">
            <a:extLst>
              <a:ext uri="{FF2B5EF4-FFF2-40B4-BE49-F238E27FC236}">
                <a16:creationId xmlns:a16="http://schemas.microsoft.com/office/drawing/2014/main" id="{224FBFFA-645F-2AF1-DF4C-E3D3DDC4F0C7}"/>
              </a:ext>
            </a:extLst>
          </p:cNvPr>
          <p:cNvSpPr/>
          <p:nvPr userDrawn="1"/>
        </p:nvSpPr>
        <p:spPr>
          <a:xfrm>
            <a:off x="890875" y="2487712"/>
            <a:ext cx="673332" cy="673331"/>
          </a:xfrm>
          <a:prstGeom prst="ellipse">
            <a:avLst/>
          </a:prstGeom>
          <a:solidFill>
            <a:srgbClr val="5E249F"/>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0" name="Text Placeholder 10">
            <a:extLst>
              <a:ext uri="{FF2B5EF4-FFF2-40B4-BE49-F238E27FC236}">
                <a16:creationId xmlns:a16="http://schemas.microsoft.com/office/drawing/2014/main" id="{890FB44E-8D2A-7EFA-B3C4-374EAC2E045E}"/>
              </a:ext>
            </a:extLst>
          </p:cNvPr>
          <p:cNvSpPr>
            <a:spLocks noGrp="1"/>
          </p:cNvSpPr>
          <p:nvPr>
            <p:ph type="body" sz="quarter" idx="15" hasCustomPrompt="1"/>
          </p:nvPr>
        </p:nvSpPr>
        <p:spPr>
          <a:xfrm>
            <a:off x="9134263"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2" name="Text Placeholder 10">
            <a:extLst>
              <a:ext uri="{FF2B5EF4-FFF2-40B4-BE49-F238E27FC236}">
                <a16:creationId xmlns:a16="http://schemas.microsoft.com/office/drawing/2014/main" id="{15EB4EDC-1C78-7B5F-ACA2-141017542A16}"/>
              </a:ext>
            </a:extLst>
          </p:cNvPr>
          <p:cNvSpPr>
            <a:spLocks noGrp="1"/>
          </p:cNvSpPr>
          <p:nvPr>
            <p:ph type="body" sz="quarter" idx="16" hasCustomPrompt="1"/>
          </p:nvPr>
        </p:nvSpPr>
        <p:spPr>
          <a:xfrm>
            <a:off x="9134263"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13" name="Oval 12">
            <a:extLst>
              <a:ext uri="{FF2B5EF4-FFF2-40B4-BE49-F238E27FC236}">
                <a16:creationId xmlns:a16="http://schemas.microsoft.com/office/drawing/2014/main" id="{91C8C016-DD6C-4AEF-9642-16BB771E053A}"/>
              </a:ext>
            </a:extLst>
          </p:cNvPr>
          <p:cNvSpPr/>
          <p:nvPr userDrawn="1"/>
        </p:nvSpPr>
        <p:spPr>
          <a:xfrm>
            <a:off x="9172362" y="2487712"/>
            <a:ext cx="673332" cy="673331"/>
          </a:xfrm>
          <a:prstGeom prst="ellipse">
            <a:avLst/>
          </a:prstGeom>
          <a:solidFill>
            <a:schemeClr val="bg2"/>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6" name="Text Placeholder 10">
            <a:extLst>
              <a:ext uri="{FF2B5EF4-FFF2-40B4-BE49-F238E27FC236}">
                <a16:creationId xmlns:a16="http://schemas.microsoft.com/office/drawing/2014/main" id="{E5A4C230-0891-6E2F-80B5-832F7B4E0F6F}"/>
              </a:ext>
            </a:extLst>
          </p:cNvPr>
          <p:cNvSpPr>
            <a:spLocks noGrp="1"/>
          </p:cNvSpPr>
          <p:nvPr>
            <p:ph type="body" sz="quarter" idx="17" hasCustomPrompt="1"/>
          </p:nvPr>
        </p:nvSpPr>
        <p:spPr>
          <a:xfrm>
            <a:off x="6373767"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1" name="Text Placeholder 10">
            <a:extLst>
              <a:ext uri="{FF2B5EF4-FFF2-40B4-BE49-F238E27FC236}">
                <a16:creationId xmlns:a16="http://schemas.microsoft.com/office/drawing/2014/main" id="{1D3BC9E3-74B4-A7B8-3D46-8B802C4E6076}"/>
              </a:ext>
            </a:extLst>
          </p:cNvPr>
          <p:cNvSpPr>
            <a:spLocks noGrp="1"/>
          </p:cNvSpPr>
          <p:nvPr>
            <p:ph type="body" sz="quarter" idx="18" hasCustomPrompt="1"/>
          </p:nvPr>
        </p:nvSpPr>
        <p:spPr>
          <a:xfrm>
            <a:off x="6373767"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2" name="Oval 21">
            <a:extLst>
              <a:ext uri="{FF2B5EF4-FFF2-40B4-BE49-F238E27FC236}">
                <a16:creationId xmlns:a16="http://schemas.microsoft.com/office/drawing/2014/main" id="{0E66334E-2771-935D-4281-23338F5188DC}"/>
              </a:ext>
            </a:extLst>
          </p:cNvPr>
          <p:cNvSpPr/>
          <p:nvPr userDrawn="1"/>
        </p:nvSpPr>
        <p:spPr>
          <a:xfrm>
            <a:off x="6411867" y="2487712"/>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3" name="Text Placeholder 10">
            <a:extLst>
              <a:ext uri="{FF2B5EF4-FFF2-40B4-BE49-F238E27FC236}">
                <a16:creationId xmlns:a16="http://schemas.microsoft.com/office/drawing/2014/main" id="{3E641515-289D-454A-D6EC-ADB1B1B90516}"/>
              </a:ext>
            </a:extLst>
          </p:cNvPr>
          <p:cNvSpPr>
            <a:spLocks noGrp="1"/>
          </p:cNvSpPr>
          <p:nvPr>
            <p:ph type="body" sz="quarter" idx="19" hasCustomPrompt="1"/>
          </p:nvPr>
        </p:nvSpPr>
        <p:spPr>
          <a:xfrm>
            <a:off x="3613271"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4" name="Text Placeholder 10">
            <a:extLst>
              <a:ext uri="{FF2B5EF4-FFF2-40B4-BE49-F238E27FC236}">
                <a16:creationId xmlns:a16="http://schemas.microsoft.com/office/drawing/2014/main" id="{F69A077E-49C2-5FE6-2471-CE7BE0D4F004}"/>
              </a:ext>
            </a:extLst>
          </p:cNvPr>
          <p:cNvSpPr>
            <a:spLocks noGrp="1"/>
          </p:cNvSpPr>
          <p:nvPr>
            <p:ph type="body" sz="quarter" idx="20" hasCustomPrompt="1"/>
          </p:nvPr>
        </p:nvSpPr>
        <p:spPr>
          <a:xfrm>
            <a:off x="3613271"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5" name="Oval 24">
            <a:extLst>
              <a:ext uri="{FF2B5EF4-FFF2-40B4-BE49-F238E27FC236}">
                <a16:creationId xmlns:a16="http://schemas.microsoft.com/office/drawing/2014/main" id="{3485C735-8518-1508-A5EB-E0C2D0C53FC9}"/>
              </a:ext>
            </a:extLst>
          </p:cNvPr>
          <p:cNvSpPr/>
          <p:nvPr userDrawn="1"/>
        </p:nvSpPr>
        <p:spPr>
          <a:xfrm>
            <a:off x="3651371" y="2487712"/>
            <a:ext cx="673332" cy="673331"/>
          </a:xfrm>
          <a:prstGeom prst="ellipse">
            <a:avLst/>
          </a:prstGeom>
          <a:solidFill>
            <a:schemeClr val="accent4"/>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4"/>
              </a:solidFill>
              <a:effectLst/>
              <a:uLnTx/>
              <a:uFillTx/>
              <a:latin typeface="Rockwell" panose="02060603020205020403"/>
              <a:ea typeface="+mn-ea"/>
              <a:cs typeface="+mn-cs"/>
            </a:endParaRPr>
          </a:p>
        </p:txBody>
      </p:sp>
      <p:cxnSp>
        <p:nvCxnSpPr>
          <p:cNvPr id="26" name="Straight Connector 25">
            <a:extLst>
              <a:ext uri="{FF2B5EF4-FFF2-40B4-BE49-F238E27FC236}">
                <a16:creationId xmlns:a16="http://schemas.microsoft.com/office/drawing/2014/main" id="{D89D8AAD-91D7-B52B-572E-48D014385728}"/>
              </a:ext>
            </a:extLst>
          </p:cNvPr>
          <p:cNvCxnSpPr>
            <a:cxnSpLocks/>
          </p:cNvCxnSpPr>
          <p:nvPr userDrawn="1"/>
        </p:nvCxnSpPr>
        <p:spPr>
          <a:xfrm>
            <a:off x="34213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F564DFF-9759-31C2-D09D-2333A4D5294E}"/>
              </a:ext>
            </a:extLst>
          </p:cNvPr>
          <p:cNvCxnSpPr>
            <a:cxnSpLocks/>
          </p:cNvCxnSpPr>
          <p:nvPr userDrawn="1"/>
        </p:nvCxnSpPr>
        <p:spPr>
          <a:xfrm>
            <a:off x="61899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6F1BC8E-9CA3-44CB-797B-2AF583C75BBD}"/>
              </a:ext>
            </a:extLst>
          </p:cNvPr>
          <p:cNvCxnSpPr>
            <a:cxnSpLocks/>
          </p:cNvCxnSpPr>
          <p:nvPr userDrawn="1"/>
        </p:nvCxnSpPr>
        <p:spPr>
          <a:xfrm>
            <a:off x="89458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FEDFE8C-8EA3-46E1-EADE-DAF57117B3F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27524C81-44BD-B8D5-E332-66B596EB2AA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7128910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vid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1757407"/>
            <a:ext cx="10515600" cy="2528064"/>
          </a:xfrm>
        </p:spPr>
        <p:txBody>
          <a:bodyPr lIns="90000" anchor="ctr">
            <a:noAutofit/>
          </a:bodyPr>
          <a:lstStyle>
            <a:lvl1pPr algn="l">
              <a:defRPr sz="7200">
                <a:solidFill>
                  <a:schemeClr val="bg1"/>
                </a:solidFill>
              </a:defRPr>
            </a:lvl1pPr>
          </a:lstStyle>
          <a:p>
            <a:r>
              <a:rPr lang="en-US"/>
              <a:t>Section Title</a:t>
            </a:r>
          </a:p>
        </p:txBody>
      </p:sp>
      <p:sp>
        <p:nvSpPr>
          <p:cNvPr id="3" name="TextBox 2">
            <a:extLst>
              <a:ext uri="{FF2B5EF4-FFF2-40B4-BE49-F238E27FC236}">
                <a16:creationId xmlns:a16="http://schemas.microsoft.com/office/drawing/2014/main" id="{BC121421-2862-4B24-5252-2599FD66E7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58D211AD-9EC4-18C4-4417-58A2D7542D2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4070213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Character and Cultur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sense of</a:t>
            </a:r>
            <a:br>
              <a:rPr lang="en-US"/>
            </a:br>
            <a:r>
              <a:rPr lang="en-US"/>
              <a:t>well-being.</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and nurture a positive culture school-</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wide, and turn troubling behavior and necessary discipline into lasting learning.</a:t>
            </a:r>
          </a:p>
        </p:txBody>
      </p:sp>
      <p:sp>
        <p:nvSpPr>
          <p:cNvPr id="3" name="Oval 2">
            <a:extLst>
              <a:ext uri="{FF2B5EF4-FFF2-40B4-BE49-F238E27FC236}">
                <a16:creationId xmlns:a16="http://schemas.microsoft.com/office/drawing/2014/main" id="{7BA66E69-6DD0-1232-FC61-3970F6DF6D5C}"/>
              </a:ext>
            </a:extLst>
          </p:cNvPr>
          <p:cNvSpPr/>
          <p:nvPr userDrawn="1"/>
        </p:nvSpPr>
        <p:spPr>
          <a:xfrm>
            <a:off x="6517179" y="1215743"/>
            <a:ext cx="3857104" cy="3857095"/>
          </a:xfrm>
          <a:prstGeom prst="ellipse">
            <a:avLst/>
          </a:prstGeom>
          <a:gradFill>
            <a:gsLst>
              <a:gs pos="0">
                <a:srgbClr val="5E249F"/>
              </a:gs>
              <a:gs pos="100000">
                <a:schemeClr val="accent2">
                  <a:lumMod val="40000"/>
                  <a:lumOff val="6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5" name="TextBox 4">
            <a:extLst>
              <a:ext uri="{FF2B5EF4-FFF2-40B4-BE49-F238E27FC236}">
                <a16:creationId xmlns:a16="http://schemas.microsoft.com/office/drawing/2014/main" id="{94FE25CF-DED2-D986-93C0-D7C22539CD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91C85341-B095-7768-6C47-ADC0061201A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42838123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Character and Culture Pyramid">
    <p:bg>
      <p:bgPr>
        <a:gradFill>
          <a:gsLst>
            <a:gs pos="0">
              <a:schemeClr val="accent2">
                <a:lumMod val="20000"/>
                <a:lumOff val="80000"/>
                <a:alpha val="50311"/>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pic>
        <p:nvPicPr>
          <p:cNvPr id="5" name="Picture 4">
            <a:extLst>
              <a:ext uri="{FF2B5EF4-FFF2-40B4-BE49-F238E27FC236}">
                <a16:creationId xmlns:a16="http://schemas.microsoft.com/office/drawing/2014/main" id="{F0C2CE14-CD42-20D7-35B0-10AFCEC8F5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Nurture mental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&amp; emotional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well-being</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areas of need, and teach students the skills that are necessary to ensure success in the classroom and beyond with Navigate360’s Character &amp; Culture solutions.</a:t>
            </a:r>
          </a:p>
        </p:txBody>
      </p:sp>
      <p:sp>
        <p:nvSpPr>
          <p:cNvPr id="2" name="TextBox 1">
            <a:extLst>
              <a:ext uri="{FF2B5EF4-FFF2-40B4-BE49-F238E27FC236}">
                <a16:creationId xmlns:a16="http://schemas.microsoft.com/office/drawing/2014/main" id="{34246484-72C6-C6C1-C808-88462764ECD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4C3A407D-A33D-E6B7-2ECB-358B21ED8B0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04307372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Character and Culture Pyramid Tabs">
    <p:bg>
      <p:bgPr>
        <a:gradFill>
          <a:gsLst>
            <a:gs pos="0">
              <a:schemeClr val="accent2">
                <a:lumMod val="20000"/>
                <a:lumOff val="80000"/>
                <a:alpha val="5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877728" y="4144871"/>
            <a:ext cx="38847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concerns, and give students the sense of well-being at the foundation of a positive and productive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school culture.</a:t>
            </a:r>
          </a:p>
        </p:txBody>
      </p:sp>
      <p:pic>
        <p:nvPicPr>
          <p:cNvPr id="9" name="Picture 8">
            <a:extLst>
              <a:ext uri="{FF2B5EF4-FFF2-40B4-BE49-F238E27FC236}">
                <a16:creationId xmlns:a16="http://schemas.microsoft.com/office/drawing/2014/main" id="{CCB4169B-56C6-E385-BDF1-2238B00E58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80869" y="312816"/>
            <a:ext cx="3218875" cy="3330237"/>
          </a:xfrm>
          <a:prstGeom prst="rect">
            <a:avLst/>
          </a:prstGeom>
        </p:spPr>
      </p:pic>
      <p:sp>
        <p:nvSpPr>
          <p:cNvPr id="15" name="Text Placeholder 14">
            <a:extLst>
              <a:ext uri="{FF2B5EF4-FFF2-40B4-BE49-F238E27FC236}">
                <a16:creationId xmlns:a16="http://schemas.microsoft.com/office/drawing/2014/main" id="{AD18D97E-6FF6-ABE8-8F43-FAF71BDA81E5}"/>
              </a:ext>
            </a:extLst>
          </p:cNvPr>
          <p:cNvSpPr>
            <a:spLocks noGrp="1"/>
          </p:cNvSpPr>
          <p:nvPr>
            <p:ph type="body" sz="quarter" idx="14" hasCustomPrompt="1"/>
          </p:nvPr>
        </p:nvSpPr>
        <p:spPr>
          <a:xfrm>
            <a:off x="877728" y="3604968"/>
            <a:ext cx="3884773" cy="482600"/>
          </a:xfrm>
        </p:spPr>
        <p:txBody>
          <a:bodyPr/>
          <a:lstStyle>
            <a:lvl1pPr marL="0" indent="0">
              <a:buNone/>
              <a:defRPr sz="3000" b="0" i="0">
                <a:solidFill>
                  <a:schemeClr val="tx1"/>
                </a:solidFill>
                <a:latin typeface="Rockwell" panose="02060603020205020403" pitchFamily="18" charset="77"/>
              </a:defRPr>
            </a:lvl1pPr>
          </a:lstStyle>
          <a:p>
            <a:pPr lvl="0"/>
            <a:r>
              <a:rPr lang="en-US"/>
              <a:t>Character &amp; Culture</a:t>
            </a:r>
          </a:p>
        </p:txBody>
      </p:sp>
      <p:sp>
        <p:nvSpPr>
          <p:cNvPr id="16" name="Rounded Rectangle 15">
            <a:extLst>
              <a:ext uri="{FF2B5EF4-FFF2-40B4-BE49-F238E27FC236}">
                <a16:creationId xmlns:a16="http://schemas.microsoft.com/office/drawing/2014/main" id="{4E53FE1D-3043-64DE-41DE-523A99B1ED7B}"/>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Rounded Rectangle 17">
            <a:extLst>
              <a:ext uri="{FF2B5EF4-FFF2-40B4-BE49-F238E27FC236}">
                <a16:creationId xmlns:a16="http://schemas.microsoft.com/office/drawing/2014/main" id="{87609ADD-0016-7235-255C-55750EA4B2E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9" name="Rounded Rectangle 18">
            <a:extLst>
              <a:ext uri="{FF2B5EF4-FFF2-40B4-BE49-F238E27FC236}">
                <a16:creationId xmlns:a16="http://schemas.microsoft.com/office/drawing/2014/main" id="{C0AE29CA-256D-2985-53FF-13235EC2A092}"/>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Rounded Rectangle 19">
            <a:extLst>
              <a:ext uri="{FF2B5EF4-FFF2-40B4-BE49-F238E27FC236}">
                <a16:creationId xmlns:a16="http://schemas.microsoft.com/office/drawing/2014/main" id="{7772E75E-B27B-8619-1F94-4A505032EE16}"/>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1" name="Rounded Rectangle 20">
            <a:extLst>
              <a:ext uri="{FF2B5EF4-FFF2-40B4-BE49-F238E27FC236}">
                <a16:creationId xmlns:a16="http://schemas.microsoft.com/office/drawing/2014/main" id="{BCC7149D-47C0-D633-378D-44E9AADF31B6}"/>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2" name="Rounded Rectangle 21">
            <a:extLst>
              <a:ext uri="{FF2B5EF4-FFF2-40B4-BE49-F238E27FC236}">
                <a16:creationId xmlns:a16="http://schemas.microsoft.com/office/drawing/2014/main" id="{1BE17A15-7913-9CD8-9BE6-5F77F9F0CF57}"/>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Rounded Rectangle 22">
            <a:extLst>
              <a:ext uri="{FF2B5EF4-FFF2-40B4-BE49-F238E27FC236}">
                <a16:creationId xmlns:a16="http://schemas.microsoft.com/office/drawing/2014/main" id="{9A7EE26C-2D9E-925B-51C5-8F2DF0678709}"/>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4" name="Rounded Rectangle 23">
            <a:extLst>
              <a:ext uri="{FF2B5EF4-FFF2-40B4-BE49-F238E27FC236}">
                <a16:creationId xmlns:a16="http://schemas.microsoft.com/office/drawing/2014/main" id="{C4647EA3-081F-F9D1-5590-12D5122DC55D}"/>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6" name="Text Placeholder 25">
            <a:extLst>
              <a:ext uri="{FF2B5EF4-FFF2-40B4-BE49-F238E27FC236}">
                <a16:creationId xmlns:a16="http://schemas.microsoft.com/office/drawing/2014/main" id="{3B2AEF9E-8EFF-F07E-A5DD-B7393EF833B5}"/>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PBIS Rewards</a:t>
            </a:r>
          </a:p>
        </p:txBody>
      </p:sp>
      <p:sp>
        <p:nvSpPr>
          <p:cNvPr id="27" name="Text Placeholder 25">
            <a:extLst>
              <a:ext uri="{FF2B5EF4-FFF2-40B4-BE49-F238E27FC236}">
                <a16:creationId xmlns:a16="http://schemas.microsoft.com/office/drawing/2014/main" id="{CA533246-4345-D91B-A32F-40E35D6AFBD5}"/>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Intervention</a:t>
            </a:r>
          </a:p>
        </p:txBody>
      </p:sp>
      <p:sp>
        <p:nvSpPr>
          <p:cNvPr id="28" name="Text Placeholder 25">
            <a:extLst>
              <a:ext uri="{FF2B5EF4-FFF2-40B4-BE49-F238E27FC236}">
                <a16:creationId xmlns:a16="http://schemas.microsoft.com/office/drawing/2014/main" id="{AFE4E3C5-4CBC-8CDA-4A14-6C1CF1D77331}"/>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Referral System</a:t>
            </a:r>
          </a:p>
        </p:txBody>
      </p:sp>
      <p:sp>
        <p:nvSpPr>
          <p:cNvPr id="29" name="Text Placeholder 25">
            <a:extLst>
              <a:ext uri="{FF2B5EF4-FFF2-40B4-BE49-F238E27FC236}">
                <a16:creationId xmlns:a16="http://schemas.microsoft.com/office/drawing/2014/main" id="{0EDF5A1E-23F0-24B4-A973-FFEBC2D58492}"/>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Mental Health &amp; Prevention</a:t>
            </a:r>
          </a:p>
        </p:txBody>
      </p:sp>
      <p:sp>
        <p:nvSpPr>
          <p:cNvPr id="30" name="Text Placeholder 25">
            <a:extLst>
              <a:ext uri="{FF2B5EF4-FFF2-40B4-BE49-F238E27FC236}">
                <a16:creationId xmlns:a16="http://schemas.microsoft.com/office/drawing/2014/main" id="{D4750170-8BD0-872E-54E8-367A0E6EC75D}"/>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Compass Curriculum:</a:t>
            </a:r>
            <a:br>
              <a:rPr lang="en-US"/>
            </a:br>
            <a:r>
              <a:rPr lang="en-US"/>
              <a:t>Social Emotional Learning</a:t>
            </a:r>
          </a:p>
        </p:txBody>
      </p:sp>
      <p:sp>
        <p:nvSpPr>
          <p:cNvPr id="31" name="Text Placeholder 25">
            <a:extLst>
              <a:ext uri="{FF2B5EF4-FFF2-40B4-BE49-F238E27FC236}">
                <a16:creationId xmlns:a16="http://schemas.microsoft.com/office/drawing/2014/main" id="{7F2B82F7-4FF6-E7F4-4DCA-9807CE92A9EB}"/>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Character Education</a:t>
            </a:r>
          </a:p>
        </p:txBody>
      </p:sp>
      <p:sp>
        <p:nvSpPr>
          <p:cNvPr id="32" name="Text Placeholder 25">
            <a:extLst>
              <a:ext uri="{FF2B5EF4-FFF2-40B4-BE49-F238E27FC236}">
                <a16:creationId xmlns:a16="http://schemas.microsoft.com/office/drawing/2014/main" id="{114B258E-CF44-BAFB-F221-F00D635AD3A5}"/>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Professional Development</a:t>
            </a:r>
          </a:p>
        </p:txBody>
      </p:sp>
      <p:sp>
        <p:nvSpPr>
          <p:cNvPr id="33" name="Text Placeholder 25">
            <a:extLst>
              <a:ext uri="{FF2B5EF4-FFF2-40B4-BE49-F238E27FC236}">
                <a16:creationId xmlns:a16="http://schemas.microsoft.com/office/drawing/2014/main" id="{2962F1DE-06DB-B9B0-D128-56D74A6E6CB6}"/>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Resiliency</a:t>
            </a:r>
          </a:p>
        </p:txBody>
      </p:sp>
      <p:sp>
        <p:nvSpPr>
          <p:cNvPr id="2" name="TextBox 1">
            <a:extLst>
              <a:ext uri="{FF2B5EF4-FFF2-40B4-BE49-F238E27FC236}">
                <a16:creationId xmlns:a16="http://schemas.microsoft.com/office/drawing/2014/main" id="{FBB50AE7-407E-A75C-3A20-D543D38ECA6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AEA8518-079C-1709-F316-477CA1C91DC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4993302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Detection and Prevention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 name="Oval 4">
            <a:extLst>
              <a:ext uri="{FF2B5EF4-FFF2-40B4-BE49-F238E27FC236}">
                <a16:creationId xmlns:a16="http://schemas.microsoft.com/office/drawing/2014/main" id="{96BCB4E8-BD57-ABFE-71E4-F20ED9BF53B7}"/>
              </a:ext>
            </a:extLst>
          </p:cNvPr>
          <p:cNvSpPr/>
          <p:nvPr userDrawn="1"/>
        </p:nvSpPr>
        <p:spPr>
          <a:xfrm>
            <a:off x="6517179" y="1215743"/>
            <a:ext cx="3857104" cy="3857095"/>
          </a:xfrm>
          <a:prstGeom prst="ellipse">
            <a:avLst/>
          </a:prstGeom>
          <a:gradFill>
            <a:gsLst>
              <a:gs pos="0">
                <a:schemeClr val="accent4">
                  <a:lumMod val="75000"/>
                </a:schemeClr>
              </a:gs>
              <a:gs pos="100000">
                <a:schemeClr val="accent4">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helping</a:t>
            </a:r>
            <a:br>
              <a:rPr lang="en-US"/>
            </a:br>
            <a:r>
              <a:rPr lang="en-US"/>
              <a:t>hand.</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Implement the protocols and procedures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that prevent harm, stop bullying, and address emerging threats and violence.</a:t>
            </a: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88BDD7F1-027B-27B0-AC09-9C97E40BCE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C56DC6-46DB-5704-B474-F67D4A8EAC1C}"/>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318505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Detection and Prevention Pyramid">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Offer a</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helping hand.</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 students support to prevent self-harm, put an end to bullying, and stop emerging threats from escalating with Navigate360’s Detection &amp; Prevention solutions.</a:t>
            </a:r>
          </a:p>
        </p:txBody>
      </p:sp>
      <p:sp>
        <p:nvSpPr>
          <p:cNvPr id="2" name="Rounded Rectangle 1">
            <a:extLst>
              <a:ext uri="{FF2B5EF4-FFF2-40B4-BE49-F238E27FC236}">
                <a16:creationId xmlns:a16="http://schemas.microsoft.com/office/drawing/2014/main" id="{D53F3982-E0FB-1B45-5FE1-CCC908C9E45F}"/>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 name="Text Placeholder 16">
            <a:extLst>
              <a:ext uri="{FF2B5EF4-FFF2-40B4-BE49-F238E27FC236}">
                <a16:creationId xmlns:a16="http://schemas.microsoft.com/office/drawing/2014/main" id="{35B47B89-C73F-8AB6-2EA5-806767C48906}"/>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pic>
        <p:nvPicPr>
          <p:cNvPr id="7" name="Picture 6">
            <a:extLst>
              <a:ext uri="{FF2B5EF4-FFF2-40B4-BE49-F238E27FC236}">
                <a16:creationId xmlns:a16="http://schemas.microsoft.com/office/drawing/2014/main" id="{E0DC884D-B590-C743-ACA7-1D425A7CDE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5" name="TextBox 4">
            <a:extLst>
              <a:ext uri="{FF2B5EF4-FFF2-40B4-BE49-F238E27FC236}">
                <a16:creationId xmlns:a16="http://schemas.microsoft.com/office/drawing/2014/main" id="{52FF7E4F-5A85-FA3C-14C8-AAB66D2A768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F9C3FE44-3A5E-FF8E-E628-CA72651CFC0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278172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Detection and Prevention Pyramid Tabs">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7AAD1E92-8D1E-CD83-8159-85EEA6B3ED0B}"/>
              </a:ext>
            </a:extLst>
          </p:cNvPr>
          <p:cNvSpPr>
            <a:spLocks noGrp="1"/>
          </p:cNvSpPr>
          <p:nvPr>
            <p:ph type="body" sz="quarter" idx="13" hasCustomPrompt="1"/>
          </p:nvPr>
        </p:nvSpPr>
        <p:spPr>
          <a:xfrm>
            <a:off x="877729" y="4144871"/>
            <a:ext cx="42276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Extend a helping hand to prevent harm to self,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stop bullying, and prevent emerging threats and violence against others.</a:t>
            </a:r>
          </a:p>
        </p:txBody>
      </p:sp>
      <p:sp>
        <p:nvSpPr>
          <p:cNvPr id="9" name="Text Placeholder 14">
            <a:extLst>
              <a:ext uri="{FF2B5EF4-FFF2-40B4-BE49-F238E27FC236}">
                <a16:creationId xmlns:a16="http://schemas.microsoft.com/office/drawing/2014/main" id="{DFBC7A2B-F159-BFC9-D0D1-D53358CC6D4A}"/>
              </a:ext>
            </a:extLst>
          </p:cNvPr>
          <p:cNvSpPr>
            <a:spLocks noGrp="1"/>
          </p:cNvSpPr>
          <p:nvPr>
            <p:ph type="body" sz="quarter" idx="14" hasCustomPrompt="1"/>
          </p:nvPr>
        </p:nvSpPr>
        <p:spPr>
          <a:xfrm>
            <a:off x="877729" y="3604968"/>
            <a:ext cx="4227673" cy="482600"/>
          </a:xfrm>
        </p:spPr>
        <p:txBody>
          <a:bodyPr/>
          <a:lstStyle>
            <a:lvl1pPr marL="0" indent="0">
              <a:buNone/>
              <a:defRPr sz="3000" b="0" i="0">
                <a:solidFill>
                  <a:schemeClr val="tx1"/>
                </a:solidFill>
                <a:latin typeface="Rockwell" panose="02060603020205020403" pitchFamily="18" charset="77"/>
              </a:defRPr>
            </a:lvl1pPr>
          </a:lstStyle>
          <a:p>
            <a:pPr lvl="0"/>
            <a:r>
              <a:rPr lang="en-US"/>
              <a:t>Detection &amp; Prevention</a:t>
            </a:r>
          </a:p>
        </p:txBody>
      </p:sp>
      <p:sp>
        <p:nvSpPr>
          <p:cNvPr id="10" name="Rounded Rectangle 9">
            <a:extLst>
              <a:ext uri="{FF2B5EF4-FFF2-40B4-BE49-F238E27FC236}">
                <a16:creationId xmlns:a16="http://schemas.microsoft.com/office/drawing/2014/main" id="{D3CD5BD5-4880-CC98-D73A-234B635CBB17}"/>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Rounded Rectangle 10">
            <a:extLst>
              <a:ext uri="{FF2B5EF4-FFF2-40B4-BE49-F238E27FC236}">
                <a16:creationId xmlns:a16="http://schemas.microsoft.com/office/drawing/2014/main" id="{0E875549-1FBD-3054-5574-3B7092AFA390}"/>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Rounded Rectangle 13">
            <a:extLst>
              <a:ext uri="{FF2B5EF4-FFF2-40B4-BE49-F238E27FC236}">
                <a16:creationId xmlns:a16="http://schemas.microsoft.com/office/drawing/2014/main" id="{9E098F3E-B703-5DCD-4DFB-747C07132646}"/>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Rounded Rectangle 15">
            <a:extLst>
              <a:ext uri="{FF2B5EF4-FFF2-40B4-BE49-F238E27FC236}">
                <a16:creationId xmlns:a16="http://schemas.microsoft.com/office/drawing/2014/main" id="{3E9D17EE-F18C-0C50-6EAD-A2A85C89CA1D}"/>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Rounded Rectangle 16">
            <a:extLst>
              <a:ext uri="{FF2B5EF4-FFF2-40B4-BE49-F238E27FC236}">
                <a16:creationId xmlns:a16="http://schemas.microsoft.com/office/drawing/2014/main" id="{01E36F5F-FB06-4405-6FA2-8FDB1D846D31}"/>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Rounded Rectangle 17">
            <a:extLst>
              <a:ext uri="{FF2B5EF4-FFF2-40B4-BE49-F238E27FC236}">
                <a16:creationId xmlns:a16="http://schemas.microsoft.com/office/drawing/2014/main" id="{30082C50-8186-DB8B-0FBE-CD2A1DE4FED6}"/>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Text Placeholder 25">
            <a:extLst>
              <a:ext uri="{FF2B5EF4-FFF2-40B4-BE49-F238E27FC236}">
                <a16:creationId xmlns:a16="http://schemas.microsoft.com/office/drawing/2014/main" id="{E4425338-7FC9-A1C0-F3C0-2FFEEC19007B}"/>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Case Manager</a:t>
            </a:r>
          </a:p>
        </p:txBody>
      </p:sp>
      <p:sp>
        <p:nvSpPr>
          <p:cNvPr id="21" name="Text Placeholder 25">
            <a:extLst>
              <a:ext uri="{FF2B5EF4-FFF2-40B4-BE49-F238E27FC236}">
                <a16:creationId xmlns:a16="http://schemas.microsoft.com/office/drawing/2014/main" id="{2A99132B-BEDB-40D1-879D-93ACE6F74C38}"/>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Threat Assessment Training</a:t>
            </a:r>
          </a:p>
        </p:txBody>
      </p:sp>
      <p:sp>
        <p:nvSpPr>
          <p:cNvPr id="22" name="Text Placeholder 25">
            <a:extLst>
              <a:ext uri="{FF2B5EF4-FFF2-40B4-BE49-F238E27FC236}">
                <a16:creationId xmlns:a16="http://schemas.microsoft.com/office/drawing/2014/main" id="{E09400ED-6479-8996-E655-1CD245359185}"/>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Program Development &amp; Operation</a:t>
            </a:r>
          </a:p>
        </p:txBody>
      </p:sp>
      <p:sp>
        <p:nvSpPr>
          <p:cNvPr id="23" name="Text Placeholder 25">
            <a:extLst>
              <a:ext uri="{FF2B5EF4-FFF2-40B4-BE49-F238E27FC236}">
                <a16:creationId xmlns:a16="http://schemas.microsoft.com/office/drawing/2014/main" id="{FAF9857C-3747-8641-5832-F561ED8514F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Digital Threat Detection</a:t>
            </a:r>
          </a:p>
        </p:txBody>
      </p:sp>
      <p:sp>
        <p:nvSpPr>
          <p:cNvPr id="24" name="Text Placeholder 25">
            <a:extLst>
              <a:ext uri="{FF2B5EF4-FFF2-40B4-BE49-F238E27FC236}">
                <a16:creationId xmlns:a16="http://schemas.microsoft.com/office/drawing/2014/main" id="{702F4D59-271E-4133-7A2C-D8730BC02AC8}"/>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Suicide Awareness &amp; Prevention Training</a:t>
            </a:r>
          </a:p>
        </p:txBody>
      </p:sp>
      <p:sp>
        <p:nvSpPr>
          <p:cNvPr id="25" name="Text Placeholder 25">
            <a:extLst>
              <a:ext uri="{FF2B5EF4-FFF2-40B4-BE49-F238E27FC236}">
                <a16:creationId xmlns:a16="http://schemas.microsoft.com/office/drawing/2014/main" id="{33585F0A-730E-CE77-AD62-4997B361E6FD}"/>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Anonymous Tipline &amp; Reporting</a:t>
            </a:r>
          </a:p>
        </p:txBody>
      </p:sp>
      <p:pic>
        <p:nvPicPr>
          <p:cNvPr id="28" name="Picture 27">
            <a:extLst>
              <a:ext uri="{FF2B5EF4-FFF2-40B4-BE49-F238E27FC236}">
                <a16:creationId xmlns:a16="http://schemas.microsoft.com/office/drawing/2014/main" id="{778265A7-E624-1744-303F-CDC85E0F047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8453" y="240086"/>
            <a:ext cx="3363704" cy="3480077"/>
          </a:xfrm>
          <a:prstGeom prst="rect">
            <a:avLst/>
          </a:prstGeom>
        </p:spPr>
      </p:pic>
      <p:sp>
        <p:nvSpPr>
          <p:cNvPr id="2" name="TextBox 1">
            <a:extLst>
              <a:ext uri="{FF2B5EF4-FFF2-40B4-BE49-F238E27FC236}">
                <a16:creationId xmlns:a16="http://schemas.microsoft.com/office/drawing/2014/main" id="{FBE9B313-ECD5-9E01-64C6-8F4F79BCE64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5F6F01C-833B-72D8-BBD2-BE3FD374785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8191515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Preparation and Respons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6CAB1F2-8F8B-0053-BBDD-39FA62365ED0}"/>
              </a:ext>
            </a:extLst>
          </p:cNvPr>
          <p:cNvSpPr/>
          <p:nvPr userDrawn="1"/>
        </p:nvSpPr>
        <p:spPr>
          <a:xfrm>
            <a:off x="6517179" y="1215743"/>
            <a:ext cx="3857104" cy="3857095"/>
          </a:xfrm>
          <a:prstGeom prst="ellipse">
            <a:avLst/>
          </a:prstGeom>
          <a:gradFill>
            <a:gsLst>
              <a:gs pos="0">
                <a:schemeClr val="accent5"/>
              </a:gs>
              <a:gs pos="100000">
                <a:schemeClr val="accent5">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readiness</a:t>
            </a:r>
            <a:br>
              <a:rPr lang="en-US"/>
            </a:br>
            <a:r>
              <a:rPr lang="en-US"/>
              <a:t>to act.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Create proven programs to prepare for, respond to, and recover from incidents and emergencies.</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5" name="Rounded Rectangle 4">
            <a:extLst>
              <a:ext uri="{FF2B5EF4-FFF2-40B4-BE49-F238E27FC236}">
                <a16:creationId xmlns:a16="http://schemas.microsoft.com/office/drawing/2014/main" id="{FB4E39D5-5C6D-D338-65D9-5FC0F639DC62}"/>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Text Placeholder 16">
            <a:extLst>
              <a:ext uri="{FF2B5EF4-FFF2-40B4-BE49-F238E27FC236}">
                <a16:creationId xmlns:a16="http://schemas.microsoft.com/office/drawing/2014/main" id="{5DD624A8-1450-0FDB-4E8B-E1D8C6ED56E1}"/>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3" name="TextBox 2">
            <a:extLst>
              <a:ext uri="{FF2B5EF4-FFF2-40B4-BE49-F238E27FC236}">
                <a16:creationId xmlns:a16="http://schemas.microsoft.com/office/drawing/2014/main" id="{4E05552B-4515-7240-B71B-3215FBCA991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7A926B7D-FD3D-6059-030A-686677D612E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77710706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Preparation and Response Pyramid">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Be ready</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to act.</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Emergencies and violence can happen at any school. Do everything you can to ensure a positive outcome with Navigate360 Preparation &amp; Response solutions.</a:t>
            </a:r>
          </a:p>
        </p:txBody>
      </p:sp>
      <p:pic>
        <p:nvPicPr>
          <p:cNvPr id="2" name="Picture 1">
            <a:extLst>
              <a:ext uri="{FF2B5EF4-FFF2-40B4-BE49-F238E27FC236}">
                <a16:creationId xmlns:a16="http://schemas.microsoft.com/office/drawing/2014/main" id="{708ABF78-72E8-0157-6947-78423A33B7E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3" name="TextBox 2">
            <a:extLst>
              <a:ext uri="{FF2B5EF4-FFF2-40B4-BE49-F238E27FC236}">
                <a16:creationId xmlns:a16="http://schemas.microsoft.com/office/drawing/2014/main" id="{1B4664A7-5C98-0683-0CF5-7C3C8218286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49A62A7C-018A-A5BC-4CA1-26087B5C57F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9092132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Preparation and Response Pyramid Tabs">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3" name="Text Placeholder 15">
            <a:extLst>
              <a:ext uri="{FF2B5EF4-FFF2-40B4-BE49-F238E27FC236}">
                <a16:creationId xmlns:a16="http://schemas.microsoft.com/office/drawing/2014/main" id="{A7F4C391-4D31-7434-B6D8-C2B65D4F2A38}"/>
              </a:ext>
            </a:extLst>
          </p:cNvPr>
          <p:cNvSpPr>
            <a:spLocks noGrp="1"/>
          </p:cNvSpPr>
          <p:nvPr>
            <p:ph type="body" sz="quarter" idx="13" hasCustomPrompt="1"/>
          </p:nvPr>
        </p:nvSpPr>
        <p:spPr>
          <a:xfrm>
            <a:off x="877729" y="4144871"/>
            <a:ext cx="44054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Demonstrate your readiness to act: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Prepare, practice, respond, and recover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from incidents and emergencies.</a:t>
            </a:r>
          </a:p>
        </p:txBody>
      </p:sp>
      <p:sp>
        <p:nvSpPr>
          <p:cNvPr id="7" name="Text Placeholder 14">
            <a:extLst>
              <a:ext uri="{FF2B5EF4-FFF2-40B4-BE49-F238E27FC236}">
                <a16:creationId xmlns:a16="http://schemas.microsoft.com/office/drawing/2014/main" id="{46D14903-B61F-917C-0C90-1A01D9D447F9}"/>
              </a:ext>
            </a:extLst>
          </p:cNvPr>
          <p:cNvSpPr>
            <a:spLocks noGrp="1"/>
          </p:cNvSpPr>
          <p:nvPr>
            <p:ph type="body" sz="quarter" idx="14" hasCustomPrompt="1"/>
          </p:nvPr>
        </p:nvSpPr>
        <p:spPr>
          <a:xfrm>
            <a:off x="877729" y="3604968"/>
            <a:ext cx="4405473" cy="482600"/>
          </a:xfrm>
        </p:spPr>
        <p:txBody>
          <a:bodyPr/>
          <a:lstStyle>
            <a:lvl1pPr marL="0" indent="0">
              <a:buNone/>
              <a:defRPr sz="3000" b="0" i="0">
                <a:solidFill>
                  <a:schemeClr val="tx1"/>
                </a:solidFill>
                <a:latin typeface="Rockwell" panose="02060603020205020403" pitchFamily="18" charset="77"/>
              </a:defRPr>
            </a:lvl1pPr>
          </a:lstStyle>
          <a:p>
            <a:pPr lvl="0"/>
            <a:r>
              <a:rPr lang="en-US"/>
              <a:t>Preparation &amp; Response</a:t>
            </a:r>
          </a:p>
        </p:txBody>
      </p:sp>
      <p:sp>
        <p:nvSpPr>
          <p:cNvPr id="8" name="Rounded Rectangle 7">
            <a:extLst>
              <a:ext uri="{FF2B5EF4-FFF2-40B4-BE49-F238E27FC236}">
                <a16:creationId xmlns:a16="http://schemas.microsoft.com/office/drawing/2014/main" id="{1C0AC3A7-0E52-446F-980D-AEB8B9D3FE8A}"/>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ounded Rectangle 8">
            <a:extLst>
              <a:ext uri="{FF2B5EF4-FFF2-40B4-BE49-F238E27FC236}">
                <a16:creationId xmlns:a16="http://schemas.microsoft.com/office/drawing/2014/main" id="{E2519C4E-96E8-7477-FA30-0703F2A7254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Rounded Rectangle 10">
            <a:extLst>
              <a:ext uri="{FF2B5EF4-FFF2-40B4-BE49-F238E27FC236}">
                <a16:creationId xmlns:a16="http://schemas.microsoft.com/office/drawing/2014/main" id="{B895D427-1F3F-A4AA-01F9-A4180E303F6C}"/>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Rounded Rectangle 13">
            <a:extLst>
              <a:ext uri="{FF2B5EF4-FFF2-40B4-BE49-F238E27FC236}">
                <a16:creationId xmlns:a16="http://schemas.microsoft.com/office/drawing/2014/main" id="{1B852F9C-E247-707F-74E3-A55CD064B605}"/>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Rounded Rectangle 14">
            <a:extLst>
              <a:ext uri="{FF2B5EF4-FFF2-40B4-BE49-F238E27FC236}">
                <a16:creationId xmlns:a16="http://schemas.microsoft.com/office/drawing/2014/main" id="{6587FA07-8FB7-D9E3-D42B-79B312917364}"/>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Rounded Rectangle 15">
            <a:extLst>
              <a:ext uri="{FF2B5EF4-FFF2-40B4-BE49-F238E27FC236}">
                <a16:creationId xmlns:a16="http://schemas.microsoft.com/office/drawing/2014/main" id="{99CFA0B5-67A5-06F7-9450-255F183153B0}"/>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Rounded Rectangle 17">
            <a:extLst>
              <a:ext uri="{FF2B5EF4-FFF2-40B4-BE49-F238E27FC236}">
                <a16:creationId xmlns:a16="http://schemas.microsoft.com/office/drawing/2014/main" id="{FD5142E4-88DF-7295-D7E4-959FBEFE86FA}"/>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9" name="Rounded Rectangle 18">
            <a:extLst>
              <a:ext uri="{FF2B5EF4-FFF2-40B4-BE49-F238E27FC236}">
                <a16:creationId xmlns:a16="http://schemas.microsoft.com/office/drawing/2014/main" id="{9770ADE2-6A22-6232-123E-89FA62A27FE2}"/>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Text Placeholder 25">
            <a:extLst>
              <a:ext uri="{FF2B5EF4-FFF2-40B4-BE49-F238E27FC236}">
                <a16:creationId xmlns:a16="http://schemas.microsoft.com/office/drawing/2014/main" id="{11046D25-545A-04E8-DD45-1FD7D3C2D5B6}"/>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Emergency Management</a:t>
            </a:r>
          </a:p>
        </p:txBody>
      </p:sp>
      <p:sp>
        <p:nvSpPr>
          <p:cNvPr id="21" name="Text Placeholder 25">
            <a:extLst>
              <a:ext uri="{FF2B5EF4-FFF2-40B4-BE49-F238E27FC236}">
                <a16:creationId xmlns:a16="http://schemas.microsoft.com/office/drawing/2014/main" id="{0B31896C-746C-3F2E-42BA-5DFA1C4AFDEE}"/>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Risk Assessment</a:t>
            </a:r>
          </a:p>
        </p:txBody>
      </p:sp>
      <p:sp>
        <p:nvSpPr>
          <p:cNvPr id="22" name="Text Placeholder 25">
            <a:extLst>
              <a:ext uri="{FF2B5EF4-FFF2-40B4-BE49-F238E27FC236}">
                <a16:creationId xmlns:a16="http://schemas.microsoft.com/office/drawing/2014/main" id="{8D0033D5-4BB3-06F7-CAFC-CA8EC7562CCC}"/>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Panic Alarm</a:t>
            </a:r>
          </a:p>
        </p:txBody>
      </p:sp>
      <p:sp>
        <p:nvSpPr>
          <p:cNvPr id="23" name="Text Placeholder 25">
            <a:extLst>
              <a:ext uri="{FF2B5EF4-FFF2-40B4-BE49-F238E27FC236}">
                <a16:creationId xmlns:a16="http://schemas.microsoft.com/office/drawing/2014/main" id="{F037B5A9-71AE-4E2B-E8BF-9E84ED3B848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Security Audit</a:t>
            </a:r>
          </a:p>
        </p:txBody>
      </p:sp>
      <p:sp>
        <p:nvSpPr>
          <p:cNvPr id="24" name="Text Placeholder 25">
            <a:extLst>
              <a:ext uri="{FF2B5EF4-FFF2-40B4-BE49-F238E27FC236}">
                <a16:creationId xmlns:a16="http://schemas.microsoft.com/office/drawing/2014/main" id="{A661CAC0-9FA5-C87D-0042-FB4E63AD441B}"/>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Site Mapping</a:t>
            </a:r>
          </a:p>
        </p:txBody>
      </p:sp>
      <p:sp>
        <p:nvSpPr>
          <p:cNvPr id="25" name="Text Placeholder 25">
            <a:extLst>
              <a:ext uri="{FF2B5EF4-FFF2-40B4-BE49-F238E27FC236}">
                <a16:creationId xmlns:a16="http://schemas.microsoft.com/office/drawing/2014/main" id="{51AD9A61-5607-6E7E-E654-1A5DA669EB2C}"/>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Preparation &amp; Response Training</a:t>
            </a:r>
          </a:p>
        </p:txBody>
      </p:sp>
      <p:sp>
        <p:nvSpPr>
          <p:cNvPr id="26" name="Text Placeholder 25">
            <a:extLst>
              <a:ext uri="{FF2B5EF4-FFF2-40B4-BE49-F238E27FC236}">
                <a16:creationId xmlns:a16="http://schemas.microsoft.com/office/drawing/2014/main" id="{D4B78D13-5C7B-C290-8BDC-1CC086C20460}"/>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Visitor Management</a:t>
            </a:r>
          </a:p>
        </p:txBody>
      </p:sp>
      <p:sp>
        <p:nvSpPr>
          <p:cNvPr id="27" name="Text Placeholder 25">
            <a:extLst>
              <a:ext uri="{FF2B5EF4-FFF2-40B4-BE49-F238E27FC236}">
                <a16:creationId xmlns:a16="http://schemas.microsoft.com/office/drawing/2014/main" id="{E9EBB5C4-B233-EDF5-7BBD-7EFC3C8A0228}"/>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ALICE Active Shooter Response Training</a:t>
            </a:r>
          </a:p>
        </p:txBody>
      </p:sp>
      <p:pic>
        <p:nvPicPr>
          <p:cNvPr id="28" name="Picture 27">
            <a:extLst>
              <a:ext uri="{FF2B5EF4-FFF2-40B4-BE49-F238E27FC236}">
                <a16:creationId xmlns:a16="http://schemas.microsoft.com/office/drawing/2014/main" id="{C016CCA6-FDA9-FEA3-48EC-BC47F4097C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6025" y="202132"/>
            <a:ext cx="3428563" cy="3547179"/>
          </a:xfrm>
          <a:prstGeom prst="rect">
            <a:avLst/>
          </a:prstGeom>
        </p:spPr>
      </p:pic>
      <p:sp>
        <p:nvSpPr>
          <p:cNvPr id="2" name="TextBox 1">
            <a:extLst>
              <a:ext uri="{FF2B5EF4-FFF2-40B4-BE49-F238E27FC236}">
                <a16:creationId xmlns:a16="http://schemas.microsoft.com/office/drawing/2014/main" id="{1F8FAADB-C2EA-19A0-22BA-FBC46EE5C74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9664A7D-C30F-5567-D372-284806CFBB4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3310255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Quote 01">
    <p:bg>
      <p:bgPr>
        <a:solidFill>
          <a:srgbClr val="FAF7FA"/>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dirty="0"/>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8A5E9041-2BDE-ED0D-2995-206E446BFCB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21E9B46-FD7C-036B-8EE9-07CA07E2872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2570152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Quote 02">
    <p:bg>
      <p:bgPr>
        <a:solidFill>
          <a:srgbClr val="FAFEFE"/>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dirty="0"/>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5F074221-A58C-71EF-8BF5-8A5F7EAC3F7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C168B49-F9BD-0A86-B9F7-5783EA1FEF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09650058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Quote 03">
    <p:bg>
      <p:bgPr>
        <a:solidFill>
          <a:srgbClr val="FDF9F8"/>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dirty="0"/>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C591982B-F476-C166-DE5D-4B66AAB3EB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CD4BE0D-FD48-9173-8FED-E57D388AF90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25766981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Chart">
    <p:bg>
      <p:bgPr>
        <a:solidFill>
          <a:srgbClr val="F5F8F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A29892-0C07-69A4-31A0-65021CE0F18B}"/>
              </a:ext>
            </a:extLst>
          </p:cNvPr>
          <p:cNvPicPr>
            <a:picLocks noChangeAspect="1"/>
          </p:cNvPicPr>
          <p:nvPr userDrawn="1"/>
        </p:nvPicPr>
        <p:blipFill>
          <a:blip r:embed="rId2"/>
          <a:stretch>
            <a:fillRect/>
          </a:stretch>
        </p:blipFill>
        <p:spPr>
          <a:xfrm>
            <a:off x="550605" y="4632497"/>
            <a:ext cx="1689100" cy="1689100"/>
          </a:xfrm>
          <a:prstGeom prst="rect">
            <a:avLst/>
          </a:prstGeom>
        </p:spPr>
      </p:pic>
      <p:pic>
        <p:nvPicPr>
          <p:cNvPr id="7" name="Picture 6" descr="A black circle with a black background&#10;&#10;Description automatically generated">
            <a:extLst>
              <a:ext uri="{FF2B5EF4-FFF2-40B4-BE49-F238E27FC236}">
                <a16:creationId xmlns:a16="http://schemas.microsoft.com/office/drawing/2014/main" id="{326DDB68-2A10-565B-5D52-D87035716E1B}"/>
              </a:ext>
            </a:extLst>
          </p:cNvPr>
          <p:cNvPicPr>
            <a:picLocks noChangeAspect="1"/>
          </p:cNvPicPr>
          <p:nvPr userDrawn="1"/>
        </p:nvPicPr>
        <p:blipFill rotWithShape="1">
          <a:blip r:embed="rId3" cstate="screen">
            <a:alphaModFix amt="65000"/>
            <a:extLst>
              <a:ext uri="{28A0092B-C50C-407E-A947-70E740481C1C}">
                <a14:useLocalDpi xmlns:a14="http://schemas.microsoft.com/office/drawing/2010/main"/>
              </a:ext>
            </a:extLst>
          </a:blip>
          <a:srcRect/>
          <a:stretch/>
        </p:blipFill>
        <p:spPr>
          <a:xfrm rot="16200000">
            <a:off x="10084417" y="3250"/>
            <a:ext cx="2110835" cy="2104335"/>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328739"/>
            <a:ext cx="4129087" cy="1410059"/>
          </a:xfrm>
        </p:spPr>
        <p:txBody>
          <a:bodyPr anchor="t"/>
          <a:lstStyle>
            <a:lvl1pPr>
              <a:lnSpc>
                <a:spcPct val="100000"/>
              </a:lnSpc>
              <a:defRPr/>
            </a:lvl1pPr>
          </a:lstStyle>
          <a:p>
            <a:r>
              <a:rPr lang="en-US"/>
              <a:t>Stacked</a:t>
            </a:r>
            <a:br>
              <a:rPr lang="en-US"/>
            </a:br>
            <a:r>
              <a:rPr lang="en-US"/>
              <a:t>Chart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1235971"/>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9" name="Text Placeholder 13">
            <a:extLst>
              <a:ext uri="{FF2B5EF4-FFF2-40B4-BE49-F238E27FC236}">
                <a16:creationId xmlns:a16="http://schemas.microsoft.com/office/drawing/2014/main" id="{A2227871-76D7-560D-921C-5D5FC2276BDB}"/>
              </a:ext>
            </a:extLst>
          </p:cNvPr>
          <p:cNvSpPr>
            <a:spLocks noGrp="1"/>
          </p:cNvSpPr>
          <p:nvPr>
            <p:ph type="body" sz="quarter" idx="15" hasCustomPrompt="1"/>
          </p:nvPr>
        </p:nvSpPr>
        <p:spPr>
          <a:xfrm>
            <a:off x="1486482" y="3418138"/>
            <a:ext cx="4129087" cy="317943"/>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8" name="Chart Placeholder 17">
            <a:extLst>
              <a:ext uri="{FF2B5EF4-FFF2-40B4-BE49-F238E27FC236}">
                <a16:creationId xmlns:a16="http://schemas.microsoft.com/office/drawing/2014/main" id="{0B4AF851-36DE-2045-59B4-0C596F2DFB23}"/>
              </a:ext>
            </a:extLst>
          </p:cNvPr>
          <p:cNvSpPr>
            <a:spLocks noGrp="1"/>
          </p:cNvSpPr>
          <p:nvPr>
            <p:ph type="chart" sz="quarter" idx="16" hasCustomPrompt="1"/>
          </p:nvPr>
        </p:nvSpPr>
        <p:spPr>
          <a:xfrm>
            <a:off x="6519028" y="1920877"/>
            <a:ext cx="4173537" cy="3051175"/>
          </a:xfrm>
          <a:solidFill>
            <a:schemeClr val="tx2"/>
          </a:solidFill>
        </p:spPr>
        <p:txBody>
          <a:bodyPr/>
          <a:lstStyle>
            <a:lvl1pPr marL="0" indent="0">
              <a:buNone/>
              <a:defRPr>
                <a:solidFill>
                  <a:schemeClr val="bg1"/>
                </a:solidFill>
              </a:defRPr>
            </a:lvl1pPr>
          </a:lstStyle>
          <a:p>
            <a:r>
              <a:rPr lang="en-US" dirty="0"/>
              <a:t>Insert Chart</a:t>
            </a:r>
          </a:p>
        </p:txBody>
      </p:sp>
      <p:sp>
        <p:nvSpPr>
          <p:cNvPr id="3" name="TextBox 2">
            <a:extLst>
              <a:ext uri="{FF2B5EF4-FFF2-40B4-BE49-F238E27FC236}">
                <a16:creationId xmlns:a16="http://schemas.microsoft.com/office/drawing/2014/main" id="{4D87EC74-BC14-3FBF-2BAB-8ACD5C148E8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1511C769-3280-37A3-CDDD-5871EAEFC99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89359933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sp>
        <p:nvSpPr>
          <p:cNvPr id="2" name="TextBox 1">
            <a:extLst>
              <a:ext uri="{FF2B5EF4-FFF2-40B4-BE49-F238E27FC236}">
                <a16:creationId xmlns:a16="http://schemas.microsoft.com/office/drawing/2014/main" id="{FEEA9E2D-B854-659A-6CCA-FA823DB2A43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B267B1B9-AA76-E52A-A3E7-0C2405A0DBA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02735524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Values">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3BE4EBB1-9105-B529-DC2E-7A07728755AE}"/>
              </a:ext>
            </a:extLst>
          </p:cNvPr>
          <p:cNvSpPr/>
          <p:nvPr userDrawn="1"/>
        </p:nvSpPr>
        <p:spPr>
          <a:xfrm>
            <a:off x="5608323" y="790303"/>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0" name="Oval 9">
            <a:extLst>
              <a:ext uri="{FF2B5EF4-FFF2-40B4-BE49-F238E27FC236}">
                <a16:creationId xmlns:a16="http://schemas.microsoft.com/office/drawing/2014/main" id="{85A30354-7334-9D98-499F-C5E77AC22F66}"/>
              </a:ext>
            </a:extLst>
          </p:cNvPr>
          <p:cNvSpPr/>
          <p:nvPr userDrawn="1"/>
        </p:nvSpPr>
        <p:spPr>
          <a:xfrm>
            <a:off x="5912478" y="1151288"/>
            <a:ext cx="738695" cy="738693"/>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838200" y="365125"/>
            <a:ext cx="4770123" cy="1325563"/>
          </a:xfrm>
        </p:spPr>
        <p:txBody>
          <a:bodyPr/>
          <a:lstStyle>
            <a:lvl1pPr>
              <a:defRPr>
                <a:solidFill>
                  <a:schemeClr val="bg1"/>
                </a:solidFill>
              </a:defRPr>
            </a:lvl1pPr>
          </a:lstStyle>
          <a:p>
            <a:r>
              <a:rPr lang="en-US"/>
              <a:t>Values</a:t>
            </a: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6955328" y="1348140"/>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6914587" y="1063434"/>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01</a:t>
            </a:r>
          </a:p>
        </p:txBody>
      </p:sp>
      <p:sp>
        <p:nvSpPr>
          <p:cNvPr id="13" name="Rounded Rectangle 12">
            <a:extLst>
              <a:ext uri="{FF2B5EF4-FFF2-40B4-BE49-F238E27FC236}">
                <a16:creationId xmlns:a16="http://schemas.microsoft.com/office/drawing/2014/main" id="{136D0D32-8B83-9CBB-A4EA-1CC1E6A5C7AB}"/>
              </a:ext>
            </a:extLst>
          </p:cNvPr>
          <p:cNvSpPr/>
          <p:nvPr userDrawn="1"/>
        </p:nvSpPr>
        <p:spPr>
          <a:xfrm>
            <a:off x="5608323" y="4138418"/>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Oval 13">
            <a:extLst>
              <a:ext uri="{FF2B5EF4-FFF2-40B4-BE49-F238E27FC236}">
                <a16:creationId xmlns:a16="http://schemas.microsoft.com/office/drawing/2014/main" id="{3324B9BB-BD6E-1859-1958-E9096663B6D9}"/>
              </a:ext>
            </a:extLst>
          </p:cNvPr>
          <p:cNvSpPr/>
          <p:nvPr userDrawn="1"/>
        </p:nvSpPr>
        <p:spPr>
          <a:xfrm>
            <a:off x="5912478" y="4499403"/>
            <a:ext cx="738695" cy="738693"/>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1" name="Text Placeholder 14">
            <a:extLst>
              <a:ext uri="{FF2B5EF4-FFF2-40B4-BE49-F238E27FC236}">
                <a16:creationId xmlns:a16="http://schemas.microsoft.com/office/drawing/2014/main" id="{364A05F8-3546-C299-48A0-8B882204B4F4}"/>
              </a:ext>
            </a:extLst>
          </p:cNvPr>
          <p:cNvSpPr>
            <a:spLocks noGrp="1"/>
          </p:cNvSpPr>
          <p:nvPr>
            <p:ph type="body" sz="quarter" idx="15" hasCustomPrompt="1"/>
          </p:nvPr>
        </p:nvSpPr>
        <p:spPr>
          <a:xfrm>
            <a:off x="6955328" y="4696254"/>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 Placeholder 14">
            <a:extLst>
              <a:ext uri="{FF2B5EF4-FFF2-40B4-BE49-F238E27FC236}">
                <a16:creationId xmlns:a16="http://schemas.microsoft.com/office/drawing/2014/main" id="{158A9BC8-A7FD-37E8-7AB3-FC2FD366CC24}"/>
              </a:ext>
            </a:extLst>
          </p:cNvPr>
          <p:cNvSpPr>
            <a:spLocks noGrp="1"/>
          </p:cNvSpPr>
          <p:nvPr>
            <p:ph type="body" sz="quarter" idx="16" hasCustomPrompt="1"/>
          </p:nvPr>
        </p:nvSpPr>
        <p:spPr>
          <a:xfrm>
            <a:off x="6914587" y="4411549"/>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03</a:t>
            </a:r>
          </a:p>
        </p:txBody>
      </p:sp>
      <p:sp>
        <p:nvSpPr>
          <p:cNvPr id="27" name="Rounded Rectangle 26">
            <a:extLst>
              <a:ext uri="{FF2B5EF4-FFF2-40B4-BE49-F238E27FC236}">
                <a16:creationId xmlns:a16="http://schemas.microsoft.com/office/drawing/2014/main" id="{AE8774CE-1520-C259-F86F-FFE829EE4D15}"/>
              </a:ext>
            </a:extLst>
          </p:cNvPr>
          <p:cNvSpPr/>
          <p:nvPr userDrawn="1"/>
        </p:nvSpPr>
        <p:spPr>
          <a:xfrm>
            <a:off x="5608323" y="2492030"/>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Oval 27">
            <a:extLst>
              <a:ext uri="{FF2B5EF4-FFF2-40B4-BE49-F238E27FC236}">
                <a16:creationId xmlns:a16="http://schemas.microsoft.com/office/drawing/2014/main" id="{B3D03922-C7EC-8787-B8F8-B347E322BFDD}"/>
              </a:ext>
            </a:extLst>
          </p:cNvPr>
          <p:cNvSpPr/>
          <p:nvPr userDrawn="1"/>
        </p:nvSpPr>
        <p:spPr>
          <a:xfrm>
            <a:off x="5912478" y="2853015"/>
            <a:ext cx="738695" cy="738693"/>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9" name="Text Placeholder 14">
            <a:extLst>
              <a:ext uri="{FF2B5EF4-FFF2-40B4-BE49-F238E27FC236}">
                <a16:creationId xmlns:a16="http://schemas.microsoft.com/office/drawing/2014/main" id="{1F08E973-00C4-C91A-77F3-B970A8849472}"/>
              </a:ext>
            </a:extLst>
          </p:cNvPr>
          <p:cNvSpPr>
            <a:spLocks noGrp="1"/>
          </p:cNvSpPr>
          <p:nvPr>
            <p:ph type="body" sz="quarter" idx="17" hasCustomPrompt="1"/>
          </p:nvPr>
        </p:nvSpPr>
        <p:spPr>
          <a:xfrm>
            <a:off x="6955328" y="3049866"/>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0" name="Text Placeholder 14">
            <a:extLst>
              <a:ext uri="{FF2B5EF4-FFF2-40B4-BE49-F238E27FC236}">
                <a16:creationId xmlns:a16="http://schemas.microsoft.com/office/drawing/2014/main" id="{51DAE3EF-1B41-DC5A-8C21-B0B79D4BE3A9}"/>
              </a:ext>
            </a:extLst>
          </p:cNvPr>
          <p:cNvSpPr>
            <a:spLocks noGrp="1"/>
          </p:cNvSpPr>
          <p:nvPr>
            <p:ph type="body" sz="quarter" idx="18" hasCustomPrompt="1"/>
          </p:nvPr>
        </p:nvSpPr>
        <p:spPr>
          <a:xfrm>
            <a:off x="6914587" y="2765161"/>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02</a:t>
            </a:r>
          </a:p>
        </p:txBody>
      </p:sp>
      <p:sp>
        <p:nvSpPr>
          <p:cNvPr id="35" name="Picture Placeholder 34">
            <a:extLst>
              <a:ext uri="{FF2B5EF4-FFF2-40B4-BE49-F238E27FC236}">
                <a16:creationId xmlns:a16="http://schemas.microsoft.com/office/drawing/2014/main" id="{B78B5AF3-80BC-9C78-E083-8D08DBF66D43}"/>
              </a:ext>
            </a:extLst>
          </p:cNvPr>
          <p:cNvSpPr>
            <a:spLocks noGrp="1"/>
          </p:cNvSpPr>
          <p:nvPr>
            <p:ph type="pic" sz="quarter" idx="19" hasCustomPrompt="1"/>
          </p:nvPr>
        </p:nvSpPr>
        <p:spPr>
          <a:xfrm>
            <a:off x="838202" y="1672413"/>
            <a:ext cx="4112623" cy="3894601"/>
          </a:xfrm>
          <a:custGeom>
            <a:avLst/>
            <a:gdLst>
              <a:gd name="connsiteX0" fmla="*/ 120460 w 4112623"/>
              <a:gd name="connsiteY0" fmla="*/ 0 h 3894601"/>
              <a:gd name="connsiteX1" fmla="*/ 3992163 w 4112623"/>
              <a:gd name="connsiteY1" fmla="*/ 0 h 3894601"/>
              <a:gd name="connsiteX2" fmla="*/ 4112623 w 4112623"/>
              <a:gd name="connsiteY2" fmla="*/ 120460 h 3894601"/>
              <a:gd name="connsiteX3" fmla="*/ 4112623 w 4112623"/>
              <a:gd name="connsiteY3" fmla="*/ 3774141 h 3894601"/>
              <a:gd name="connsiteX4" fmla="*/ 3992163 w 4112623"/>
              <a:gd name="connsiteY4" fmla="*/ 3894601 h 3894601"/>
              <a:gd name="connsiteX5" fmla="*/ 120460 w 4112623"/>
              <a:gd name="connsiteY5" fmla="*/ 3894601 h 3894601"/>
              <a:gd name="connsiteX6" fmla="*/ 0 w 4112623"/>
              <a:gd name="connsiteY6" fmla="*/ 3774141 h 3894601"/>
              <a:gd name="connsiteX7" fmla="*/ 0 w 4112623"/>
              <a:gd name="connsiteY7" fmla="*/ 120460 h 3894601"/>
              <a:gd name="connsiteX8" fmla="*/ 120460 w 4112623"/>
              <a:gd name="connsiteY8" fmla="*/ 0 h 389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2623" h="3894601">
                <a:moveTo>
                  <a:pt x="120460" y="0"/>
                </a:moveTo>
                <a:lnTo>
                  <a:pt x="3992163" y="0"/>
                </a:lnTo>
                <a:cubicBezTo>
                  <a:pt x="4058691" y="0"/>
                  <a:pt x="4112623" y="53932"/>
                  <a:pt x="4112623" y="120460"/>
                </a:cubicBezTo>
                <a:lnTo>
                  <a:pt x="4112623" y="3774141"/>
                </a:lnTo>
                <a:cubicBezTo>
                  <a:pt x="4112623" y="3840669"/>
                  <a:pt x="4058691" y="3894601"/>
                  <a:pt x="3992163" y="3894601"/>
                </a:cubicBezTo>
                <a:lnTo>
                  <a:pt x="120460" y="3894601"/>
                </a:lnTo>
                <a:cubicBezTo>
                  <a:pt x="53932" y="3894601"/>
                  <a:pt x="0" y="3840669"/>
                  <a:pt x="0" y="3774141"/>
                </a:cubicBezTo>
                <a:lnTo>
                  <a:pt x="0" y="120460"/>
                </a:lnTo>
                <a:cubicBezTo>
                  <a:pt x="0" y="53932"/>
                  <a:pt x="53932" y="0"/>
                  <a:pt x="12046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1A15F02B-F363-469A-D766-25278245851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3B14C23B-8CC6-7A9D-4A68-C5E8129B2A1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1018881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eam">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FEC16672-C9D4-DCDF-6D07-5370FE6FAE14}"/>
              </a:ext>
            </a:extLst>
          </p:cNvPr>
          <p:cNvSpPr>
            <a:spLocks noGrp="1"/>
          </p:cNvSpPr>
          <p:nvPr>
            <p:ph type="pic" sz="quarter" idx="10" hasCustomPrompt="1"/>
          </p:nvPr>
        </p:nvSpPr>
        <p:spPr>
          <a:xfrm>
            <a:off x="133549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7" name="Picture Placeholder 36">
            <a:extLst>
              <a:ext uri="{FF2B5EF4-FFF2-40B4-BE49-F238E27FC236}">
                <a16:creationId xmlns:a16="http://schemas.microsoft.com/office/drawing/2014/main" id="{B32AFE16-DEC7-49D0-895A-5E1126C1C451}"/>
              </a:ext>
            </a:extLst>
          </p:cNvPr>
          <p:cNvSpPr>
            <a:spLocks noGrp="1"/>
          </p:cNvSpPr>
          <p:nvPr>
            <p:ph type="pic" sz="quarter" idx="11" hasCustomPrompt="1"/>
          </p:nvPr>
        </p:nvSpPr>
        <p:spPr>
          <a:xfrm>
            <a:off x="4885071"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8" name="Picture Placeholder 37">
            <a:extLst>
              <a:ext uri="{FF2B5EF4-FFF2-40B4-BE49-F238E27FC236}">
                <a16:creationId xmlns:a16="http://schemas.microsoft.com/office/drawing/2014/main" id="{602F6AFC-B6C2-9F30-BE05-81A84C2FC1B4}"/>
              </a:ext>
            </a:extLst>
          </p:cNvPr>
          <p:cNvSpPr>
            <a:spLocks noGrp="1"/>
          </p:cNvSpPr>
          <p:nvPr>
            <p:ph type="pic" sz="quarter" idx="12" hasCustomPrompt="1"/>
          </p:nvPr>
        </p:nvSpPr>
        <p:spPr>
          <a:xfrm>
            <a:off x="843464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40" name="Text Placeholder 39">
            <a:extLst>
              <a:ext uri="{FF2B5EF4-FFF2-40B4-BE49-F238E27FC236}">
                <a16:creationId xmlns:a16="http://schemas.microsoft.com/office/drawing/2014/main" id="{5F1E1A8B-0BFB-0A3E-A767-1860DAEC72D8}"/>
              </a:ext>
            </a:extLst>
          </p:cNvPr>
          <p:cNvSpPr>
            <a:spLocks noGrp="1"/>
          </p:cNvSpPr>
          <p:nvPr>
            <p:ph type="body" sz="quarter" idx="13" hasCustomPrompt="1"/>
          </p:nvPr>
        </p:nvSpPr>
        <p:spPr>
          <a:xfrm>
            <a:off x="661980" y="535257"/>
            <a:ext cx="10868040" cy="311151"/>
          </a:xfrm>
        </p:spPr>
        <p:txBody>
          <a:bodyPr anchor="ctr"/>
          <a:lstStyle>
            <a:lvl1pPr marL="0" indent="0" algn="ctr">
              <a:buNone/>
              <a:defRPr sz="1200">
                <a:solidFill>
                  <a:schemeClr val="accent5">
                    <a:lumMod val="60000"/>
                    <a:lumOff val="40000"/>
                  </a:schemeClr>
                </a:solidFill>
              </a:defRPr>
            </a:lvl1pPr>
          </a:lstStyle>
          <a:p>
            <a:pPr lvl="0"/>
            <a:r>
              <a:rPr lang="en-US"/>
              <a:t>YOUR EXPERTS</a:t>
            </a:r>
          </a:p>
        </p:txBody>
      </p:sp>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661982" y="1020189"/>
            <a:ext cx="10868039" cy="482523"/>
          </a:xfrm>
        </p:spPr>
        <p:txBody>
          <a:bodyPr anchor="ctr"/>
          <a:lstStyle>
            <a:lvl1pPr marL="0" indent="0" algn="ctr">
              <a:buNone/>
              <a:defRPr sz="3600" b="0" i="0">
                <a:solidFill>
                  <a:schemeClr val="bg1"/>
                </a:solidFill>
                <a:latin typeface="Rockwell" panose="02060603020205020403" pitchFamily="18" charset="77"/>
              </a:defRPr>
            </a:lvl1pPr>
          </a:lstStyle>
          <a:p>
            <a:pPr lvl="0"/>
            <a:r>
              <a:rPr lang="en-US"/>
              <a:t>Meet the Team</a:t>
            </a:r>
          </a:p>
        </p:txBody>
      </p:sp>
      <p:sp>
        <p:nvSpPr>
          <p:cNvPr id="44" name="Text Placeholder 39">
            <a:extLst>
              <a:ext uri="{FF2B5EF4-FFF2-40B4-BE49-F238E27FC236}">
                <a16:creationId xmlns:a16="http://schemas.microsoft.com/office/drawing/2014/main" id="{E9EFA690-A980-7FA9-C692-163C925744EF}"/>
              </a:ext>
            </a:extLst>
          </p:cNvPr>
          <p:cNvSpPr>
            <a:spLocks noGrp="1"/>
          </p:cNvSpPr>
          <p:nvPr>
            <p:ph type="body" sz="quarter" idx="17" hasCustomPrompt="1"/>
          </p:nvPr>
        </p:nvSpPr>
        <p:spPr>
          <a:xfrm>
            <a:off x="1301915"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5" name="Text Placeholder 39">
            <a:extLst>
              <a:ext uri="{FF2B5EF4-FFF2-40B4-BE49-F238E27FC236}">
                <a16:creationId xmlns:a16="http://schemas.microsoft.com/office/drawing/2014/main" id="{DCB9B46A-BD60-9B3B-89F8-ABB4E285D901}"/>
              </a:ext>
            </a:extLst>
          </p:cNvPr>
          <p:cNvSpPr>
            <a:spLocks noGrp="1"/>
          </p:cNvSpPr>
          <p:nvPr>
            <p:ph type="body" sz="quarter" idx="15" hasCustomPrompt="1"/>
          </p:nvPr>
        </p:nvSpPr>
        <p:spPr>
          <a:xfrm>
            <a:off x="1323960"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6" name="Text Placeholder 39">
            <a:extLst>
              <a:ext uri="{FF2B5EF4-FFF2-40B4-BE49-F238E27FC236}">
                <a16:creationId xmlns:a16="http://schemas.microsoft.com/office/drawing/2014/main" id="{36EAD052-C66A-EF4D-FE74-C458CDB3E751}"/>
              </a:ext>
            </a:extLst>
          </p:cNvPr>
          <p:cNvSpPr>
            <a:spLocks noGrp="1"/>
          </p:cNvSpPr>
          <p:nvPr>
            <p:ph type="body" sz="quarter" idx="16" hasCustomPrompt="1"/>
          </p:nvPr>
        </p:nvSpPr>
        <p:spPr>
          <a:xfrm>
            <a:off x="1312424"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47" name="Text Placeholder 39">
            <a:extLst>
              <a:ext uri="{FF2B5EF4-FFF2-40B4-BE49-F238E27FC236}">
                <a16:creationId xmlns:a16="http://schemas.microsoft.com/office/drawing/2014/main" id="{2F780D19-B179-CF38-7926-537F9059D35A}"/>
              </a:ext>
            </a:extLst>
          </p:cNvPr>
          <p:cNvSpPr>
            <a:spLocks noGrp="1"/>
          </p:cNvSpPr>
          <p:nvPr>
            <p:ph type="body" sz="quarter" idx="18" hasCustomPrompt="1"/>
          </p:nvPr>
        </p:nvSpPr>
        <p:spPr>
          <a:xfrm>
            <a:off x="4851491"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8" name="Text Placeholder 39">
            <a:extLst>
              <a:ext uri="{FF2B5EF4-FFF2-40B4-BE49-F238E27FC236}">
                <a16:creationId xmlns:a16="http://schemas.microsoft.com/office/drawing/2014/main" id="{1712FA79-D0BF-5015-AD73-9CA39EF20104}"/>
              </a:ext>
            </a:extLst>
          </p:cNvPr>
          <p:cNvSpPr>
            <a:spLocks noGrp="1"/>
          </p:cNvSpPr>
          <p:nvPr>
            <p:ph type="body" sz="quarter" idx="19" hasCustomPrompt="1"/>
          </p:nvPr>
        </p:nvSpPr>
        <p:spPr>
          <a:xfrm>
            <a:off x="4873536"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9" name="Text Placeholder 39">
            <a:extLst>
              <a:ext uri="{FF2B5EF4-FFF2-40B4-BE49-F238E27FC236}">
                <a16:creationId xmlns:a16="http://schemas.microsoft.com/office/drawing/2014/main" id="{BCC8CFB6-2079-C291-2FE2-099ADC1E472E}"/>
              </a:ext>
            </a:extLst>
          </p:cNvPr>
          <p:cNvSpPr>
            <a:spLocks noGrp="1"/>
          </p:cNvSpPr>
          <p:nvPr>
            <p:ph type="body" sz="quarter" idx="20" hasCustomPrompt="1"/>
          </p:nvPr>
        </p:nvSpPr>
        <p:spPr>
          <a:xfrm>
            <a:off x="4862000"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50" name="Text Placeholder 39">
            <a:extLst>
              <a:ext uri="{FF2B5EF4-FFF2-40B4-BE49-F238E27FC236}">
                <a16:creationId xmlns:a16="http://schemas.microsoft.com/office/drawing/2014/main" id="{754BCCAE-310F-453F-CCE6-29B2D29A01A5}"/>
              </a:ext>
            </a:extLst>
          </p:cNvPr>
          <p:cNvSpPr>
            <a:spLocks noGrp="1"/>
          </p:cNvSpPr>
          <p:nvPr>
            <p:ph type="body" sz="quarter" idx="21" hasCustomPrompt="1"/>
          </p:nvPr>
        </p:nvSpPr>
        <p:spPr>
          <a:xfrm>
            <a:off x="8412600"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51" name="Text Placeholder 39">
            <a:extLst>
              <a:ext uri="{FF2B5EF4-FFF2-40B4-BE49-F238E27FC236}">
                <a16:creationId xmlns:a16="http://schemas.microsoft.com/office/drawing/2014/main" id="{775CD2B2-BA4B-3EB7-F10C-5E8AC23BDC71}"/>
              </a:ext>
            </a:extLst>
          </p:cNvPr>
          <p:cNvSpPr>
            <a:spLocks noGrp="1"/>
          </p:cNvSpPr>
          <p:nvPr>
            <p:ph type="body" sz="quarter" idx="22" hasCustomPrompt="1"/>
          </p:nvPr>
        </p:nvSpPr>
        <p:spPr>
          <a:xfrm>
            <a:off x="8434647"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52" name="Text Placeholder 39">
            <a:extLst>
              <a:ext uri="{FF2B5EF4-FFF2-40B4-BE49-F238E27FC236}">
                <a16:creationId xmlns:a16="http://schemas.microsoft.com/office/drawing/2014/main" id="{7536DDBB-3D93-5EEB-F84F-14C7B331DC76}"/>
              </a:ext>
            </a:extLst>
          </p:cNvPr>
          <p:cNvSpPr>
            <a:spLocks noGrp="1"/>
          </p:cNvSpPr>
          <p:nvPr>
            <p:ph type="body" sz="quarter" idx="23" hasCustomPrompt="1"/>
          </p:nvPr>
        </p:nvSpPr>
        <p:spPr>
          <a:xfrm>
            <a:off x="8423111"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2" name="TextBox 1">
            <a:extLst>
              <a:ext uri="{FF2B5EF4-FFF2-40B4-BE49-F238E27FC236}">
                <a16:creationId xmlns:a16="http://schemas.microsoft.com/office/drawing/2014/main" id="{F33C04CD-4890-D7C4-C1D5-25565A56BD5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BEA432BC-6728-51B7-DF5D-68CFAD028A8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99455703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Bio">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842662" y="1482642"/>
            <a:ext cx="5253337" cy="482523"/>
          </a:xfrm>
        </p:spPr>
        <p:txBody>
          <a:bodyPr anchor="ctr"/>
          <a:lstStyle>
            <a:lvl1pPr marL="0" indent="0" algn="l">
              <a:buNone/>
              <a:defRPr sz="3600" b="0" i="0">
                <a:solidFill>
                  <a:schemeClr val="bg1"/>
                </a:solidFill>
                <a:latin typeface="Rockwell" panose="02060603020205020403" pitchFamily="18" charset="77"/>
              </a:defRPr>
            </a:lvl1pPr>
          </a:lstStyle>
          <a:p>
            <a:pPr lvl="0"/>
            <a:r>
              <a:rPr lang="en-US"/>
              <a:t>Name here</a:t>
            </a:r>
          </a:p>
        </p:txBody>
      </p:sp>
      <p:sp>
        <p:nvSpPr>
          <p:cNvPr id="9" name="Text Placeholder 8">
            <a:extLst>
              <a:ext uri="{FF2B5EF4-FFF2-40B4-BE49-F238E27FC236}">
                <a16:creationId xmlns:a16="http://schemas.microsoft.com/office/drawing/2014/main" id="{14538959-8937-CCD4-8B2D-22416479A29B}"/>
              </a:ext>
            </a:extLst>
          </p:cNvPr>
          <p:cNvSpPr>
            <a:spLocks noGrp="1"/>
          </p:cNvSpPr>
          <p:nvPr>
            <p:ph type="body" sz="quarter" idx="15" hasCustomPrompt="1"/>
          </p:nvPr>
        </p:nvSpPr>
        <p:spPr>
          <a:xfrm>
            <a:off x="838202" y="2181605"/>
            <a:ext cx="5253337" cy="482523"/>
          </a:xfrm>
        </p:spPr>
        <p:txBody>
          <a:bodyPr/>
          <a:lstStyle>
            <a:lvl1pPr marL="0" indent="0">
              <a:buNone/>
              <a:defRPr sz="1100">
                <a:solidFill>
                  <a:schemeClr val="bg2"/>
                </a:solidFill>
              </a:defRPr>
            </a:lvl1pPr>
          </a:lstStyle>
          <a:p>
            <a:pPr lvl="0"/>
            <a:r>
              <a:rPr lang="en-US"/>
              <a:t>Job title info here</a:t>
            </a:r>
          </a:p>
          <a:p>
            <a:pPr lvl="0"/>
            <a:r>
              <a:rPr kumimoji="0" lang="en-US" sz="1100" u="none" strike="noStrike" kern="1200" cap="none" spc="0" normalizeH="0" baseline="0" noProof="0">
                <a:ln>
                  <a:noFill/>
                </a:ln>
                <a:solidFill>
                  <a:schemeClr val="bg2"/>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Navigate360</a:t>
            </a:r>
            <a:endParaRPr lang="en-US"/>
          </a:p>
        </p:txBody>
      </p:sp>
      <p:sp>
        <p:nvSpPr>
          <p:cNvPr id="11" name="Text Placeholder 10">
            <a:extLst>
              <a:ext uri="{FF2B5EF4-FFF2-40B4-BE49-F238E27FC236}">
                <a16:creationId xmlns:a16="http://schemas.microsoft.com/office/drawing/2014/main" id="{B88597E3-E676-F21D-9D48-C98A0B2773DA}"/>
              </a:ext>
            </a:extLst>
          </p:cNvPr>
          <p:cNvSpPr>
            <a:spLocks noGrp="1"/>
          </p:cNvSpPr>
          <p:nvPr>
            <p:ph type="body" sz="quarter" idx="16" hasCustomPrompt="1"/>
          </p:nvPr>
        </p:nvSpPr>
        <p:spPr>
          <a:xfrm>
            <a:off x="838201" y="2963006"/>
            <a:ext cx="5253337" cy="2694383"/>
          </a:xfrm>
        </p:spPr>
        <p:txBody>
          <a:bodyPr/>
          <a:lstStyle>
            <a:lvl1pPr marL="285744" indent="-285744">
              <a:buClr>
                <a:schemeClr val="accent4"/>
              </a:buClr>
              <a:buFont typeface="Arial" panose="020B0604020202020204" pitchFamily="34" charset="0"/>
              <a:buChar char="•"/>
              <a:defRPr sz="140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br>
              <a:rPr lang="en-US"/>
            </a:b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endParaRPr lang="en-US"/>
          </a:p>
          <a:p>
            <a:pPr lvl="0"/>
            <a:r>
              <a:rPr lang="en-US"/>
              <a:t>Ut </a:t>
            </a:r>
            <a:r>
              <a:rPr lang="en-US" err="1"/>
              <a:t>laoreet</a:t>
            </a:r>
            <a:r>
              <a:rPr lang="en-US"/>
              <a:t> dolore magna </a:t>
            </a:r>
            <a:r>
              <a:rPr lang="en-US" err="1"/>
              <a:t>aliquam</a:t>
            </a:r>
            <a:r>
              <a:rPr lang="en-US"/>
              <a:t> </a:t>
            </a:r>
            <a:r>
              <a:rPr lang="en-US" err="1"/>
              <a:t>erat</a:t>
            </a:r>
            <a:r>
              <a:rPr lang="en-US"/>
              <a:t> </a:t>
            </a:r>
            <a:r>
              <a:rPr lang="en-US" err="1"/>
              <a:t>volutpat</a:t>
            </a:r>
            <a:r>
              <a:rPr lang="en-US"/>
              <a:t>. </a:t>
            </a:r>
            <a:br>
              <a:rPr lang="en-US"/>
            </a:b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endParaRPr lang="en-US"/>
          </a:p>
          <a:p>
            <a:pPr lvl="0"/>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br>
              <a:rPr lang="en-US"/>
            </a:b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Duis autem vel </a:t>
            </a:r>
            <a:r>
              <a:rPr lang="en-US" err="1"/>
              <a:t>eum</a:t>
            </a:r>
            <a:r>
              <a:rPr lang="en-US"/>
              <a:t> </a:t>
            </a:r>
            <a:r>
              <a:rPr lang="en-US" err="1"/>
              <a:t>iriure</a:t>
            </a:r>
            <a:r>
              <a:rPr lang="en-US"/>
              <a:t> dolor in </a:t>
            </a:r>
            <a:r>
              <a:rPr lang="en-US" err="1"/>
              <a:t>hendrerit</a:t>
            </a:r>
            <a:endParaRPr lang="en-US"/>
          </a:p>
        </p:txBody>
      </p:sp>
      <p:sp>
        <p:nvSpPr>
          <p:cNvPr id="17" name="Picture Placeholder 16">
            <a:extLst>
              <a:ext uri="{FF2B5EF4-FFF2-40B4-BE49-F238E27FC236}">
                <a16:creationId xmlns:a16="http://schemas.microsoft.com/office/drawing/2014/main" id="{5F0529B0-653F-6871-5E39-3EAB674E70AE}"/>
              </a:ext>
            </a:extLst>
          </p:cNvPr>
          <p:cNvSpPr>
            <a:spLocks noGrp="1"/>
          </p:cNvSpPr>
          <p:nvPr>
            <p:ph type="pic" sz="quarter" idx="17" hasCustomPrompt="1"/>
          </p:nvPr>
        </p:nvSpPr>
        <p:spPr>
          <a:xfrm>
            <a:off x="7114709" y="1335070"/>
            <a:ext cx="3970479" cy="3970479"/>
          </a:xfrm>
          <a:custGeom>
            <a:avLst/>
            <a:gdLst>
              <a:gd name="connsiteX0" fmla="*/ 1985239 w 3970478"/>
              <a:gd name="connsiteY0" fmla="*/ 0 h 3970478"/>
              <a:gd name="connsiteX1" fmla="*/ 3970478 w 3970478"/>
              <a:gd name="connsiteY1" fmla="*/ 1985239 h 3970478"/>
              <a:gd name="connsiteX2" fmla="*/ 1985239 w 3970478"/>
              <a:gd name="connsiteY2" fmla="*/ 3970478 h 3970478"/>
              <a:gd name="connsiteX3" fmla="*/ 0 w 3970478"/>
              <a:gd name="connsiteY3" fmla="*/ 1985239 h 3970478"/>
              <a:gd name="connsiteX4" fmla="*/ 1985239 w 3970478"/>
              <a:gd name="connsiteY4" fmla="*/ 0 h 397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478" h="3970478">
                <a:moveTo>
                  <a:pt x="1985239" y="0"/>
                </a:moveTo>
                <a:cubicBezTo>
                  <a:pt x="3081656" y="0"/>
                  <a:pt x="3970478" y="888822"/>
                  <a:pt x="3970478" y="1985239"/>
                </a:cubicBezTo>
                <a:cubicBezTo>
                  <a:pt x="3970478" y="3081656"/>
                  <a:pt x="3081656" y="3970478"/>
                  <a:pt x="1985239" y="3970478"/>
                </a:cubicBezTo>
                <a:cubicBezTo>
                  <a:pt x="888822" y="3970478"/>
                  <a:pt x="0" y="3081656"/>
                  <a:pt x="0" y="1985239"/>
                </a:cubicBezTo>
                <a:cubicBezTo>
                  <a:pt x="0" y="888822"/>
                  <a:pt x="888822" y="0"/>
                  <a:pt x="1985239"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F5A902BB-2814-CA5F-CDAA-E82253955E5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199AE56-ADFE-221F-80D0-0E64A6EC159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2858086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Guest Speak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Picture Placeholder 15">
            <a:extLst>
              <a:ext uri="{FF2B5EF4-FFF2-40B4-BE49-F238E27FC236}">
                <a16:creationId xmlns:a16="http://schemas.microsoft.com/office/drawing/2014/main" id="{BA4ED61C-866A-EDCA-A727-9205896D280F}"/>
              </a:ext>
            </a:extLst>
          </p:cNvPr>
          <p:cNvSpPr>
            <a:spLocks noGrp="1"/>
          </p:cNvSpPr>
          <p:nvPr>
            <p:ph type="pic" sz="quarter" idx="13" hasCustomPrompt="1"/>
          </p:nvPr>
        </p:nvSpPr>
        <p:spPr>
          <a:xfrm>
            <a:off x="6775085" y="1248410"/>
            <a:ext cx="3915083" cy="3886895"/>
          </a:xfrm>
          <a:custGeom>
            <a:avLst/>
            <a:gdLst>
              <a:gd name="connsiteX0" fmla="*/ 101292 w 3915083"/>
              <a:gd name="connsiteY0" fmla="*/ 0 h 3886895"/>
              <a:gd name="connsiteX1" fmla="*/ 3813791 w 3915083"/>
              <a:gd name="connsiteY1" fmla="*/ 0 h 3886895"/>
              <a:gd name="connsiteX2" fmla="*/ 3915083 w 3915083"/>
              <a:gd name="connsiteY2" fmla="*/ 101292 h 3886895"/>
              <a:gd name="connsiteX3" fmla="*/ 3915083 w 3915083"/>
              <a:gd name="connsiteY3" fmla="*/ 3785603 h 3886895"/>
              <a:gd name="connsiteX4" fmla="*/ 3813791 w 3915083"/>
              <a:gd name="connsiteY4" fmla="*/ 3886895 h 3886895"/>
              <a:gd name="connsiteX5" fmla="*/ 101292 w 3915083"/>
              <a:gd name="connsiteY5" fmla="*/ 3886895 h 3886895"/>
              <a:gd name="connsiteX6" fmla="*/ 0 w 3915083"/>
              <a:gd name="connsiteY6" fmla="*/ 3785603 h 3886895"/>
              <a:gd name="connsiteX7" fmla="*/ 0 w 3915083"/>
              <a:gd name="connsiteY7" fmla="*/ 101292 h 3886895"/>
              <a:gd name="connsiteX8" fmla="*/ 101292 w 3915083"/>
              <a:gd name="connsiteY8" fmla="*/ 0 h 388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86895">
                <a:moveTo>
                  <a:pt x="101292" y="0"/>
                </a:moveTo>
                <a:lnTo>
                  <a:pt x="3813791" y="0"/>
                </a:lnTo>
                <a:cubicBezTo>
                  <a:pt x="3869733" y="0"/>
                  <a:pt x="3915083" y="45350"/>
                  <a:pt x="3915083" y="101292"/>
                </a:cubicBezTo>
                <a:lnTo>
                  <a:pt x="3915083" y="3785603"/>
                </a:lnTo>
                <a:cubicBezTo>
                  <a:pt x="3915083" y="3841545"/>
                  <a:pt x="3869733" y="3886895"/>
                  <a:pt x="3813791" y="3886895"/>
                </a:cubicBezTo>
                <a:lnTo>
                  <a:pt x="101292" y="3886895"/>
                </a:lnTo>
                <a:cubicBezTo>
                  <a:pt x="45350" y="3886895"/>
                  <a:pt x="0" y="3841545"/>
                  <a:pt x="0" y="3785603"/>
                </a:cubicBezTo>
                <a:lnTo>
                  <a:pt x="0" y="101292"/>
                </a:lnTo>
                <a:cubicBezTo>
                  <a:pt x="0" y="45350"/>
                  <a:pt x="45350" y="0"/>
                  <a:pt x="101292"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TODAY’S GUEST</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5" y="1725508"/>
            <a:ext cx="4671751"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6" y="3186889"/>
            <a:ext cx="4671749"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6" y="2532675"/>
            <a:ext cx="4700845" cy="578643"/>
          </a:xfrm>
        </p:spPr>
        <p:txBody>
          <a:bodyPr/>
          <a:lstStyle>
            <a:lvl1pPr marL="0" indent="0">
              <a:buNone/>
              <a:defRPr sz="1100"/>
            </a:lvl1pPr>
          </a:lstStyle>
          <a:p>
            <a:pPr lvl="0"/>
            <a:r>
              <a:rPr lang="en-US"/>
              <a:t>Job Title</a:t>
            </a:r>
          </a:p>
          <a:p>
            <a:pPr lvl="0"/>
            <a:r>
              <a:rPr lang="en-US"/>
              <a:t>City Name, Company</a:t>
            </a:r>
          </a:p>
        </p:txBody>
      </p:sp>
      <p:sp>
        <p:nvSpPr>
          <p:cNvPr id="3" name="TextBox 2">
            <a:extLst>
              <a:ext uri="{FF2B5EF4-FFF2-40B4-BE49-F238E27FC236}">
                <a16:creationId xmlns:a16="http://schemas.microsoft.com/office/drawing/2014/main" id="{75328252-A607-78B9-1416-3173CAB13FD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6BE03E53-4653-11E4-8359-ECE22CD4C17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4178904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1 Column">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10515599"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6" name="Text Placeholder 5">
            <a:extLst>
              <a:ext uri="{FF2B5EF4-FFF2-40B4-BE49-F238E27FC236}">
                <a16:creationId xmlns:a16="http://schemas.microsoft.com/office/drawing/2014/main" id="{60D79833-C186-8214-0C16-AA9FEB5A3C7C}"/>
              </a:ext>
            </a:extLst>
          </p:cNvPr>
          <p:cNvSpPr>
            <a:spLocks noGrp="1"/>
          </p:cNvSpPr>
          <p:nvPr>
            <p:ph type="body" sz="quarter" idx="17" hasCustomPrompt="1"/>
          </p:nvPr>
        </p:nvSpPr>
        <p:spPr>
          <a:xfrm>
            <a:off x="838200" y="2616202"/>
            <a:ext cx="10515600" cy="3141663"/>
          </a:xfrm>
        </p:spPr>
        <p:txBody>
          <a:bodyPr/>
          <a:lstStyle>
            <a:lvl1pPr marL="0" indent="0">
              <a:buNone/>
              <a:defRPr/>
            </a:lvl1pPr>
          </a:lstStyle>
          <a:p>
            <a:pPr lvl="0"/>
            <a:r>
              <a:rPr lang="en-US"/>
              <a:t>Lorem ipsum odor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Rutrum</a:t>
            </a:r>
            <a:r>
              <a:rPr lang="en-US"/>
              <a:t> </a:t>
            </a:r>
            <a:r>
              <a:rPr lang="en-US" err="1"/>
              <a:t>aliquam</a:t>
            </a:r>
            <a:r>
              <a:rPr lang="en-US"/>
              <a:t> </a:t>
            </a:r>
            <a:r>
              <a:rPr lang="en-US" err="1"/>
              <a:t>sollicitudin</a:t>
            </a:r>
            <a:r>
              <a:rPr lang="en-US"/>
              <a:t> </a:t>
            </a:r>
            <a:r>
              <a:rPr lang="en-US" err="1"/>
              <a:t>commodo</a:t>
            </a:r>
            <a:r>
              <a:rPr lang="en-US"/>
              <a:t> id </a:t>
            </a:r>
            <a:r>
              <a:rPr lang="en-US" err="1"/>
              <a:t>dapibus</a:t>
            </a:r>
            <a:r>
              <a:rPr lang="en-US"/>
              <a:t> </a:t>
            </a:r>
            <a:r>
              <a:rPr lang="en-US" err="1"/>
              <a:t>rutrum</a:t>
            </a:r>
            <a:r>
              <a:rPr lang="en-US"/>
              <a:t>. Magna </a:t>
            </a:r>
            <a:r>
              <a:rPr lang="en-US" err="1"/>
              <a:t>vulputate</a:t>
            </a:r>
            <a:r>
              <a:rPr lang="en-US"/>
              <a:t> </a:t>
            </a:r>
            <a:r>
              <a:rPr lang="en-US" err="1"/>
              <a:t>donec</a:t>
            </a:r>
            <a:r>
              <a:rPr lang="en-US"/>
              <a:t> </a:t>
            </a:r>
            <a:r>
              <a:rPr lang="en-US" err="1"/>
              <a:t>arcu</a:t>
            </a:r>
            <a:r>
              <a:rPr lang="en-US"/>
              <a:t> </a:t>
            </a:r>
            <a:r>
              <a:rPr lang="en-US" err="1"/>
              <a:t>ridiculus</a:t>
            </a:r>
            <a:r>
              <a:rPr lang="en-US"/>
              <a:t> </a:t>
            </a:r>
            <a:r>
              <a:rPr lang="en-US" err="1"/>
              <a:t>cubilia</a:t>
            </a:r>
            <a:r>
              <a:rPr lang="en-US"/>
              <a:t> </a:t>
            </a:r>
            <a:r>
              <a:rPr lang="en-US" err="1"/>
              <a:t>consequat</a:t>
            </a:r>
            <a:r>
              <a:rPr lang="en-US"/>
              <a:t> </a:t>
            </a:r>
            <a:r>
              <a:rPr lang="en-US" err="1"/>
              <a:t>egestas</a:t>
            </a:r>
            <a:r>
              <a:rPr lang="en-US"/>
              <a:t> </a:t>
            </a:r>
            <a:r>
              <a:rPr lang="en-US" err="1"/>
              <a:t>elementum</a:t>
            </a:r>
            <a:r>
              <a:rPr lang="en-US"/>
              <a:t> </a:t>
            </a:r>
            <a:r>
              <a:rPr lang="en-US" err="1"/>
              <a:t>quam</a:t>
            </a:r>
            <a:r>
              <a:rPr lang="en-US"/>
              <a:t>. Fringilla in integer integer </a:t>
            </a:r>
            <a:r>
              <a:rPr lang="en-US" err="1"/>
              <a:t>facilisi</a:t>
            </a:r>
            <a:r>
              <a:rPr lang="en-US"/>
              <a:t> </a:t>
            </a:r>
            <a:r>
              <a:rPr lang="en-US" err="1"/>
              <a:t>platea</a:t>
            </a:r>
            <a:r>
              <a:rPr lang="en-US"/>
              <a:t>. </a:t>
            </a:r>
            <a:r>
              <a:rPr lang="en-US" err="1"/>
              <a:t>Primis</a:t>
            </a:r>
            <a:r>
              <a:rPr lang="en-US"/>
              <a:t> </a:t>
            </a:r>
            <a:r>
              <a:rPr lang="en-US" err="1"/>
              <a:t>natoque</a:t>
            </a:r>
            <a:r>
              <a:rPr lang="en-US"/>
              <a:t> </a:t>
            </a:r>
            <a:r>
              <a:rPr lang="en-US" err="1"/>
              <a:t>aenean</a:t>
            </a:r>
            <a:r>
              <a:rPr lang="en-US"/>
              <a:t> non </a:t>
            </a:r>
            <a:r>
              <a:rPr lang="en-US" err="1"/>
              <a:t>urna</a:t>
            </a:r>
            <a:r>
              <a:rPr lang="en-US"/>
              <a:t> </a:t>
            </a:r>
            <a:r>
              <a:rPr lang="en-US" err="1"/>
              <a:t>aenean</a:t>
            </a:r>
            <a:r>
              <a:rPr lang="en-US"/>
              <a:t> </a:t>
            </a:r>
            <a:r>
              <a:rPr lang="en-US" err="1"/>
              <a:t>adipiscing</a:t>
            </a:r>
            <a:r>
              <a:rPr lang="en-US"/>
              <a:t> </a:t>
            </a:r>
            <a:r>
              <a:rPr lang="en-US" err="1"/>
              <a:t>posuere</a:t>
            </a:r>
            <a:r>
              <a:rPr lang="en-US"/>
              <a:t> </a:t>
            </a:r>
            <a:r>
              <a:rPr lang="en-US" err="1"/>
              <a:t>tincidunt</a:t>
            </a:r>
            <a:r>
              <a:rPr lang="en-US"/>
              <a:t>. </a:t>
            </a:r>
            <a:r>
              <a:rPr lang="en-US" err="1"/>
              <a:t>Sodales</a:t>
            </a:r>
            <a:r>
              <a:rPr lang="en-US"/>
              <a:t> </a:t>
            </a:r>
            <a:r>
              <a:rPr lang="en-US" err="1"/>
              <a:t>quis</a:t>
            </a:r>
            <a:r>
              <a:rPr lang="en-US"/>
              <a:t> curae </a:t>
            </a:r>
            <a:r>
              <a:rPr lang="en-US" err="1"/>
              <a:t>finibus</a:t>
            </a:r>
            <a:r>
              <a:rPr lang="en-US"/>
              <a:t> sit </a:t>
            </a:r>
            <a:r>
              <a:rPr lang="en-US" err="1"/>
              <a:t>condimentum</a:t>
            </a:r>
            <a:r>
              <a:rPr lang="en-US"/>
              <a:t> </a:t>
            </a:r>
            <a:r>
              <a:rPr lang="en-US" err="1"/>
              <a:t>quisque</a:t>
            </a:r>
            <a:r>
              <a:rPr lang="en-US"/>
              <a:t>. </a:t>
            </a:r>
            <a:r>
              <a:rPr lang="en-US" err="1"/>
              <a:t>Inceptos</a:t>
            </a:r>
            <a:r>
              <a:rPr lang="en-US"/>
              <a:t> </a:t>
            </a:r>
            <a:r>
              <a:rPr lang="en-US" err="1"/>
              <a:t>sagittis</a:t>
            </a:r>
            <a:r>
              <a:rPr lang="en-US"/>
              <a:t> </a:t>
            </a:r>
            <a:r>
              <a:rPr lang="en-US" err="1"/>
              <a:t>nibh</a:t>
            </a:r>
            <a:r>
              <a:rPr lang="en-US"/>
              <a:t> </a:t>
            </a:r>
            <a:r>
              <a:rPr lang="en-US" err="1"/>
              <a:t>accumsan</a:t>
            </a:r>
            <a:r>
              <a:rPr lang="en-US"/>
              <a:t> </a:t>
            </a:r>
            <a:r>
              <a:rPr lang="en-US" err="1"/>
              <a:t>mollis</a:t>
            </a:r>
            <a:r>
              <a:rPr lang="en-US"/>
              <a:t> ipsum sit ac </a:t>
            </a:r>
            <a:r>
              <a:rPr lang="en-US" err="1"/>
              <a:t>netus</a:t>
            </a:r>
            <a:r>
              <a:rPr lang="en-US"/>
              <a:t>.</a:t>
            </a:r>
          </a:p>
          <a:p>
            <a:pPr lvl="0"/>
            <a:endParaRPr lang="en-US"/>
          </a:p>
          <a:p>
            <a:pPr lvl="0"/>
            <a:r>
              <a:rPr lang="en-US" err="1"/>
              <a:t>Consectetur</a:t>
            </a:r>
            <a:r>
              <a:rPr lang="en-US"/>
              <a:t> </a:t>
            </a:r>
            <a:r>
              <a:rPr lang="en-US" err="1"/>
              <a:t>scelerisque</a:t>
            </a:r>
            <a:r>
              <a:rPr lang="en-US"/>
              <a:t> </a:t>
            </a:r>
            <a:r>
              <a:rPr lang="en-US" err="1"/>
              <a:t>aliquam</a:t>
            </a:r>
            <a:r>
              <a:rPr lang="en-US"/>
              <a:t> </a:t>
            </a:r>
            <a:r>
              <a:rPr lang="en-US" err="1"/>
              <a:t>felis</a:t>
            </a:r>
            <a:r>
              <a:rPr lang="en-US"/>
              <a:t> cursus </a:t>
            </a:r>
            <a:r>
              <a:rPr lang="en-US" err="1"/>
              <a:t>fringilla</a:t>
            </a:r>
            <a:r>
              <a:rPr lang="en-US"/>
              <a:t> </a:t>
            </a:r>
            <a:r>
              <a:rPr lang="en-US" err="1"/>
              <a:t>cubilia</a:t>
            </a:r>
            <a:r>
              <a:rPr lang="en-US"/>
              <a:t> eros? </a:t>
            </a:r>
            <a:r>
              <a:rPr lang="en-US" err="1"/>
              <a:t>Nibh</a:t>
            </a:r>
            <a:r>
              <a:rPr lang="en-US"/>
              <a:t> lacinia auctor </a:t>
            </a:r>
            <a:r>
              <a:rPr lang="en-US" err="1"/>
              <a:t>etiam</a:t>
            </a:r>
            <a:r>
              <a:rPr lang="en-US"/>
              <a:t> magna sem. </a:t>
            </a:r>
            <a:r>
              <a:rPr lang="en-US" err="1"/>
              <a:t>Habitasse</a:t>
            </a:r>
            <a:r>
              <a:rPr lang="en-US"/>
              <a:t> </a:t>
            </a:r>
            <a:r>
              <a:rPr lang="en-US" err="1"/>
              <a:t>feugiat</a:t>
            </a:r>
            <a:r>
              <a:rPr lang="en-US"/>
              <a:t> </a:t>
            </a:r>
            <a:r>
              <a:rPr lang="en-US" err="1"/>
              <a:t>vulputate</a:t>
            </a:r>
            <a:r>
              <a:rPr lang="en-US"/>
              <a:t> </a:t>
            </a:r>
            <a:r>
              <a:rPr lang="en-US" err="1"/>
              <a:t>donec</a:t>
            </a:r>
            <a:r>
              <a:rPr lang="en-US"/>
              <a:t> </a:t>
            </a:r>
            <a:r>
              <a:rPr lang="en-US" err="1"/>
              <a:t>felis</a:t>
            </a:r>
            <a:r>
              <a:rPr lang="en-US"/>
              <a:t> </a:t>
            </a:r>
            <a:r>
              <a:rPr lang="en-US" err="1"/>
              <a:t>tortor</a:t>
            </a:r>
            <a:r>
              <a:rPr lang="en-US"/>
              <a:t> ac. </a:t>
            </a:r>
            <a:r>
              <a:rPr lang="en-US" err="1"/>
              <a:t>Malesuada</a:t>
            </a:r>
            <a:r>
              <a:rPr lang="en-US"/>
              <a:t> </a:t>
            </a:r>
            <a:r>
              <a:rPr lang="en-US" err="1"/>
              <a:t>commodo</a:t>
            </a:r>
            <a:r>
              <a:rPr lang="en-US"/>
              <a:t> </a:t>
            </a:r>
            <a:r>
              <a:rPr lang="en-US" err="1"/>
              <a:t>maecenas</a:t>
            </a:r>
            <a:r>
              <a:rPr lang="en-US"/>
              <a:t>, </a:t>
            </a:r>
            <a:r>
              <a:rPr lang="en-US" err="1"/>
              <a:t>quisque</a:t>
            </a:r>
            <a:r>
              <a:rPr lang="en-US"/>
              <a:t> </a:t>
            </a:r>
            <a:r>
              <a:rPr lang="en-US" err="1"/>
              <a:t>iaculis</a:t>
            </a:r>
            <a:r>
              <a:rPr lang="en-US"/>
              <a:t> </a:t>
            </a:r>
            <a:r>
              <a:rPr lang="en-US" err="1"/>
              <a:t>eleifend</a:t>
            </a:r>
            <a:r>
              <a:rPr lang="en-US"/>
              <a:t> mus. Justo </a:t>
            </a:r>
            <a:r>
              <a:rPr lang="en-US" err="1"/>
              <a:t>ornare</a:t>
            </a:r>
            <a:r>
              <a:rPr lang="en-US"/>
              <a:t> </a:t>
            </a:r>
            <a:r>
              <a:rPr lang="en-US" err="1"/>
              <a:t>adipiscing</a:t>
            </a:r>
            <a:r>
              <a:rPr lang="en-US"/>
              <a:t> </a:t>
            </a:r>
            <a:r>
              <a:rPr lang="en-US" err="1"/>
              <a:t>mus</a:t>
            </a:r>
            <a:r>
              <a:rPr lang="en-US"/>
              <a:t>; </a:t>
            </a:r>
            <a:r>
              <a:rPr lang="en-US" err="1"/>
              <a:t>ultricies</a:t>
            </a:r>
            <a:r>
              <a:rPr lang="en-US"/>
              <a:t> </a:t>
            </a:r>
            <a:r>
              <a:rPr lang="en-US" err="1"/>
              <a:t>platea</a:t>
            </a:r>
            <a:r>
              <a:rPr lang="en-US"/>
              <a:t> </a:t>
            </a:r>
            <a:r>
              <a:rPr lang="en-US" err="1"/>
              <a:t>dignissim</a:t>
            </a:r>
            <a:r>
              <a:rPr lang="en-US"/>
              <a:t>. </a:t>
            </a:r>
            <a:r>
              <a:rPr lang="en-US" err="1"/>
              <a:t>Aptent</a:t>
            </a:r>
            <a:r>
              <a:rPr lang="en-US"/>
              <a:t> </a:t>
            </a:r>
            <a:r>
              <a:rPr lang="en-US" err="1"/>
              <a:t>arcu</a:t>
            </a:r>
            <a:r>
              <a:rPr lang="en-US"/>
              <a:t> </a:t>
            </a:r>
            <a:r>
              <a:rPr lang="en-US" err="1"/>
              <a:t>justo</a:t>
            </a:r>
            <a:r>
              <a:rPr lang="en-US"/>
              <a:t> </a:t>
            </a:r>
            <a:r>
              <a:rPr lang="en-US" err="1"/>
              <a:t>cras</a:t>
            </a:r>
            <a:r>
              <a:rPr lang="en-US"/>
              <a:t> </a:t>
            </a:r>
            <a:r>
              <a:rPr lang="en-US" err="1"/>
              <a:t>condimentum</a:t>
            </a:r>
            <a:r>
              <a:rPr lang="en-US"/>
              <a:t> libero </a:t>
            </a:r>
            <a:r>
              <a:rPr lang="en-US" err="1"/>
              <a:t>lectus</a:t>
            </a:r>
            <a:r>
              <a:rPr lang="en-US"/>
              <a:t> </a:t>
            </a:r>
            <a:r>
              <a:rPr lang="en-US" err="1"/>
              <a:t>sapien</a:t>
            </a:r>
            <a:r>
              <a:rPr lang="en-US"/>
              <a:t> </a:t>
            </a:r>
            <a:r>
              <a:rPr lang="en-US" err="1"/>
              <a:t>dapibus</a:t>
            </a:r>
            <a:r>
              <a:rPr lang="en-US"/>
              <a:t>. Semper </a:t>
            </a:r>
            <a:r>
              <a:rPr lang="en-US" err="1"/>
              <a:t>vehicula</a:t>
            </a:r>
            <a:r>
              <a:rPr lang="en-US"/>
              <a:t> </a:t>
            </a:r>
            <a:r>
              <a:rPr lang="en-US" err="1"/>
              <a:t>litora</a:t>
            </a:r>
            <a:r>
              <a:rPr lang="en-US"/>
              <a:t> id </a:t>
            </a:r>
            <a:r>
              <a:rPr lang="en-US" err="1"/>
              <a:t>penatibus</a:t>
            </a:r>
            <a:r>
              <a:rPr lang="en-US"/>
              <a:t> sed </a:t>
            </a:r>
            <a:r>
              <a:rPr lang="en-US" err="1"/>
              <a:t>massa</a:t>
            </a:r>
            <a:r>
              <a:rPr lang="en-US"/>
              <a:t> pharetra </a:t>
            </a:r>
            <a:r>
              <a:rPr lang="en-US" err="1"/>
              <a:t>leo</a:t>
            </a:r>
            <a:r>
              <a:rPr lang="en-US"/>
              <a:t>.</a:t>
            </a:r>
          </a:p>
        </p:txBody>
      </p:sp>
    </p:spTree>
    <p:extLst>
      <p:ext uri="{BB962C8B-B14F-4D97-AF65-F5344CB8AC3E}">
        <p14:creationId xmlns:p14="http://schemas.microsoft.com/office/powerpoint/2010/main" val="2378588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9392461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3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A3AEA86D-6996-F564-75C7-5C12FA7560FA}"/>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9" name="Text Placeholder 9">
            <a:extLst>
              <a:ext uri="{FF2B5EF4-FFF2-40B4-BE49-F238E27FC236}">
                <a16:creationId xmlns:a16="http://schemas.microsoft.com/office/drawing/2014/main" id="{AA560AFB-82BD-0A13-E525-F6B0E3C9018B}"/>
              </a:ext>
            </a:extLst>
          </p:cNvPr>
          <p:cNvSpPr>
            <a:spLocks noGrp="1"/>
          </p:cNvSpPr>
          <p:nvPr>
            <p:ph type="body" sz="quarter" idx="17"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2" name="Text Placeholder 9">
            <a:extLst>
              <a:ext uri="{FF2B5EF4-FFF2-40B4-BE49-F238E27FC236}">
                <a16:creationId xmlns:a16="http://schemas.microsoft.com/office/drawing/2014/main" id="{061A5C5F-4556-B07B-1B2F-1EF233FDFC11}"/>
              </a:ext>
            </a:extLst>
          </p:cNvPr>
          <p:cNvSpPr>
            <a:spLocks noGrp="1"/>
          </p:cNvSpPr>
          <p:nvPr>
            <p:ph type="body" sz="quarter" idx="18"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7" name="TextBox 6">
            <a:extLst>
              <a:ext uri="{FF2B5EF4-FFF2-40B4-BE49-F238E27FC236}">
                <a16:creationId xmlns:a16="http://schemas.microsoft.com/office/drawing/2014/main" id="{5D2F3F5F-487B-40CD-3FBD-BE6DC2CC82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D647B1B0-EF00-CB51-DB8E-0349F8FAF99D}"/>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28553509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Callout Righ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a:off x="666656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719703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Tree>
    <p:extLst>
      <p:ext uri="{BB962C8B-B14F-4D97-AF65-F5344CB8AC3E}">
        <p14:creationId xmlns:p14="http://schemas.microsoft.com/office/powerpoint/2010/main" val="77796347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Callout Righ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a:off x="811944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864991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40CFCF1A-9ED7-84A7-DC82-3F5CE927BA9E}"/>
              </a:ext>
            </a:extLst>
          </p:cNvPr>
          <p:cNvSpPr>
            <a:spLocks noGrp="1"/>
          </p:cNvSpPr>
          <p:nvPr>
            <p:ph type="body" sz="quarter" idx="15" hasCustomPrompt="1"/>
          </p:nvPr>
        </p:nvSpPr>
        <p:spPr>
          <a:xfrm>
            <a:off x="838202" y="2195356"/>
            <a:ext cx="687531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196263891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Callout Lef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flipH="1">
            <a:off x="160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
        <p:nvSpPr>
          <p:cNvPr id="4" name="Text Placeholder 9">
            <a:extLst>
              <a:ext uri="{FF2B5EF4-FFF2-40B4-BE49-F238E27FC236}">
                <a16:creationId xmlns:a16="http://schemas.microsoft.com/office/drawing/2014/main" id="{44683B97-384B-E01D-A1F1-93F2D285570A}"/>
              </a:ext>
            </a:extLst>
          </p:cNvPr>
          <p:cNvSpPr>
            <a:spLocks noGrp="1"/>
          </p:cNvSpPr>
          <p:nvPr>
            <p:ph type="body" sz="quarter" idx="19"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Tree>
    <p:extLst>
      <p:ext uri="{BB962C8B-B14F-4D97-AF65-F5344CB8AC3E}">
        <p14:creationId xmlns:p14="http://schemas.microsoft.com/office/powerpoint/2010/main" val="423416822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Callout Lef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flipH="1">
            <a:off x="160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0" name="Text Placeholder 13">
            <a:extLst>
              <a:ext uri="{FF2B5EF4-FFF2-40B4-BE49-F238E27FC236}">
                <a16:creationId xmlns:a16="http://schemas.microsoft.com/office/drawing/2014/main" id="{21D24FB7-CF38-5F0B-4ED1-75A43CDE42E2}"/>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3" name="Text Placeholder 9">
            <a:extLst>
              <a:ext uri="{FF2B5EF4-FFF2-40B4-BE49-F238E27FC236}">
                <a16:creationId xmlns:a16="http://schemas.microsoft.com/office/drawing/2014/main" id="{A84B7DAD-8E05-D7E4-5554-0A346A5CB1D1}"/>
              </a:ext>
            </a:extLst>
          </p:cNvPr>
          <p:cNvSpPr>
            <a:spLocks noGrp="1"/>
          </p:cNvSpPr>
          <p:nvPr>
            <p:ph type="body" sz="quarter" idx="21"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379692999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Pricing">
    <p:bg>
      <p:bgPr>
        <a:solidFill>
          <a:srgbClr val="F5F8F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F3EC81-ACA6-00B3-707D-510D17D2C912}"/>
              </a:ext>
            </a:extLst>
          </p:cNvPr>
          <p:cNvPicPr>
            <a:picLocks noChangeAspect="1"/>
          </p:cNvPicPr>
          <p:nvPr userDrawn="1"/>
        </p:nvPicPr>
        <p:blipFill rotWithShape="1">
          <a:blip r:embed="rId2"/>
          <a:srcRect t="36493" r="11087"/>
          <a:stretch/>
        </p:blipFill>
        <p:spPr>
          <a:xfrm>
            <a:off x="10690168" y="0"/>
            <a:ext cx="1501832" cy="107269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Pricing</a:t>
            </a:r>
          </a:p>
        </p:txBody>
      </p:sp>
      <p:sp>
        <p:nvSpPr>
          <p:cNvPr id="9" name="Rounded Rectangle 8">
            <a:extLst>
              <a:ext uri="{FF2B5EF4-FFF2-40B4-BE49-F238E27FC236}">
                <a16:creationId xmlns:a16="http://schemas.microsoft.com/office/drawing/2014/main" id="{A4533A1E-4599-9FA1-8DF6-BE861D929F2A}"/>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Round Same Side Corner Rectangle 12">
            <a:extLst>
              <a:ext uri="{FF2B5EF4-FFF2-40B4-BE49-F238E27FC236}">
                <a16:creationId xmlns:a16="http://schemas.microsoft.com/office/drawing/2014/main" id="{4EEB0C16-FB4B-3356-37AC-FE3C71A01FB5}"/>
              </a:ext>
            </a:extLst>
          </p:cNvPr>
          <p:cNvSpPr/>
          <p:nvPr userDrawn="1"/>
        </p:nvSpPr>
        <p:spPr>
          <a:xfrm>
            <a:off x="929642"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16" name="Straight Connector 15">
            <a:extLst>
              <a:ext uri="{FF2B5EF4-FFF2-40B4-BE49-F238E27FC236}">
                <a16:creationId xmlns:a16="http://schemas.microsoft.com/office/drawing/2014/main" id="{0B114737-A10C-A4CE-A1FA-BF0E436EC317}"/>
              </a:ext>
            </a:extLst>
          </p:cNvPr>
          <p:cNvCxnSpPr/>
          <p:nvPr userDrawn="1"/>
        </p:nvCxnSpPr>
        <p:spPr>
          <a:xfrm>
            <a:off x="1296365"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9" name="Text Placeholder 18">
            <a:extLst>
              <a:ext uri="{FF2B5EF4-FFF2-40B4-BE49-F238E27FC236}">
                <a16:creationId xmlns:a16="http://schemas.microsoft.com/office/drawing/2014/main" id="{145130DD-332C-2BA2-1928-94800E7929B2}"/>
              </a:ext>
            </a:extLst>
          </p:cNvPr>
          <p:cNvSpPr>
            <a:spLocks noGrp="1"/>
          </p:cNvSpPr>
          <p:nvPr>
            <p:ph type="body" sz="quarter" idx="13" hasCustomPrompt="1"/>
          </p:nvPr>
        </p:nvSpPr>
        <p:spPr>
          <a:xfrm>
            <a:off x="11873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Basic Plan</a:t>
            </a:r>
          </a:p>
        </p:txBody>
      </p:sp>
      <p:sp>
        <p:nvSpPr>
          <p:cNvPr id="21" name="Text Placeholder 20">
            <a:extLst>
              <a:ext uri="{FF2B5EF4-FFF2-40B4-BE49-F238E27FC236}">
                <a16:creationId xmlns:a16="http://schemas.microsoft.com/office/drawing/2014/main" id="{F0592045-79CC-CF56-6485-2CA44DD2C50A}"/>
              </a:ext>
            </a:extLst>
          </p:cNvPr>
          <p:cNvSpPr>
            <a:spLocks noGrp="1"/>
          </p:cNvSpPr>
          <p:nvPr>
            <p:ph type="body" sz="quarter" idx="14" hasCustomPrompt="1"/>
          </p:nvPr>
        </p:nvSpPr>
        <p:spPr>
          <a:xfrm>
            <a:off x="1151239"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23" name="Text Placeholder 22">
            <a:extLst>
              <a:ext uri="{FF2B5EF4-FFF2-40B4-BE49-F238E27FC236}">
                <a16:creationId xmlns:a16="http://schemas.microsoft.com/office/drawing/2014/main" id="{4DA1C9F5-1DA3-78DA-9D5D-2EF7D96BEE62}"/>
              </a:ext>
            </a:extLst>
          </p:cNvPr>
          <p:cNvSpPr>
            <a:spLocks noGrp="1"/>
          </p:cNvSpPr>
          <p:nvPr>
            <p:ph type="body" sz="quarter" idx="15" hasCustomPrompt="1"/>
          </p:nvPr>
        </p:nvSpPr>
        <p:spPr>
          <a:xfrm>
            <a:off x="1151239" y="3588987"/>
            <a:ext cx="2737852" cy="334404"/>
          </a:xfrm>
        </p:spPr>
        <p:txBody>
          <a:bodyPr/>
          <a:lstStyle>
            <a:lvl1pPr marL="0" indent="0">
              <a:buNone/>
              <a:defRPr sz="1400"/>
            </a:lvl1pPr>
          </a:lstStyle>
          <a:p>
            <a:pPr lvl="0"/>
            <a:r>
              <a:rPr lang="en-US"/>
              <a:t>XX Users</a:t>
            </a:r>
          </a:p>
        </p:txBody>
      </p:sp>
      <p:sp>
        <p:nvSpPr>
          <p:cNvPr id="24" name="Text Placeholder 22">
            <a:extLst>
              <a:ext uri="{FF2B5EF4-FFF2-40B4-BE49-F238E27FC236}">
                <a16:creationId xmlns:a16="http://schemas.microsoft.com/office/drawing/2014/main" id="{C7065C47-F023-3EAA-6808-9DE423CF1FA3}"/>
              </a:ext>
            </a:extLst>
          </p:cNvPr>
          <p:cNvSpPr>
            <a:spLocks noGrp="1"/>
          </p:cNvSpPr>
          <p:nvPr>
            <p:ph type="body" sz="quarter" idx="16" hasCustomPrompt="1"/>
          </p:nvPr>
        </p:nvSpPr>
        <p:spPr>
          <a:xfrm>
            <a:off x="1187335"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5" name="Rounded Rectangle 24">
            <a:extLst>
              <a:ext uri="{FF2B5EF4-FFF2-40B4-BE49-F238E27FC236}">
                <a16:creationId xmlns:a16="http://schemas.microsoft.com/office/drawing/2014/main" id="{77E189B9-FBF1-69E1-6B9C-D879B760DC69}"/>
              </a:ext>
            </a:extLst>
          </p:cNvPr>
          <p:cNvSpPr/>
          <p:nvPr userDrawn="1"/>
        </p:nvSpPr>
        <p:spPr>
          <a:xfrm>
            <a:off x="4425044"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6" name="Round Same Side Corner Rectangle 25">
            <a:extLst>
              <a:ext uri="{FF2B5EF4-FFF2-40B4-BE49-F238E27FC236}">
                <a16:creationId xmlns:a16="http://schemas.microsoft.com/office/drawing/2014/main" id="{9DA3D2A0-4702-E00A-AEE3-017F599B4AE9}"/>
              </a:ext>
            </a:extLst>
          </p:cNvPr>
          <p:cNvSpPr/>
          <p:nvPr userDrawn="1"/>
        </p:nvSpPr>
        <p:spPr>
          <a:xfrm>
            <a:off x="4425044"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27" name="Straight Connector 26">
            <a:extLst>
              <a:ext uri="{FF2B5EF4-FFF2-40B4-BE49-F238E27FC236}">
                <a16:creationId xmlns:a16="http://schemas.microsoft.com/office/drawing/2014/main" id="{86766ED6-A830-4CDB-8B67-86D59CF8E751}"/>
              </a:ext>
            </a:extLst>
          </p:cNvPr>
          <p:cNvCxnSpPr/>
          <p:nvPr userDrawn="1"/>
        </p:nvCxnSpPr>
        <p:spPr>
          <a:xfrm>
            <a:off x="4791766"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8" name="Text Placeholder 18">
            <a:extLst>
              <a:ext uri="{FF2B5EF4-FFF2-40B4-BE49-F238E27FC236}">
                <a16:creationId xmlns:a16="http://schemas.microsoft.com/office/drawing/2014/main" id="{79E6F53E-2BA5-FC8D-646E-4B4D84512292}"/>
              </a:ext>
            </a:extLst>
          </p:cNvPr>
          <p:cNvSpPr>
            <a:spLocks noGrp="1"/>
          </p:cNvSpPr>
          <p:nvPr>
            <p:ph type="body" sz="quarter" idx="17" hasCustomPrompt="1"/>
          </p:nvPr>
        </p:nvSpPr>
        <p:spPr>
          <a:xfrm>
            <a:off x="46827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Standard Plan</a:t>
            </a:r>
          </a:p>
        </p:txBody>
      </p:sp>
      <p:sp>
        <p:nvSpPr>
          <p:cNvPr id="29" name="Text Placeholder 20">
            <a:extLst>
              <a:ext uri="{FF2B5EF4-FFF2-40B4-BE49-F238E27FC236}">
                <a16:creationId xmlns:a16="http://schemas.microsoft.com/office/drawing/2014/main" id="{75D4FC53-3132-C235-F487-1098D8F3F86C}"/>
              </a:ext>
            </a:extLst>
          </p:cNvPr>
          <p:cNvSpPr>
            <a:spLocks noGrp="1"/>
          </p:cNvSpPr>
          <p:nvPr>
            <p:ph type="body" sz="quarter" idx="18" hasCustomPrompt="1"/>
          </p:nvPr>
        </p:nvSpPr>
        <p:spPr>
          <a:xfrm>
            <a:off x="4646640"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30" name="Text Placeholder 22">
            <a:extLst>
              <a:ext uri="{FF2B5EF4-FFF2-40B4-BE49-F238E27FC236}">
                <a16:creationId xmlns:a16="http://schemas.microsoft.com/office/drawing/2014/main" id="{374C73A7-B912-31AD-0E6A-26C246A19EB8}"/>
              </a:ext>
            </a:extLst>
          </p:cNvPr>
          <p:cNvSpPr>
            <a:spLocks noGrp="1"/>
          </p:cNvSpPr>
          <p:nvPr>
            <p:ph type="body" sz="quarter" idx="19" hasCustomPrompt="1"/>
          </p:nvPr>
        </p:nvSpPr>
        <p:spPr>
          <a:xfrm>
            <a:off x="4646641" y="3588987"/>
            <a:ext cx="2737852" cy="334404"/>
          </a:xfrm>
        </p:spPr>
        <p:txBody>
          <a:bodyPr/>
          <a:lstStyle>
            <a:lvl1pPr marL="0" indent="0">
              <a:buNone/>
              <a:defRPr sz="1400"/>
            </a:lvl1pPr>
          </a:lstStyle>
          <a:p>
            <a:pPr lvl="0"/>
            <a:r>
              <a:rPr lang="en-US"/>
              <a:t>XX Users</a:t>
            </a:r>
          </a:p>
        </p:txBody>
      </p:sp>
      <p:sp>
        <p:nvSpPr>
          <p:cNvPr id="31" name="Text Placeholder 22">
            <a:extLst>
              <a:ext uri="{FF2B5EF4-FFF2-40B4-BE49-F238E27FC236}">
                <a16:creationId xmlns:a16="http://schemas.microsoft.com/office/drawing/2014/main" id="{96C42456-6233-770C-F26E-1049C3D5A0EA}"/>
              </a:ext>
            </a:extLst>
          </p:cNvPr>
          <p:cNvSpPr>
            <a:spLocks noGrp="1"/>
          </p:cNvSpPr>
          <p:nvPr>
            <p:ph type="body" sz="quarter" idx="20" hasCustomPrompt="1"/>
          </p:nvPr>
        </p:nvSpPr>
        <p:spPr>
          <a:xfrm>
            <a:off x="4682737"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9" name="Rounded Rectangle 38">
            <a:extLst>
              <a:ext uri="{FF2B5EF4-FFF2-40B4-BE49-F238E27FC236}">
                <a16:creationId xmlns:a16="http://schemas.microsoft.com/office/drawing/2014/main" id="{9CFDFC3E-1677-600D-E0AA-8416CC08ECA1}"/>
              </a:ext>
            </a:extLst>
          </p:cNvPr>
          <p:cNvSpPr/>
          <p:nvPr userDrawn="1"/>
        </p:nvSpPr>
        <p:spPr>
          <a:xfrm>
            <a:off x="7920750" y="1902061"/>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40" name="Round Same Side Corner Rectangle 39">
            <a:extLst>
              <a:ext uri="{FF2B5EF4-FFF2-40B4-BE49-F238E27FC236}">
                <a16:creationId xmlns:a16="http://schemas.microsoft.com/office/drawing/2014/main" id="{88827489-99C4-CFBB-C735-47027D3348D8}"/>
              </a:ext>
            </a:extLst>
          </p:cNvPr>
          <p:cNvSpPr/>
          <p:nvPr userDrawn="1"/>
        </p:nvSpPr>
        <p:spPr>
          <a:xfrm>
            <a:off x="7920750" y="1902062"/>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41" name="Straight Connector 40">
            <a:extLst>
              <a:ext uri="{FF2B5EF4-FFF2-40B4-BE49-F238E27FC236}">
                <a16:creationId xmlns:a16="http://schemas.microsoft.com/office/drawing/2014/main" id="{8463328A-4BDC-CED3-9AD4-81E7B3F52B19}"/>
              </a:ext>
            </a:extLst>
          </p:cNvPr>
          <p:cNvCxnSpPr/>
          <p:nvPr userDrawn="1"/>
        </p:nvCxnSpPr>
        <p:spPr>
          <a:xfrm>
            <a:off x="8287473" y="3985452"/>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42" name="Text Placeholder 18">
            <a:extLst>
              <a:ext uri="{FF2B5EF4-FFF2-40B4-BE49-F238E27FC236}">
                <a16:creationId xmlns:a16="http://schemas.microsoft.com/office/drawing/2014/main" id="{C8442D2D-2329-887E-FEF1-90E53ABD9272}"/>
              </a:ext>
            </a:extLst>
          </p:cNvPr>
          <p:cNvSpPr>
            <a:spLocks noGrp="1"/>
          </p:cNvSpPr>
          <p:nvPr>
            <p:ph type="body" sz="quarter" idx="21" hasCustomPrompt="1"/>
          </p:nvPr>
        </p:nvSpPr>
        <p:spPr>
          <a:xfrm>
            <a:off x="8178444" y="2241765"/>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Advanced Plan</a:t>
            </a:r>
          </a:p>
        </p:txBody>
      </p:sp>
      <p:sp>
        <p:nvSpPr>
          <p:cNvPr id="43" name="Text Placeholder 20">
            <a:extLst>
              <a:ext uri="{FF2B5EF4-FFF2-40B4-BE49-F238E27FC236}">
                <a16:creationId xmlns:a16="http://schemas.microsoft.com/office/drawing/2014/main" id="{6E75FE49-9F07-DFB2-C860-28CDFEDABB39}"/>
              </a:ext>
            </a:extLst>
          </p:cNvPr>
          <p:cNvSpPr>
            <a:spLocks noGrp="1"/>
          </p:cNvSpPr>
          <p:nvPr>
            <p:ph type="body" sz="quarter" idx="22" hasCustomPrompt="1"/>
          </p:nvPr>
        </p:nvSpPr>
        <p:spPr>
          <a:xfrm>
            <a:off x="8142347" y="2732909"/>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44" name="Text Placeholder 22">
            <a:extLst>
              <a:ext uri="{FF2B5EF4-FFF2-40B4-BE49-F238E27FC236}">
                <a16:creationId xmlns:a16="http://schemas.microsoft.com/office/drawing/2014/main" id="{AD84C9AA-B2BC-08D4-4D0C-32C13932AE91}"/>
              </a:ext>
            </a:extLst>
          </p:cNvPr>
          <p:cNvSpPr>
            <a:spLocks noGrp="1"/>
          </p:cNvSpPr>
          <p:nvPr>
            <p:ph type="body" sz="quarter" idx="23" hasCustomPrompt="1"/>
          </p:nvPr>
        </p:nvSpPr>
        <p:spPr>
          <a:xfrm>
            <a:off x="8142347" y="3584041"/>
            <a:ext cx="2737852" cy="334404"/>
          </a:xfrm>
        </p:spPr>
        <p:txBody>
          <a:bodyPr/>
          <a:lstStyle>
            <a:lvl1pPr marL="0" indent="0">
              <a:buNone/>
              <a:defRPr sz="1400"/>
            </a:lvl1pPr>
          </a:lstStyle>
          <a:p>
            <a:pPr lvl="0"/>
            <a:r>
              <a:rPr lang="en-US"/>
              <a:t>XX Users</a:t>
            </a:r>
          </a:p>
        </p:txBody>
      </p:sp>
      <p:sp>
        <p:nvSpPr>
          <p:cNvPr id="45" name="Text Placeholder 22">
            <a:extLst>
              <a:ext uri="{FF2B5EF4-FFF2-40B4-BE49-F238E27FC236}">
                <a16:creationId xmlns:a16="http://schemas.microsoft.com/office/drawing/2014/main" id="{CDA15510-7521-9CDC-22AA-8CCD2529DF2F}"/>
              </a:ext>
            </a:extLst>
          </p:cNvPr>
          <p:cNvSpPr>
            <a:spLocks noGrp="1"/>
          </p:cNvSpPr>
          <p:nvPr>
            <p:ph type="body" sz="quarter" idx="24" hasCustomPrompt="1"/>
          </p:nvPr>
        </p:nvSpPr>
        <p:spPr>
          <a:xfrm>
            <a:off x="8178443" y="4075086"/>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C56DEFBF-52D1-7B0D-9683-D82FC332299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68499949-649F-07EB-B95B-4C678E657D0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55171652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Technology">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Technology</a:t>
            </a:r>
          </a:p>
        </p:txBody>
      </p:sp>
      <p:pic>
        <p:nvPicPr>
          <p:cNvPr id="5" name="Picture 4" descr="A cell phone with a black screen&#10;&#10;Description automatically generated">
            <a:extLst>
              <a:ext uri="{FF2B5EF4-FFF2-40B4-BE49-F238E27FC236}">
                <a16:creationId xmlns:a16="http://schemas.microsoft.com/office/drawing/2014/main" id="{268F9211-2D9F-95C0-1630-05FA8CAC3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0532" y="1231593"/>
            <a:ext cx="3755037" cy="5632556"/>
          </a:xfrm>
          <a:prstGeom prst="rect">
            <a:avLst/>
          </a:prstGeom>
        </p:spPr>
      </p:pic>
      <p:pic>
        <p:nvPicPr>
          <p:cNvPr id="8" name="Picture 7" descr="A black screen with a white border&#10;&#10;Description automatically generated">
            <a:extLst>
              <a:ext uri="{FF2B5EF4-FFF2-40B4-BE49-F238E27FC236}">
                <a16:creationId xmlns:a16="http://schemas.microsoft.com/office/drawing/2014/main" id="{01775097-8349-3D71-91C4-8E642DFEB3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67643" y="-399480"/>
            <a:ext cx="4569143" cy="6858000"/>
          </a:xfrm>
          <a:prstGeom prst="rect">
            <a:avLst/>
          </a:prstGeom>
        </p:spPr>
      </p:pic>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22" name="Picture Placeholder 21">
            <a:extLst>
              <a:ext uri="{FF2B5EF4-FFF2-40B4-BE49-F238E27FC236}">
                <a16:creationId xmlns:a16="http://schemas.microsoft.com/office/drawing/2014/main" id="{A79AA16A-D284-DA25-D063-775B67CA4C06}"/>
              </a:ext>
            </a:extLst>
          </p:cNvPr>
          <p:cNvSpPr>
            <a:spLocks noGrp="1"/>
          </p:cNvSpPr>
          <p:nvPr>
            <p:ph type="pic" sz="quarter" idx="17" hasCustomPrompt="1"/>
          </p:nvPr>
        </p:nvSpPr>
        <p:spPr>
          <a:xfrm>
            <a:off x="6891453" y="2195357"/>
            <a:ext cx="1730299" cy="3759395"/>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E3807987-5966-41E0-6AC0-ECECE85131F5}"/>
              </a:ext>
            </a:extLst>
          </p:cNvPr>
          <p:cNvSpPr>
            <a:spLocks noGrp="1"/>
          </p:cNvSpPr>
          <p:nvPr>
            <p:ph type="pic" sz="quarter" idx="18" hasCustomPrompt="1"/>
          </p:nvPr>
        </p:nvSpPr>
        <p:spPr>
          <a:xfrm>
            <a:off x="9251017" y="747654"/>
            <a:ext cx="3215785" cy="4560327"/>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E1A58FFA-1E0F-18A8-4D3F-061D6D0CC29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C51B7DB-1B06-1CD7-32D0-AD95D48775E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033193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Featured Resource - Video">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VIDEO</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pic>
        <p:nvPicPr>
          <p:cNvPr id="13" name="Picture 12" descr="A black screen with a white border&#10;&#10;Description automatically generated">
            <a:extLst>
              <a:ext uri="{FF2B5EF4-FFF2-40B4-BE49-F238E27FC236}">
                <a16:creationId xmlns:a16="http://schemas.microsoft.com/office/drawing/2014/main" id="{4994704B-9AB0-CEBF-96CC-409FCEAAAC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5651601" y="-1114971"/>
            <a:ext cx="4954579" cy="8824133"/>
          </a:xfrm>
          <a:prstGeom prst="rect">
            <a:avLst/>
          </a:prstGeom>
        </p:spPr>
      </p:pic>
      <p:sp>
        <p:nvSpPr>
          <p:cNvPr id="19" name="Picture Placeholder 18">
            <a:extLst>
              <a:ext uri="{FF2B5EF4-FFF2-40B4-BE49-F238E27FC236}">
                <a16:creationId xmlns:a16="http://schemas.microsoft.com/office/drawing/2014/main" id="{D5B4AC3E-124C-8CAA-083C-13F059E95447}"/>
              </a:ext>
            </a:extLst>
          </p:cNvPr>
          <p:cNvSpPr>
            <a:spLocks noGrp="1"/>
          </p:cNvSpPr>
          <p:nvPr>
            <p:ph type="pic" sz="quarter" idx="17" hasCustomPrompt="1"/>
          </p:nvPr>
        </p:nvSpPr>
        <p:spPr>
          <a:xfrm>
            <a:off x="5298751" y="1650381"/>
            <a:ext cx="5662899" cy="3300761"/>
          </a:xfrm>
          <a:custGeom>
            <a:avLst/>
            <a:gdLst>
              <a:gd name="connsiteX0" fmla="*/ 86018 w 5662899"/>
              <a:gd name="connsiteY0" fmla="*/ 0 h 3300761"/>
              <a:gd name="connsiteX1" fmla="*/ 5576881 w 5662899"/>
              <a:gd name="connsiteY1" fmla="*/ 0 h 3300761"/>
              <a:gd name="connsiteX2" fmla="*/ 5662899 w 5662899"/>
              <a:gd name="connsiteY2" fmla="*/ 86018 h 3300761"/>
              <a:gd name="connsiteX3" fmla="*/ 5662899 w 5662899"/>
              <a:gd name="connsiteY3" fmla="*/ 3214743 h 3300761"/>
              <a:gd name="connsiteX4" fmla="*/ 5576881 w 5662899"/>
              <a:gd name="connsiteY4" fmla="*/ 3300761 h 3300761"/>
              <a:gd name="connsiteX5" fmla="*/ 86018 w 5662899"/>
              <a:gd name="connsiteY5" fmla="*/ 3300761 h 3300761"/>
              <a:gd name="connsiteX6" fmla="*/ 0 w 5662899"/>
              <a:gd name="connsiteY6" fmla="*/ 3214743 h 3300761"/>
              <a:gd name="connsiteX7" fmla="*/ 0 w 5662899"/>
              <a:gd name="connsiteY7" fmla="*/ 86018 h 3300761"/>
              <a:gd name="connsiteX8" fmla="*/ 86018 w 5662899"/>
              <a:gd name="connsiteY8" fmla="*/ 0 h 330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899" h="3300761">
                <a:moveTo>
                  <a:pt x="86018" y="0"/>
                </a:moveTo>
                <a:lnTo>
                  <a:pt x="5576881" y="0"/>
                </a:lnTo>
                <a:cubicBezTo>
                  <a:pt x="5624387" y="0"/>
                  <a:pt x="5662899" y="38512"/>
                  <a:pt x="5662899" y="86018"/>
                </a:cubicBezTo>
                <a:lnTo>
                  <a:pt x="5662899" y="3214743"/>
                </a:lnTo>
                <a:cubicBezTo>
                  <a:pt x="5662899" y="3262249"/>
                  <a:pt x="5624387" y="3300761"/>
                  <a:pt x="5576881" y="3300761"/>
                </a:cubicBezTo>
                <a:lnTo>
                  <a:pt x="86018" y="3300761"/>
                </a:lnTo>
                <a:cubicBezTo>
                  <a:pt x="38512" y="3300761"/>
                  <a:pt x="0" y="3262249"/>
                  <a:pt x="0" y="3214743"/>
                </a:cubicBezTo>
                <a:lnTo>
                  <a:pt x="0" y="86018"/>
                </a:lnTo>
                <a:cubicBezTo>
                  <a:pt x="0" y="38512"/>
                  <a:pt x="38512" y="0"/>
                  <a:pt x="8601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6ADD872A-221F-A9F2-6D5F-AC647F996AF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B545B7A-4A7A-8498-9D8D-7E3EB5BC6582}"/>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7192180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Featured Resource - PDF">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PDF</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8" name="Picture Placeholder 6">
            <a:extLst>
              <a:ext uri="{FF2B5EF4-FFF2-40B4-BE49-F238E27FC236}">
                <a16:creationId xmlns:a16="http://schemas.microsoft.com/office/drawing/2014/main" id="{D1E115B1-BEE4-0B47-29E5-19CE20105A2C}"/>
              </a:ext>
            </a:extLst>
          </p:cNvPr>
          <p:cNvSpPr>
            <a:spLocks noGrp="1"/>
          </p:cNvSpPr>
          <p:nvPr>
            <p:ph type="pic" sz="quarter" idx="17" hasCustomPrompt="1"/>
          </p:nvPr>
        </p:nvSpPr>
        <p:spPr>
          <a:xfrm>
            <a:off x="7491414" y="860426"/>
            <a:ext cx="3762375" cy="4873625"/>
          </a:xfrm>
          <a:solidFill>
            <a:schemeClr val="tx2"/>
          </a:solidFill>
        </p:spPr>
        <p:txBody>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B95F61DF-6461-9D98-3C2F-3C6AAAA01F4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21AC808-29BE-3AB9-6FB3-F54148A450C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2641995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_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07357777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_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39760" y="1073893"/>
            <a:ext cx="8888283" cy="5920892"/>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978381" y="2172070"/>
            <a:ext cx="5416839" cy="3363396"/>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lvl1pPr>
              <a:defRPr/>
            </a:lvl1pPr>
          </a:lstStyle>
          <a:p>
            <a:r>
              <a:rPr lang="en-US"/>
              <a:t>Small 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62937252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Platform">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Platform</a:t>
            </a:r>
          </a:p>
        </p:txBody>
      </p:sp>
      <p:sp>
        <p:nvSpPr>
          <p:cNvPr id="5" name="Rounded Rectangle 4">
            <a:extLst>
              <a:ext uri="{FF2B5EF4-FFF2-40B4-BE49-F238E27FC236}">
                <a16:creationId xmlns:a16="http://schemas.microsoft.com/office/drawing/2014/main" id="{8DB506E1-DFBE-F71B-C8B1-78184513DE2C}"/>
              </a:ext>
            </a:extLst>
          </p:cNvPr>
          <p:cNvSpPr/>
          <p:nvPr userDrawn="1"/>
        </p:nvSpPr>
        <p:spPr>
          <a:xfrm>
            <a:off x="912647" y="2026946"/>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8" name="Oval 7">
            <a:extLst>
              <a:ext uri="{FF2B5EF4-FFF2-40B4-BE49-F238E27FC236}">
                <a16:creationId xmlns:a16="http://schemas.microsoft.com/office/drawing/2014/main" id="{0DC60332-7B80-554B-6D21-941989774F92}"/>
              </a:ext>
            </a:extLst>
          </p:cNvPr>
          <p:cNvSpPr/>
          <p:nvPr userDrawn="1"/>
        </p:nvSpPr>
        <p:spPr>
          <a:xfrm>
            <a:off x="1167710" y="2361337"/>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8" name="Text Placeholder 16">
            <a:extLst>
              <a:ext uri="{FF2B5EF4-FFF2-40B4-BE49-F238E27FC236}">
                <a16:creationId xmlns:a16="http://schemas.microsoft.com/office/drawing/2014/main" id="{9B1FF9DB-4B5A-4FEC-2EB5-BF1E881911B3}"/>
              </a:ext>
            </a:extLst>
          </p:cNvPr>
          <p:cNvSpPr>
            <a:spLocks noGrp="1"/>
          </p:cNvSpPr>
          <p:nvPr>
            <p:ph type="body" sz="quarter" idx="18" hasCustomPrompt="1"/>
          </p:nvPr>
        </p:nvSpPr>
        <p:spPr>
          <a:xfrm>
            <a:off x="1905801" y="2232881"/>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1" name="Text Placeholder 19">
            <a:extLst>
              <a:ext uri="{FF2B5EF4-FFF2-40B4-BE49-F238E27FC236}">
                <a16:creationId xmlns:a16="http://schemas.microsoft.com/office/drawing/2014/main" id="{3BF711CC-B1DA-6C24-EE70-84647201DF1F}"/>
              </a:ext>
            </a:extLst>
          </p:cNvPr>
          <p:cNvSpPr>
            <a:spLocks noGrp="1"/>
          </p:cNvSpPr>
          <p:nvPr>
            <p:ph type="body" sz="quarter" idx="19" hasCustomPrompt="1"/>
          </p:nvPr>
        </p:nvSpPr>
        <p:spPr>
          <a:xfrm>
            <a:off x="1906972" y="2457642"/>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26" name="Rounded Rectangle 25">
            <a:extLst>
              <a:ext uri="{FF2B5EF4-FFF2-40B4-BE49-F238E27FC236}">
                <a16:creationId xmlns:a16="http://schemas.microsoft.com/office/drawing/2014/main" id="{C9D21F7F-D6A7-06CB-96B7-AB2606183B34}"/>
              </a:ext>
            </a:extLst>
          </p:cNvPr>
          <p:cNvSpPr/>
          <p:nvPr userDrawn="1"/>
        </p:nvSpPr>
        <p:spPr>
          <a:xfrm>
            <a:off x="912647" y="3445842"/>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Oval 26">
            <a:extLst>
              <a:ext uri="{FF2B5EF4-FFF2-40B4-BE49-F238E27FC236}">
                <a16:creationId xmlns:a16="http://schemas.microsoft.com/office/drawing/2014/main" id="{29CAB20C-3E29-9006-CBF4-C1A9E3522C26}"/>
              </a:ext>
            </a:extLst>
          </p:cNvPr>
          <p:cNvSpPr/>
          <p:nvPr userDrawn="1"/>
        </p:nvSpPr>
        <p:spPr>
          <a:xfrm>
            <a:off x="1167710" y="3780233"/>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ext Placeholder 16">
            <a:extLst>
              <a:ext uri="{FF2B5EF4-FFF2-40B4-BE49-F238E27FC236}">
                <a16:creationId xmlns:a16="http://schemas.microsoft.com/office/drawing/2014/main" id="{FC46B07C-137E-7E52-E0D2-33763CB1E206}"/>
              </a:ext>
            </a:extLst>
          </p:cNvPr>
          <p:cNvSpPr>
            <a:spLocks noGrp="1"/>
          </p:cNvSpPr>
          <p:nvPr>
            <p:ph type="body" sz="quarter" idx="20" hasCustomPrompt="1"/>
          </p:nvPr>
        </p:nvSpPr>
        <p:spPr>
          <a:xfrm>
            <a:off x="1905801" y="3651777"/>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9" name="Text Placeholder 19">
            <a:extLst>
              <a:ext uri="{FF2B5EF4-FFF2-40B4-BE49-F238E27FC236}">
                <a16:creationId xmlns:a16="http://schemas.microsoft.com/office/drawing/2014/main" id="{7D7218F3-5342-52D4-F958-F62BDD4AA392}"/>
              </a:ext>
            </a:extLst>
          </p:cNvPr>
          <p:cNvSpPr>
            <a:spLocks noGrp="1"/>
          </p:cNvSpPr>
          <p:nvPr>
            <p:ph type="body" sz="quarter" idx="21" hasCustomPrompt="1"/>
          </p:nvPr>
        </p:nvSpPr>
        <p:spPr>
          <a:xfrm>
            <a:off x="1906972" y="3876538"/>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30" name="TextBox 29">
            <a:extLst>
              <a:ext uri="{FF2B5EF4-FFF2-40B4-BE49-F238E27FC236}">
                <a16:creationId xmlns:a16="http://schemas.microsoft.com/office/drawing/2014/main" id="{F7DABEDF-3842-012A-9091-BC7A43BD65E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1" name="TextBox 30">
            <a:extLst>
              <a:ext uri="{FF2B5EF4-FFF2-40B4-BE49-F238E27FC236}">
                <a16:creationId xmlns:a16="http://schemas.microsoft.com/office/drawing/2014/main" id="{DB8A3DF6-CCC2-30E0-A569-CC556EB7650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37160766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Thank You">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Round Same Side Corner Rectangle 14">
            <a:extLst>
              <a:ext uri="{FF2B5EF4-FFF2-40B4-BE49-F238E27FC236}">
                <a16:creationId xmlns:a16="http://schemas.microsoft.com/office/drawing/2014/main" id="{78C1CA46-5C38-DADE-8623-E3FF3B923DFB}"/>
              </a:ext>
            </a:extLst>
          </p:cNvPr>
          <p:cNvSpPr/>
          <p:nvPr userDrawn="1"/>
        </p:nvSpPr>
        <p:spPr>
          <a:xfrm rot="5400000">
            <a:off x="2716338" y="1927732"/>
            <a:ext cx="526167" cy="4099560"/>
          </a:xfrm>
          <a:prstGeom prst="round2SameRect">
            <a:avLst>
              <a:gd name="adj1" fmla="val 49905"/>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Picture Placeholder 16">
            <a:extLst>
              <a:ext uri="{FF2B5EF4-FFF2-40B4-BE49-F238E27FC236}">
                <a16:creationId xmlns:a16="http://schemas.microsoft.com/office/drawing/2014/main" id="{2FE4D880-7772-4302-E0EC-05E11880095C}"/>
              </a:ext>
            </a:extLst>
          </p:cNvPr>
          <p:cNvSpPr>
            <a:spLocks noGrp="1"/>
          </p:cNvSpPr>
          <p:nvPr>
            <p:ph type="pic" sz="quarter" idx="13" hasCustomPrompt="1"/>
          </p:nvPr>
        </p:nvSpPr>
        <p:spPr>
          <a:xfrm>
            <a:off x="6994526" y="1243014"/>
            <a:ext cx="3709988" cy="3903663"/>
          </a:xfrm>
          <a:solidFill>
            <a:schemeClr val="tx2"/>
          </a:solidFill>
        </p:spPr>
        <p:txBody>
          <a:bodyPr/>
          <a:lstStyle>
            <a:lvl1pPr marL="0" indent="0">
              <a:buNone/>
              <a:defRPr>
                <a:solidFill>
                  <a:schemeClr val="bg1"/>
                </a:solidFill>
              </a:defRPr>
            </a:lvl1pPr>
          </a:lstStyle>
          <a:p>
            <a:r>
              <a:rPr lang="en-US" dirty="0"/>
              <a:t>Insert Image</a:t>
            </a:r>
          </a:p>
        </p:txBody>
      </p:sp>
      <p:sp>
        <p:nvSpPr>
          <p:cNvPr id="24" name="Text Placeholder 23">
            <a:extLst>
              <a:ext uri="{FF2B5EF4-FFF2-40B4-BE49-F238E27FC236}">
                <a16:creationId xmlns:a16="http://schemas.microsoft.com/office/drawing/2014/main" id="{00E8BC35-7DDC-A027-BD55-ED1B303A4F88}"/>
              </a:ext>
            </a:extLst>
          </p:cNvPr>
          <p:cNvSpPr>
            <a:spLocks noGrp="1"/>
          </p:cNvSpPr>
          <p:nvPr>
            <p:ph type="body" sz="quarter" idx="14" hasCustomPrompt="1"/>
          </p:nvPr>
        </p:nvSpPr>
        <p:spPr>
          <a:xfrm>
            <a:off x="1420553" y="1250949"/>
            <a:ext cx="4782339" cy="1581153"/>
          </a:xfrm>
        </p:spPr>
        <p:txBody>
          <a:bodyPr/>
          <a:lstStyle>
            <a:lvl1pPr marL="0" indent="0">
              <a:buNone/>
              <a:defRPr sz="4400" b="0" i="0">
                <a:solidFill>
                  <a:schemeClr val="tx1"/>
                </a:solidFill>
                <a:latin typeface="Rockwell" panose="02060603020205020403" pitchFamily="18" charset="77"/>
              </a:defRPr>
            </a:lvl1pPr>
          </a:lstStyle>
          <a:p>
            <a:pPr lvl="0"/>
            <a:r>
              <a:rPr lang="en-US"/>
              <a:t>Thank you</a:t>
            </a:r>
            <a:br>
              <a:rPr lang="en-US"/>
            </a:br>
            <a:r>
              <a:rPr lang="en-US"/>
              <a:t>for attending!</a:t>
            </a:r>
          </a:p>
        </p:txBody>
      </p:sp>
      <p:sp>
        <p:nvSpPr>
          <p:cNvPr id="26" name="Text Placeholder 25">
            <a:extLst>
              <a:ext uri="{FF2B5EF4-FFF2-40B4-BE49-F238E27FC236}">
                <a16:creationId xmlns:a16="http://schemas.microsoft.com/office/drawing/2014/main" id="{99FAD2B3-CA84-C271-589D-FC187657B39C}"/>
              </a:ext>
            </a:extLst>
          </p:cNvPr>
          <p:cNvSpPr>
            <a:spLocks noGrp="1"/>
          </p:cNvSpPr>
          <p:nvPr>
            <p:ph type="body" sz="quarter" idx="15" hasCustomPrompt="1"/>
          </p:nvPr>
        </p:nvSpPr>
        <p:spPr>
          <a:xfrm>
            <a:off x="1420813" y="3714428"/>
            <a:ext cx="3608387" cy="526168"/>
          </a:xfrm>
        </p:spPr>
        <p:txBody>
          <a:bodyPr anchor="ctr"/>
          <a:lstStyle>
            <a:lvl1pPr marL="0" indent="0" algn="l">
              <a:buNone/>
              <a:defRPr sz="1100">
                <a:solidFill>
                  <a:schemeClr val="accent1"/>
                </a:solidFill>
              </a:defRPr>
            </a:lvl1pPr>
          </a:lstStyle>
          <a:p>
            <a:pPr lvl="0"/>
            <a:r>
              <a:rPr lang="en-US"/>
              <a:t>Please get your FREE GUIDE as a thanks to you!</a:t>
            </a:r>
          </a:p>
        </p:txBody>
      </p:sp>
      <p:sp>
        <p:nvSpPr>
          <p:cNvPr id="28" name="Text Placeholder 27">
            <a:extLst>
              <a:ext uri="{FF2B5EF4-FFF2-40B4-BE49-F238E27FC236}">
                <a16:creationId xmlns:a16="http://schemas.microsoft.com/office/drawing/2014/main" id="{4464E55C-E556-F5F2-7DCB-095A5647CCE9}"/>
              </a:ext>
            </a:extLst>
          </p:cNvPr>
          <p:cNvSpPr>
            <a:spLocks noGrp="1"/>
          </p:cNvSpPr>
          <p:nvPr>
            <p:ph type="body" sz="quarter" idx="16" hasCustomPrompt="1"/>
          </p:nvPr>
        </p:nvSpPr>
        <p:spPr>
          <a:xfrm>
            <a:off x="1420814" y="4441286"/>
            <a:ext cx="4781551" cy="705391"/>
          </a:xfrm>
        </p:spPr>
        <p:txBody>
          <a:bodyPr/>
          <a:lstStyle>
            <a:lvl1pPr marL="0" indent="0">
              <a:lnSpc>
                <a:spcPct val="100000"/>
              </a:lnSpc>
              <a:buNone/>
              <a:defRPr sz="1400"/>
            </a:lvl1pPr>
          </a:lstStyle>
          <a:p>
            <a:pPr lvl="0"/>
            <a:r>
              <a:rPr lang="en-US"/>
              <a:t>Learn how we can help you identify, assess, </a:t>
            </a:r>
            <a:br>
              <a:rPr lang="en-US"/>
            </a:br>
            <a:r>
              <a:rPr lang="en-US"/>
              <a:t>and manage students who pose a threat of harm.</a:t>
            </a:r>
          </a:p>
        </p:txBody>
      </p:sp>
      <p:sp>
        <p:nvSpPr>
          <p:cNvPr id="3" name="TextBox 2">
            <a:extLst>
              <a:ext uri="{FF2B5EF4-FFF2-40B4-BE49-F238E27FC236}">
                <a16:creationId xmlns:a16="http://schemas.microsoft.com/office/drawing/2014/main" id="{1E289137-9C0D-36AF-0868-FF4AB101B9F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8179C18E-D8D1-C460-57AA-CF918E3AADD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02878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Testimonial">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P3 TESTIMONIAL</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6" y="1725508"/>
            <a:ext cx="4050605"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8" y="3186889"/>
            <a:ext cx="4050604"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7" y="2532675"/>
            <a:ext cx="4075831" cy="578643"/>
          </a:xfrm>
        </p:spPr>
        <p:txBody>
          <a:bodyPr/>
          <a:lstStyle>
            <a:lvl1pPr marL="0" indent="0">
              <a:buNone/>
              <a:defRPr sz="1100"/>
            </a:lvl1pPr>
          </a:lstStyle>
          <a:p>
            <a:pPr lvl="0"/>
            <a:r>
              <a:rPr lang="en-US"/>
              <a:t>Job Title</a:t>
            </a:r>
          </a:p>
          <a:p>
            <a:pPr lvl="0"/>
            <a:r>
              <a:rPr lang="en-US"/>
              <a:t>City Name, Company</a:t>
            </a:r>
          </a:p>
        </p:txBody>
      </p:sp>
      <p:sp>
        <p:nvSpPr>
          <p:cNvPr id="11" name="Picture Placeholder 9">
            <a:extLst>
              <a:ext uri="{FF2B5EF4-FFF2-40B4-BE49-F238E27FC236}">
                <a16:creationId xmlns:a16="http://schemas.microsoft.com/office/drawing/2014/main" id="{75304FD6-ABEE-9AE3-FC7E-12FD4DDF9DEB}"/>
              </a:ext>
            </a:extLst>
          </p:cNvPr>
          <p:cNvSpPr>
            <a:spLocks noGrp="1"/>
          </p:cNvSpPr>
          <p:nvPr>
            <p:ph type="pic" sz="quarter" idx="18" hasCustomPrompt="1"/>
          </p:nvPr>
        </p:nvSpPr>
        <p:spPr>
          <a:xfrm>
            <a:off x="5959475" y="1754189"/>
            <a:ext cx="4692651" cy="2578100"/>
          </a:xfrm>
          <a:solidFill>
            <a:schemeClr val="tx2"/>
          </a:solidFill>
        </p:spPr>
        <p:txBody>
          <a:bodyPr/>
          <a:lstStyle>
            <a:lvl1pPr marL="0" indent="0">
              <a:buNone/>
              <a:defRPr>
                <a:solidFill>
                  <a:schemeClr val="bg1"/>
                </a:solidFill>
              </a:defRPr>
            </a:lvl1pPr>
          </a:lstStyle>
          <a:p>
            <a:r>
              <a:rPr lang="en-US" dirty="0"/>
              <a:t>Insert Image</a:t>
            </a:r>
          </a:p>
        </p:txBody>
      </p:sp>
      <p:sp>
        <p:nvSpPr>
          <p:cNvPr id="14" name="Text Placeholder 12">
            <a:extLst>
              <a:ext uri="{FF2B5EF4-FFF2-40B4-BE49-F238E27FC236}">
                <a16:creationId xmlns:a16="http://schemas.microsoft.com/office/drawing/2014/main" id="{EED60D2A-D483-3B5E-26B4-47CFBA9A2579}"/>
              </a:ext>
            </a:extLst>
          </p:cNvPr>
          <p:cNvSpPr>
            <a:spLocks noGrp="1"/>
          </p:cNvSpPr>
          <p:nvPr>
            <p:ph type="body" sz="quarter" idx="19" hasCustomPrompt="1"/>
          </p:nvPr>
        </p:nvSpPr>
        <p:spPr>
          <a:xfrm>
            <a:off x="5959475" y="4571683"/>
            <a:ext cx="4692651" cy="227640"/>
          </a:xfrm>
        </p:spPr>
        <p:txBody>
          <a:bodyPr/>
          <a:lstStyle>
            <a:lvl1pPr marL="0" indent="0" algn="ctr">
              <a:buNone/>
              <a:defRPr sz="1100" b="1" i="0" u="sng">
                <a:solidFill>
                  <a:schemeClr val="accent1"/>
                </a:solidFill>
                <a:latin typeface="Malgun Gothic" panose="020B0503020000020004" pitchFamily="34" charset="-127"/>
                <a:ea typeface="Malgun Gothic" panose="020B0503020000020004" pitchFamily="34" charset="-127"/>
              </a:defRPr>
            </a:lvl1pPr>
          </a:lstStyle>
          <a:p>
            <a:pPr lvl="0"/>
            <a:r>
              <a:rPr lang="en-US"/>
              <a:t>LINK TO VIDEO</a:t>
            </a:r>
          </a:p>
        </p:txBody>
      </p:sp>
      <p:sp>
        <p:nvSpPr>
          <p:cNvPr id="15" name="TextBox 14">
            <a:extLst>
              <a:ext uri="{FF2B5EF4-FFF2-40B4-BE49-F238E27FC236}">
                <a16:creationId xmlns:a16="http://schemas.microsoft.com/office/drawing/2014/main" id="{E5784B9C-668A-96BD-1C29-F912135DE15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C230E23A-F408-9EF2-EA20-0159BDE2A91C}"/>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13411921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Pyramid">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Rounded Rectangle 6">
            <a:extLst>
              <a:ext uri="{FF2B5EF4-FFF2-40B4-BE49-F238E27FC236}">
                <a16:creationId xmlns:a16="http://schemas.microsoft.com/office/drawing/2014/main" id="{F5C86D37-193A-5870-96F2-1BB6885646DE}"/>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9" name="Picture 8">
            <a:extLst>
              <a:ext uri="{FF2B5EF4-FFF2-40B4-BE49-F238E27FC236}">
                <a16:creationId xmlns:a16="http://schemas.microsoft.com/office/drawing/2014/main" id="{A43EF695-77EC-807C-F168-F47F54DCAE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776156" y="1087377"/>
            <a:ext cx="5307661" cy="4238627"/>
          </a:xfrm>
          <a:prstGeom prst="rect">
            <a:avLst/>
          </a:prstGeom>
        </p:spPr>
      </p:pic>
      <p:sp>
        <p:nvSpPr>
          <p:cNvPr id="16" name="Text Placeholder 23">
            <a:extLst>
              <a:ext uri="{FF2B5EF4-FFF2-40B4-BE49-F238E27FC236}">
                <a16:creationId xmlns:a16="http://schemas.microsoft.com/office/drawing/2014/main" id="{38BBB89E-973F-39B6-B4BA-91B571B34969}"/>
              </a:ext>
            </a:extLst>
          </p:cNvPr>
          <p:cNvSpPr>
            <a:spLocks noGrp="1"/>
          </p:cNvSpPr>
          <p:nvPr>
            <p:ph type="body" sz="quarter" idx="14" hasCustomPrompt="1"/>
          </p:nvPr>
        </p:nvSpPr>
        <p:spPr>
          <a:xfrm>
            <a:off x="1420553" y="1667508"/>
            <a:ext cx="4782339" cy="2094795"/>
          </a:xfrm>
        </p:spPr>
        <p:txBody>
          <a:bodyPr/>
          <a:lstStyle>
            <a:lvl1pPr marL="0" indent="0">
              <a:buNone/>
              <a:defRPr sz="4400" b="0" i="0">
                <a:solidFill>
                  <a:schemeClr val="tx1"/>
                </a:solidFill>
                <a:latin typeface="Rockwell" panose="02060603020205020403" pitchFamily="18" charset="77"/>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Take a layered, holistic approach to school safety.</a:t>
            </a:r>
          </a:p>
        </p:txBody>
      </p:sp>
      <p:sp>
        <p:nvSpPr>
          <p:cNvPr id="17" name="Text Placeholder 27">
            <a:extLst>
              <a:ext uri="{FF2B5EF4-FFF2-40B4-BE49-F238E27FC236}">
                <a16:creationId xmlns:a16="http://schemas.microsoft.com/office/drawing/2014/main" id="{FB2D93F4-E826-3087-10BB-F73F08789836}"/>
              </a:ext>
            </a:extLst>
          </p:cNvPr>
          <p:cNvSpPr>
            <a:spLocks noGrp="1"/>
          </p:cNvSpPr>
          <p:nvPr>
            <p:ph type="body" sz="quarter" idx="16" hasCustomPrompt="1"/>
          </p:nvPr>
        </p:nvSpPr>
        <p:spPr>
          <a:xfrm>
            <a:off x="1420814" y="4078553"/>
            <a:ext cx="4781551" cy="397843"/>
          </a:xfrm>
        </p:spPr>
        <p:txBody>
          <a:bodyPr/>
          <a:lstStyle>
            <a:lvl1pPr marL="0" indent="0">
              <a:lnSpc>
                <a:spcPct val="100000"/>
              </a:lnSpc>
              <a:buNone/>
              <a:defRPr sz="1400"/>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And create the conditions for success.</a:t>
            </a:r>
          </a:p>
        </p:txBody>
      </p:sp>
      <p:sp>
        <p:nvSpPr>
          <p:cNvPr id="19" name="TextBox 18">
            <a:extLst>
              <a:ext uri="{FF2B5EF4-FFF2-40B4-BE49-F238E27FC236}">
                <a16:creationId xmlns:a16="http://schemas.microsoft.com/office/drawing/2014/main" id="{FFE13217-F80C-A187-AE75-BD6AA2EA49E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20" name="TextBox 19">
            <a:extLst>
              <a:ext uri="{FF2B5EF4-FFF2-40B4-BE49-F238E27FC236}">
                <a16:creationId xmlns:a16="http://schemas.microsoft.com/office/drawing/2014/main" id="{2259C1E0-3D33-2CE2-9B4B-2F01025E632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75064789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Statement 01">
    <p:bg>
      <p:bgPr>
        <a:solidFill>
          <a:srgbClr val="F5F8F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1A3B65-D341-FC19-02CD-2CCA46784714}"/>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0" name="Text Placeholder 9">
            <a:extLst>
              <a:ext uri="{FF2B5EF4-FFF2-40B4-BE49-F238E27FC236}">
                <a16:creationId xmlns:a16="http://schemas.microsoft.com/office/drawing/2014/main" id="{AA6F0BEE-9771-F611-E9AD-D3DB5F66D32E}"/>
              </a:ext>
            </a:extLst>
          </p:cNvPr>
          <p:cNvSpPr>
            <a:spLocks noGrp="1"/>
          </p:cNvSpPr>
          <p:nvPr>
            <p:ph type="body" sz="quarter" idx="11" hasCustomPrompt="1"/>
          </p:nvPr>
        </p:nvSpPr>
        <p:spPr>
          <a:xfrm>
            <a:off x="1" y="275774"/>
            <a:ext cx="12191999" cy="6857999"/>
          </a:xfrm>
        </p:spPr>
        <p:txBody>
          <a:bodyPr anchor="ctr"/>
          <a:lstStyle>
            <a:lvl1pPr marL="0" indent="0" algn="ctr">
              <a:buNone/>
              <a:defRPr sz="49999">
                <a:solidFill>
                  <a:schemeClr val="accent1">
                    <a:lumMod val="60000"/>
                    <a:lumOff val="40000"/>
                    <a:alpha val="65026"/>
                  </a:schemeClr>
                </a:solidFill>
              </a:defRPr>
            </a:lvl1pPr>
          </a:lstStyle>
          <a:p>
            <a:pPr lvl="0"/>
            <a:r>
              <a:rPr lang="en-US"/>
              <a:t>0</a:t>
            </a:r>
          </a:p>
        </p:txBody>
      </p:sp>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4516"/>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Set a course for </a:t>
            </a:r>
            <a:br>
              <a:rPr lang="en-US"/>
            </a:br>
            <a:r>
              <a:rPr lang="en-US"/>
              <a:t>zero incidents.</a:t>
            </a:r>
          </a:p>
        </p:txBody>
      </p:sp>
      <p:sp>
        <p:nvSpPr>
          <p:cNvPr id="12" name="TextBox 11">
            <a:extLst>
              <a:ext uri="{FF2B5EF4-FFF2-40B4-BE49-F238E27FC236}">
                <a16:creationId xmlns:a16="http://schemas.microsoft.com/office/drawing/2014/main" id="{9B6CDB02-A217-9C49-F6DE-05D7AEB21C8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13" name="TextBox 12">
            <a:extLst>
              <a:ext uri="{FF2B5EF4-FFF2-40B4-BE49-F238E27FC236}">
                <a16:creationId xmlns:a16="http://schemas.microsoft.com/office/drawing/2014/main" id="{A113CD66-4053-B41C-5F33-11FF6652997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67112075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Statement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49D92F-8875-9A92-3729-A07C8536442C}"/>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0" y="-1264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2640"/>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A helping hand.</a:t>
            </a:r>
          </a:p>
        </p:txBody>
      </p:sp>
      <p:sp>
        <p:nvSpPr>
          <p:cNvPr id="4" name="TextBox 3">
            <a:extLst>
              <a:ext uri="{FF2B5EF4-FFF2-40B4-BE49-F238E27FC236}">
                <a16:creationId xmlns:a16="http://schemas.microsoft.com/office/drawing/2014/main" id="{F4305FB2-4550-9346-160A-C9366973666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2370DAB-6112-98D1-78A8-E735062F760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97729909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pic>
        <p:nvPicPr>
          <p:cNvPr id="2" name="Picture 1" descr="A white and blue background with lines&#10;&#10;Description automatically generated">
            <a:extLst>
              <a:ext uri="{FF2B5EF4-FFF2-40B4-BE49-F238E27FC236}">
                <a16:creationId xmlns:a16="http://schemas.microsoft.com/office/drawing/2014/main" id="{EB0E51FD-4456-D305-C032-EDA43FD10D23}"/>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2" y="2"/>
            <a:ext cx="12191999" cy="6857999"/>
          </a:xfrm>
          <a:prstGeom prst="rect">
            <a:avLst/>
          </a:prstGeom>
          <a:effectLst/>
        </p:spPr>
      </p:pic>
    </p:spTree>
    <p:extLst>
      <p:ext uri="{BB962C8B-B14F-4D97-AF65-F5344CB8AC3E}">
        <p14:creationId xmlns:p14="http://schemas.microsoft.com/office/powerpoint/2010/main" val="97295975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664B4285-A030-86FD-0799-6756A2DC291B}"/>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2" y="2"/>
            <a:ext cx="12191999" cy="6857999"/>
          </a:xfrm>
          <a:prstGeom prst="rect">
            <a:avLst/>
          </a:prstGeom>
          <a:effectLst/>
        </p:spPr>
      </p:pic>
      <p:pic>
        <p:nvPicPr>
          <p:cNvPr id="5" name="Picture 4" descr="A logo with text and a black background&#10;&#10;Description automatically generated with medium confidence">
            <a:extLst>
              <a:ext uri="{FF2B5EF4-FFF2-40B4-BE49-F238E27FC236}">
                <a16:creationId xmlns:a16="http://schemas.microsoft.com/office/drawing/2014/main" id="{714BC85B-5384-9987-A25F-F42BB8827E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62500" y="4260253"/>
            <a:ext cx="2667000" cy="1771651"/>
          </a:xfrm>
          <a:prstGeom prst="rect">
            <a:avLst/>
          </a:prstGeom>
        </p:spPr>
      </p:pic>
    </p:spTree>
    <p:extLst>
      <p:ext uri="{BB962C8B-B14F-4D97-AF65-F5344CB8AC3E}">
        <p14:creationId xmlns:p14="http://schemas.microsoft.com/office/powerpoint/2010/main" val="34959137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Slide with number value 2">
  <p:cSld name="Slide with number value 2">
    <p:bg>
      <p:bgPr>
        <a:solidFill>
          <a:srgbClr val="27C4C7"/>
        </a:solidFill>
        <a:effectLst/>
      </p:bgPr>
    </p:bg>
    <p:spTree>
      <p:nvGrpSpPr>
        <p:cNvPr id="1" name="Shape 820"/>
        <p:cNvGrpSpPr/>
        <p:nvPr/>
      </p:nvGrpSpPr>
      <p:grpSpPr>
        <a:xfrm>
          <a:off x="0" y="0"/>
          <a:ext cx="0" cy="0"/>
          <a:chOff x="0" y="0"/>
          <a:chExt cx="0" cy="0"/>
        </a:xfrm>
      </p:grpSpPr>
      <p:sp>
        <p:nvSpPr>
          <p:cNvPr id="821" name="Google Shape;821;p130"/>
          <p:cNvSpPr/>
          <p:nvPr/>
        </p:nvSpPr>
        <p:spPr>
          <a:xfrm>
            <a:off x="167" y="1525867"/>
            <a:ext cx="12192000" cy="53319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400" dirty="0"/>
          </a:p>
        </p:txBody>
      </p:sp>
      <p:sp>
        <p:nvSpPr>
          <p:cNvPr id="822" name="Google Shape;822;p130"/>
          <p:cNvSpPr txBox="1">
            <a:spLocks noGrp="1"/>
          </p:cNvSpPr>
          <p:nvPr>
            <p:ph type="title"/>
          </p:nvPr>
        </p:nvSpPr>
        <p:spPr>
          <a:xfrm>
            <a:off x="474767" y="2250833"/>
            <a:ext cx="3801300" cy="1216800"/>
          </a:xfrm>
          <a:prstGeom prst="rect">
            <a:avLst/>
          </a:prstGeom>
          <a:noFill/>
          <a:ln>
            <a:noFill/>
          </a:ln>
        </p:spPr>
        <p:txBody>
          <a:bodyPr spcFirstLastPara="1" wrap="square" lIns="121900" tIns="121900" rIns="121900" bIns="121900" anchor="t" anchorCtr="0">
            <a:noAutofit/>
          </a:bodyPr>
          <a:lstStyle>
            <a:lvl1pPr lvl="0" rtl="0">
              <a:lnSpc>
                <a:spcPct val="80000"/>
              </a:lnSpc>
              <a:spcBef>
                <a:spcPts val="0"/>
              </a:spcBef>
              <a:spcAft>
                <a:spcPts val="0"/>
              </a:spcAft>
              <a:buClr>
                <a:srgbClr val="222222"/>
              </a:buClr>
              <a:buSzPts val="3600"/>
              <a:buFont typeface="Montserrat"/>
              <a:buNone/>
              <a:defRPr sz="3600" b="1">
                <a:solidFill>
                  <a:srgbClr val="222222"/>
                </a:solidFill>
                <a:latin typeface="Montserrat"/>
                <a:ea typeface="Montserrat"/>
                <a:cs typeface="Montserrat"/>
                <a:sym typeface="Montserrat"/>
              </a:defRPr>
            </a:lvl1pPr>
            <a:lvl2pPr lvl="1" rtl="0">
              <a:lnSpc>
                <a:spcPct val="80000"/>
              </a:lnSpc>
              <a:spcBef>
                <a:spcPts val="0"/>
              </a:spcBef>
              <a:spcAft>
                <a:spcPts val="0"/>
              </a:spcAft>
              <a:buClr>
                <a:srgbClr val="222222"/>
              </a:buClr>
              <a:buSzPts val="1900"/>
              <a:buNone/>
              <a:defRPr sz="1900">
                <a:solidFill>
                  <a:srgbClr val="222222"/>
                </a:solidFill>
              </a:defRPr>
            </a:lvl2pPr>
            <a:lvl3pPr lvl="2" rtl="0">
              <a:lnSpc>
                <a:spcPct val="80000"/>
              </a:lnSpc>
              <a:spcBef>
                <a:spcPts val="0"/>
              </a:spcBef>
              <a:spcAft>
                <a:spcPts val="0"/>
              </a:spcAft>
              <a:buClr>
                <a:srgbClr val="222222"/>
              </a:buClr>
              <a:buSzPts val="1900"/>
              <a:buNone/>
              <a:defRPr sz="1900">
                <a:solidFill>
                  <a:srgbClr val="222222"/>
                </a:solidFill>
              </a:defRPr>
            </a:lvl3pPr>
            <a:lvl4pPr lvl="3" rtl="0">
              <a:lnSpc>
                <a:spcPct val="80000"/>
              </a:lnSpc>
              <a:spcBef>
                <a:spcPts val="0"/>
              </a:spcBef>
              <a:spcAft>
                <a:spcPts val="0"/>
              </a:spcAft>
              <a:buClr>
                <a:srgbClr val="222222"/>
              </a:buClr>
              <a:buSzPts val="1900"/>
              <a:buNone/>
              <a:defRPr sz="1900">
                <a:solidFill>
                  <a:srgbClr val="222222"/>
                </a:solidFill>
              </a:defRPr>
            </a:lvl4pPr>
            <a:lvl5pPr lvl="4" rtl="0">
              <a:lnSpc>
                <a:spcPct val="80000"/>
              </a:lnSpc>
              <a:spcBef>
                <a:spcPts val="0"/>
              </a:spcBef>
              <a:spcAft>
                <a:spcPts val="0"/>
              </a:spcAft>
              <a:buClr>
                <a:srgbClr val="222222"/>
              </a:buClr>
              <a:buSzPts val="1900"/>
              <a:buNone/>
              <a:defRPr sz="1900">
                <a:solidFill>
                  <a:srgbClr val="222222"/>
                </a:solidFill>
              </a:defRPr>
            </a:lvl5pPr>
            <a:lvl6pPr lvl="5" rtl="0">
              <a:lnSpc>
                <a:spcPct val="80000"/>
              </a:lnSpc>
              <a:spcBef>
                <a:spcPts val="0"/>
              </a:spcBef>
              <a:spcAft>
                <a:spcPts val="0"/>
              </a:spcAft>
              <a:buClr>
                <a:srgbClr val="222222"/>
              </a:buClr>
              <a:buSzPts val="1900"/>
              <a:buNone/>
              <a:defRPr sz="1900">
                <a:solidFill>
                  <a:srgbClr val="222222"/>
                </a:solidFill>
              </a:defRPr>
            </a:lvl6pPr>
            <a:lvl7pPr lvl="6" rtl="0">
              <a:lnSpc>
                <a:spcPct val="80000"/>
              </a:lnSpc>
              <a:spcBef>
                <a:spcPts val="0"/>
              </a:spcBef>
              <a:spcAft>
                <a:spcPts val="0"/>
              </a:spcAft>
              <a:buClr>
                <a:srgbClr val="222222"/>
              </a:buClr>
              <a:buSzPts val="1900"/>
              <a:buNone/>
              <a:defRPr sz="1900">
                <a:solidFill>
                  <a:srgbClr val="222222"/>
                </a:solidFill>
              </a:defRPr>
            </a:lvl7pPr>
            <a:lvl8pPr lvl="7" rtl="0">
              <a:lnSpc>
                <a:spcPct val="80000"/>
              </a:lnSpc>
              <a:spcBef>
                <a:spcPts val="0"/>
              </a:spcBef>
              <a:spcAft>
                <a:spcPts val="0"/>
              </a:spcAft>
              <a:buClr>
                <a:srgbClr val="222222"/>
              </a:buClr>
              <a:buSzPts val="1900"/>
              <a:buNone/>
              <a:defRPr sz="1900">
                <a:solidFill>
                  <a:srgbClr val="222222"/>
                </a:solidFill>
              </a:defRPr>
            </a:lvl8pPr>
            <a:lvl9pPr lvl="8" rtl="0">
              <a:lnSpc>
                <a:spcPct val="80000"/>
              </a:lnSpc>
              <a:spcBef>
                <a:spcPts val="0"/>
              </a:spcBef>
              <a:spcAft>
                <a:spcPts val="0"/>
              </a:spcAft>
              <a:buClr>
                <a:srgbClr val="222222"/>
              </a:buClr>
              <a:buSzPts val="1900"/>
              <a:buNone/>
              <a:defRPr sz="1900">
                <a:solidFill>
                  <a:srgbClr val="222222"/>
                </a:solidFill>
              </a:defRPr>
            </a:lvl9pPr>
          </a:lstStyle>
          <a:p>
            <a:endParaRPr/>
          </a:p>
        </p:txBody>
      </p:sp>
      <p:sp>
        <p:nvSpPr>
          <p:cNvPr id="823" name="Google Shape;823;p130"/>
          <p:cNvSpPr txBox="1">
            <a:spLocks noGrp="1"/>
          </p:cNvSpPr>
          <p:nvPr>
            <p:ph type="subTitle" idx="1"/>
          </p:nvPr>
        </p:nvSpPr>
        <p:spPr>
          <a:xfrm>
            <a:off x="474767" y="3938834"/>
            <a:ext cx="3801300" cy="1354500"/>
          </a:xfrm>
          <a:prstGeom prst="rect">
            <a:avLst/>
          </a:prstGeom>
          <a:noFill/>
          <a:ln>
            <a:noFill/>
          </a:ln>
        </p:spPr>
        <p:txBody>
          <a:bodyPr spcFirstLastPara="1" wrap="square" lIns="121900" tIns="121900" rIns="121900" bIns="121900" anchor="t" anchorCtr="0">
            <a:noAutofit/>
          </a:bodyPr>
          <a:lstStyle>
            <a:lvl1pPr lvl="0" rtl="0">
              <a:spcBef>
                <a:spcPts val="0"/>
              </a:spcBef>
              <a:spcAft>
                <a:spcPts val="0"/>
              </a:spcAft>
              <a:buClr>
                <a:srgbClr val="222222"/>
              </a:buClr>
              <a:buSzPts val="1900"/>
              <a:buFont typeface="Raleway Medium"/>
              <a:buNone/>
              <a:defRPr sz="1900">
                <a:solidFill>
                  <a:srgbClr val="222222"/>
                </a:solidFill>
                <a:latin typeface="Raleway Medium"/>
                <a:ea typeface="Raleway Medium"/>
                <a:cs typeface="Raleway Medium"/>
                <a:sym typeface="Raleway Medium"/>
              </a:defRPr>
            </a:lvl1pPr>
            <a:lvl2pPr lvl="1" rtl="0">
              <a:spcBef>
                <a:spcPts val="0"/>
              </a:spcBef>
              <a:spcAft>
                <a:spcPts val="0"/>
              </a:spcAft>
              <a:buClr>
                <a:srgbClr val="222222"/>
              </a:buClr>
              <a:buSzPts val="1900"/>
              <a:buNone/>
              <a:defRPr sz="1900">
                <a:solidFill>
                  <a:srgbClr val="222222"/>
                </a:solidFill>
              </a:defRPr>
            </a:lvl2pPr>
            <a:lvl3pPr lvl="2" rtl="0">
              <a:spcBef>
                <a:spcPts val="0"/>
              </a:spcBef>
              <a:spcAft>
                <a:spcPts val="0"/>
              </a:spcAft>
              <a:buClr>
                <a:srgbClr val="222222"/>
              </a:buClr>
              <a:buSzPts val="1900"/>
              <a:buNone/>
              <a:defRPr sz="1900">
                <a:solidFill>
                  <a:srgbClr val="222222"/>
                </a:solidFill>
              </a:defRPr>
            </a:lvl3pPr>
            <a:lvl4pPr lvl="3" rtl="0">
              <a:spcBef>
                <a:spcPts val="0"/>
              </a:spcBef>
              <a:spcAft>
                <a:spcPts val="0"/>
              </a:spcAft>
              <a:buClr>
                <a:srgbClr val="222222"/>
              </a:buClr>
              <a:buSzPts val="1900"/>
              <a:buNone/>
              <a:defRPr sz="1900">
                <a:solidFill>
                  <a:srgbClr val="222222"/>
                </a:solidFill>
              </a:defRPr>
            </a:lvl4pPr>
            <a:lvl5pPr lvl="4" rtl="0">
              <a:spcBef>
                <a:spcPts val="0"/>
              </a:spcBef>
              <a:spcAft>
                <a:spcPts val="0"/>
              </a:spcAft>
              <a:buClr>
                <a:srgbClr val="222222"/>
              </a:buClr>
              <a:buSzPts val="1900"/>
              <a:buNone/>
              <a:defRPr sz="1900">
                <a:solidFill>
                  <a:srgbClr val="222222"/>
                </a:solidFill>
              </a:defRPr>
            </a:lvl5pPr>
            <a:lvl6pPr lvl="5" rtl="0">
              <a:spcBef>
                <a:spcPts val="0"/>
              </a:spcBef>
              <a:spcAft>
                <a:spcPts val="0"/>
              </a:spcAft>
              <a:buClr>
                <a:srgbClr val="222222"/>
              </a:buClr>
              <a:buSzPts val="1900"/>
              <a:buNone/>
              <a:defRPr sz="1900">
                <a:solidFill>
                  <a:srgbClr val="222222"/>
                </a:solidFill>
              </a:defRPr>
            </a:lvl6pPr>
            <a:lvl7pPr lvl="6" rtl="0">
              <a:spcBef>
                <a:spcPts val="0"/>
              </a:spcBef>
              <a:spcAft>
                <a:spcPts val="0"/>
              </a:spcAft>
              <a:buClr>
                <a:srgbClr val="222222"/>
              </a:buClr>
              <a:buSzPts val="1900"/>
              <a:buNone/>
              <a:defRPr sz="1900">
                <a:solidFill>
                  <a:srgbClr val="222222"/>
                </a:solidFill>
              </a:defRPr>
            </a:lvl7pPr>
            <a:lvl8pPr lvl="7" rtl="0">
              <a:spcBef>
                <a:spcPts val="0"/>
              </a:spcBef>
              <a:spcAft>
                <a:spcPts val="0"/>
              </a:spcAft>
              <a:buClr>
                <a:srgbClr val="222222"/>
              </a:buClr>
              <a:buSzPts val="1900"/>
              <a:buNone/>
              <a:defRPr sz="1900">
                <a:solidFill>
                  <a:srgbClr val="222222"/>
                </a:solidFill>
              </a:defRPr>
            </a:lvl8pPr>
            <a:lvl9pPr lvl="8" rtl="0">
              <a:spcBef>
                <a:spcPts val="0"/>
              </a:spcBef>
              <a:spcAft>
                <a:spcPts val="0"/>
              </a:spcAft>
              <a:buClr>
                <a:srgbClr val="222222"/>
              </a:buClr>
              <a:buSzPts val="1900"/>
              <a:buNone/>
              <a:defRPr sz="1900">
                <a:solidFill>
                  <a:srgbClr val="222222"/>
                </a:solidFill>
              </a:defRPr>
            </a:lvl9pPr>
          </a:lstStyle>
          <a:p>
            <a:endParaRPr/>
          </a:p>
        </p:txBody>
      </p:sp>
      <p:pic>
        <p:nvPicPr>
          <p:cNvPr id="824" name="Google Shape;824;p130"/>
          <p:cNvPicPr preferRelativeResize="0"/>
          <p:nvPr/>
        </p:nvPicPr>
        <p:blipFill>
          <a:blip r:embed="rId2">
            <a:alphaModFix/>
          </a:blip>
          <a:stretch>
            <a:fillRect/>
          </a:stretch>
        </p:blipFill>
        <p:spPr>
          <a:xfrm>
            <a:off x="10399967" y="6269840"/>
            <a:ext cx="1620900" cy="452233"/>
          </a:xfrm>
          <a:prstGeom prst="rect">
            <a:avLst/>
          </a:prstGeom>
          <a:noFill/>
          <a:ln>
            <a:noFill/>
          </a:ln>
        </p:spPr>
      </p:pic>
    </p:spTree>
    <p:extLst>
      <p:ext uri="{BB962C8B-B14F-4D97-AF65-F5344CB8AC3E}">
        <p14:creationId xmlns:p14="http://schemas.microsoft.com/office/powerpoint/2010/main" val="126529215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Cover Gradient BG">
  <p:cSld name="Cover Gradient BG">
    <p:bg>
      <p:bgPr>
        <a:solidFill>
          <a:schemeClr val="lt2"/>
        </a:solidFill>
        <a:effectLst/>
      </p:bgPr>
    </p:bg>
    <p:spTree>
      <p:nvGrpSpPr>
        <p:cNvPr id="1" name="Shape 25"/>
        <p:cNvGrpSpPr/>
        <p:nvPr/>
      </p:nvGrpSpPr>
      <p:grpSpPr>
        <a:xfrm>
          <a:off x="0" y="0"/>
          <a:ext cx="0" cy="0"/>
          <a:chOff x="0" y="0"/>
          <a:chExt cx="0" cy="0"/>
        </a:xfrm>
      </p:grpSpPr>
      <p:pic>
        <p:nvPicPr>
          <p:cNvPr id="26" name="Google Shape;26;p29" descr="A clear blue sky&#10;&#10;Description automatically generated"/>
          <p:cNvPicPr preferRelativeResize="0"/>
          <p:nvPr/>
        </p:nvPicPr>
        <p:blipFill rotWithShape="1">
          <a:blip r:embed="rId2">
            <a:alphaModFix/>
          </a:blip>
          <a:srcRect/>
          <a:stretch/>
        </p:blipFill>
        <p:spPr>
          <a:xfrm>
            <a:off x="1" y="0"/>
            <a:ext cx="12192000" cy="6858000"/>
          </a:xfrm>
          <a:prstGeom prst="rect">
            <a:avLst/>
          </a:prstGeom>
          <a:noFill/>
          <a:ln>
            <a:noFill/>
          </a:ln>
        </p:spPr>
      </p:pic>
      <p:pic>
        <p:nvPicPr>
          <p:cNvPr id="27" name="Google Shape;27;p29" descr="A picture containing flower&#10;&#10;Description automatically generated"/>
          <p:cNvPicPr preferRelativeResize="0"/>
          <p:nvPr/>
        </p:nvPicPr>
        <p:blipFill rotWithShape="1">
          <a:blip r:embed="rId3">
            <a:alphaModFix/>
          </a:blip>
          <a:srcRect/>
          <a:stretch/>
        </p:blipFill>
        <p:spPr>
          <a:xfrm>
            <a:off x="8766755" y="4883080"/>
            <a:ext cx="4369245" cy="3375213"/>
          </a:xfrm>
          <a:prstGeom prst="rect">
            <a:avLst/>
          </a:prstGeom>
          <a:noFill/>
          <a:ln>
            <a:noFill/>
          </a:ln>
        </p:spPr>
      </p:pic>
      <p:sp>
        <p:nvSpPr>
          <p:cNvPr id="28" name="Google Shape;28;p29"/>
          <p:cNvSpPr txBox="1">
            <a:spLocks noGrp="1"/>
          </p:cNvSpPr>
          <p:nvPr>
            <p:ph type="subTitle" idx="1"/>
          </p:nvPr>
        </p:nvSpPr>
        <p:spPr>
          <a:xfrm>
            <a:off x="1266921" y="2976767"/>
            <a:ext cx="8527059" cy="569107"/>
          </a:xfrm>
          <a:prstGeom prst="rect">
            <a:avLst/>
          </a:prstGeom>
          <a:noFill/>
          <a:ln>
            <a:noFill/>
          </a:ln>
        </p:spPr>
        <p:txBody>
          <a:bodyPr spcFirstLastPara="1" wrap="square" lIns="0" tIns="182875" rIns="180000" bIns="45700" anchor="t" anchorCtr="0">
            <a:noAutofit/>
          </a:bodyPr>
          <a:lstStyle>
            <a:lvl1pPr lvl="0" algn="l">
              <a:lnSpc>
                <a:spcPct val="100000"/>
              </a:lnSpc>
              <a:spcBef>
                <a:spcPts val="0"/>
              </a:spcBef>
              <a:spcAft>
                <a:spcPts val="0"/>
              </a:spcAft>
              <a:buSzPts val="7000"/>
              <a:buFont typeface="Arial"/>
              <a:buNone/>
              <a:defRPr sz="2800" b="0" i="0" u="none" strike="noStrike" cap="none">
                <a:solidFill>
                  <a:schemeClr val="lt1"/>
                </a:solidFill>
                <a:latin typeface="+mn-lt"/>
                <a:ea typeface="Malgun Gothic" panose="020B0503020000020004" pitchFamily="34" charset="-127"/>
                <a:cs typeface="Arial"/>
                <a:sym typeface="Arial"/>
              </a:defRPr>
            </a:lvl1pPr>
            <a:lvl2pPr lvl="1" algn="l">
              <a:lnSpc>
                <a:spcPct val="100000"/>
              </a:lnSpc>
              <a:spcBef>
                <a:spcPts val="0"/>
              </a:spcBef>
              <a:spcAft>
                <a:spcPts val="0"/>
              </a:spcAft>
              <a:buSzPts val="2250"/>
              <a:buChar char="•"/>
              <a:defRPr/>
            </a:lvl2pPr>
            <a:lvl3pPr lvl="2" algn="l">
              <a:lnSpc>
                <a:spcPct val="100000"/>
              </a:lnSpc>
              <a:spcBef>
                <a:spcPts val="0"/>
              </a:spcBef>
              <a:spcAft>
                <a:spcPts val="0"/>
              </a:spcAft>
              <a:buSzPts val="2250"/>
              <a:buChar char="•"/>
              <a:defRPr/>
            </a:lvl3pPr>
            <a:lvl4pPr lvl="3" algn="l">
              <a:lnSpc>
                <a:spcPct val="100000"/>
              </a:lnSpc>
              <a:spcBef>
                <a:spcPts val="0"/>
              </a:spcBef>
              <a:spcAft>
                <a:spcPts val="0"/>
              </a:spcAft>
              <a:buSzPts val="2250"/>
              <a:buChar char="•"/>
              <a:defRPr/>
            </a:lvl4pPr>
            <a:lvl5pPr lvl="4" algn="l">
              <a:lnSpc>
                <a:spcPct val="100000"/>
              </a:lnSpc>
              <a:spcBef>
                <a:spcPts val="0"/>
              </a:spcBef>
              <a:spcAft>
                <a:spcPts val="0"/>
              </a:spcAft>
              <a:buSzPts val="2250"/>
              <a:buChar char="•"/>
              <a:defRPr/>
            </a:lvl5pPr>
            <a:lvl6pPr lvl="5" algn="l">
              <a:lnSpc>
                <a:spcPct val="100000"/>
              </a:lnSpc>
              <a:spcBef>
                <a:spcPts val="2951"/>
              </a:spcBef>
              <a:spcAft>
                <a:spcPts val="0"/>
              </a:spcAft>
              <a:buClr>
                <a:srgbClr val="000000"/>
              </a:buClr>
              <a:buSzPts val="2250"/>
              <a:buChar char="•"/>
              <a:defRPr/>
            </a:lvl6pPr>
            <a:lvl7pPr lvl="6" algn="l">
              <a:lnSpc>
                <a:spcPct val="100000"/>
              </a:lnSpc>
              <a:spcBef>
                <a:spcPts val="2951"/>
              </a:spcBef>
              <a:spcAft>
                <a:spcPts val="0"/>
              </a:spcAft>
              <a:buClr>
                <a:srgbClr val="000000"/>
              </a:buClr>
              <a:buSzPts val="2250"/>
              <a:buChar char="•"/>
              <a:defRPr/>
            </a:lvl7pPr>
            <a:lvl8pPr lvl="7" algn="l">
              <a:lnSpc>
                <a:spcPct val="100000"/>
              </a:lnSpc>
              <a:spcBef>
                <a:spcPts val="2951"/>
              </a:spcBef>
              <a:spcAft>
                <a:spcPts val="0"/>
              </a:spcAft>
              <a:buClr>
                <a:srgbClr val="000000"/>
              </a:buClr>
              <a:buSzPts val="2250"/>
              <a:buChar char="•"/>
              <a:defRPr/>
            </a:lvl8pPr>
            <a:lvl9pPr lvl="8" algn="l">
              <a:lnSpc>
                <a:spcPct val="100000"/>
              </a:lnSpc>
              <a:spcBef>
                <a:spcPts val="2951"/>
              </a:spcBef>
              <a:spcAft>
                <a:spcPts val="0"/>
              </a:spcAft>
              <a:buClr>
                <a:srgbClr val="000000"/>
              </a:buClr>
              <a:buSzPts val="2250"/>
              <a:buChar char="•"/>
              <a:defRPr/>
            </a:lvl9pPr>
          </a:lstStyle>
          <a:p>
            <a:endParaRPr/>
          </a:p>
        </p:txBody>
      </p:sp>
      <p:sp>
        <p:nvSpPr>
          <p:cNvPr id="29" name="Google Shape;29;p29"/>
          <p:cNvSpPr txBox="1">
            <a:spLocks noGrp="1"/>
          </p:cNvSpPr>
          <p:nvPr>
            <p:ph type="title"/>
          </p:nvPr>
        </p:nvSpPr>
        <p:spPr>
          <a:xfrm>
            <a:off x="1266922" y="1640813"/>
            <a:ext cx="9560407" cy="132556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10000"/>
              <a:buFont typeface="Rockwell"/>
              <a:buNone/>
              <a:defRPr sz="5000">
                <a:solidFill>
                  <a:schemeClr val="lt1"/>
                </a:solidFil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 name="Google Shape;18;p27">
            <a:extLst>
              <a:ext uri="{FF2B5EF4-FFF2-40B4-BE49-F238E27FC236}">
                <a16:creationId xmlns:a16="http://schemas.microsoft.com/office/drawing/2014/main" id="{BFF87B8C-4A4E-1C5A-26C7-C5AE7E63CEFC}"/>
              </a:ext>
            </a:extLst>
          </p:cNvPr>
          <p:cNvSpPr/>
          <p:nvPr userDrawn="1"/>
        </p:nvSpPr>
        <p:spPr>
          <a:xfrm flipH="1">
            <a:off x="162151" y="6447055"/>
            <a:ext cx="326800" cy="401591"/>
          </a:xfrm>
          <a:prstGeom prst="rect">
            <a:avLst/>
          </a:prstGeom>
          <a:noFill/>
          <a:ln>
            <a:noFill/>
          </a:ln>
        </p:spPr>
        <p:txBody>
          <a:bodyPr spcFirstLastPara="1" wrap="square" lIns="45713" tIns="22851" rIns="45713" bIns="22851" anchor="ctr" anchorCtr="0">
            <a:noAutofit/>
          </a:bodyPr>
          <a:lstStyle/>
          <a:p>
            <a:pPr marL="0" marR="0" lvl="0" indent="0" algn="l" rtl="0">
              <a:lnSpc>
                <a:spcPct val="100000"/>
              </a:lnSpc>
              <a:spcBef>
                <a:spcPts val="0"/>
              </a:spcBef>
              <a:spcAft>
                <a:spcPts val="0"/>
              </a:spcAft>
              <a:buClr>
                <a:schemeClr val="dk1"/>
              </a:buClr>
              <a:buSzPts val="2400"/>
              <a:buFont typeface="Helvetica Neue"/>
              <a:buNone/>
            </a:pPr>
            <a:fld id="{00000000-1234-1234-1234-123412341234}" type="slidenum">
              <a:rPr lang="en-US" sz="1000" b="0" i="0" u="none" strike="noStrike" cap="none">
                <a:solidFill>
                  <a:schemeClr val="bg1"/>
                </a:solidFill>
                <a:latin typeface="Rockwell" panose="02060603020205020403" pitchFamily="18" charset="0"/>
                <a:ea typeface="Helvetica Neue"/>
                <a:cs typeface="Helvetica Neue"/>
                <a:sym typeface="Helvetica Neue"/>
              </a:rPr>
              <a:pPr marL="0" marR="0" lvl="0" indent="0" algn="l" rtl="0">
                <a:lnSpc>
                  <a:spcPct val="100000"/>
                </a:lnSpc>
                <a:spcBef>
                  <a:spcPts val="0"/>
                </a:spcBef>
                <a:spcAft>
                  <a:spcPts val="0"/>
                </a:spcAft>
                <a:buClr>
                  <a:schemeClr val="dk1"/>
                </a:buClr>
                <a:buSzPts val="2400"/>
                <a:buFont typeface="Helvetica Neue"/>
                <a:buNone/>
              </a:pPr>
              <a:t>‹#›</a:t>
            </a:fld>
            <a:endParaRPr sz="1000" b="0" i="0" u="none" strike="noStrike" cap="none" dirty="0">
              <a:solidFill>
                <a:schemeClr val="bg1"/>
              </a:solidFill>
              <a:latin typeface="Rockwell" panose="02060603020205020403" pitchFamily="18" charset="0"/>
              <a:ea typeface="Helvetica Neue"/>
              <a:cs typeface="Helvetica Neue"/>
              <a:sym typeface="Helvetica Neue"/>
            </a:endParaRPr>
          </a:p>
        </p:txBody>
      </p:sp>
    </p:spTree>
    <p:extLst>
      <p:ext uri="{BB962C8B-B14F-4D97-AF65-F5344CB8AC3E}">
        <p14:creationId xmlns:p14="http://schemas.microsoft.com/office/powerpoint/2010/main" val="2983644476"/>
      </p:ext>
    </p:extLst>
  </p:cSld>
  <p:clrMapOvr>
    <a:masterClrMapping/>
  </p:clrMapOvr>
  <p:extLst>
    <p:ext uri="{DCECCB84-F9BA-43D5-87BE-67443E8EF086}">
      <p15:sldGuideLst xmlns:p15="http://schemas.microsoft.com/office/powerpoint/2012/main">
        <p15:guide id="1" orient="horz" pos="912">
          <p15:clr>
            <a:srgbClr val="FBAE40"/>
          </p15:clr>
        </p15:guide>
        <p15:guide id="2" pos="528">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07186684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F2FA-B600-F4CC-6458-E52673E06D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B186F6-1770-DA94-3EB3-6FE9A2515B9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1C018A-8FAD-B610-BD7C-E42A25C445E6}"/>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AF7D1AE8-35AE-DC41-ADF4-8AD9E89899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0FBDA6-5182-30E3-2965-809A89564E8A}"/>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4526917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5ED8F-B4FD-9AC6-1339-17F003FBBC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158B2C-DC7F-8D73-73CA-1FB2C35CD9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15F3EE-7E7C-BEE3-CD04-ACD6589CF4D5}"/>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8CDEBB78-582E-9497-F893-695196BB9F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9FFF96-562D-A270-DC98-6FBA93864822}"/>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8904723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E14D1-E4B0-1AB8-DADE-DC525385175B}"/>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3D3F24-8679-9ABD-E1C7-E6E9AE250175}"/>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2ECC7C-0B4A-39CE-DAE3-CC686C6611F5}"/>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7F5913E7-A82C-DDFF-4353-6EE6F76B9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80CBBB-8EBD-CBBB-290C-6CB8EF9192FE}"/>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249572170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755B-DED6-88E8-3442-124EA3E8A4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CEAD5B-D17A-2FAE-99CE-0A3A4E62A19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B1E5C0-A075-30A7-3D55-53C7353171DD}"/>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1422E8-A37A-4A7B-EDF6-F2C873323DED}"/>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6" name="Footer Placeholder 5">
            <a:extLst>
              <a:ext uri="{FF2B5EF4-FFF2-40B4-BE49-F238E27FC236}">
                <a16:creationId xmlns:a16="http://schemas.microsoft.com/office/drawing/2014/main" id="{755D8878-4E79-2C1D-1A30-92DCE1245A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7D0B28-70B5-B604-B61B-525D7BF810F1}"/>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424255851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2A52E-334B-12CF-DF64-614972ED2F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9F978B-6CC9-EE2D-6A9D-63B7627858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5D250A-3F11-E697-6BBC-0433C7B1C990}"/>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20A331-13F9-F7CC-A6F4-62623A39900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AA7052-B3EA-6C9C-04E9-6734D537CD1F}"/>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21DABA-6F84-42AF-9BD2-F54BED1B014E}"/>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8" name="Footer Placeholder 7">
            <a:extLst>
              <a:ext uri="{FF2B5EF4-FFF2-40B4-BE49-F238E27FC236}">
                <a16:creationId xmlns:a16="http://schemas.microsoft.com/office/drawing/2014/main" id="{8008177A-0078-A7CF-1EF9-464EC94163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B2C9E6-D154-0297-F802-32B59C177ED9}"/>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81607645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97C76-FF37-227A-AE65-820A5B2A2E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67AD9A-3098-3D65-6335-D36551758B66}"/>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4" name="Footer Placeholder 3">
            <a:extLst>
              <a:ext uri="{FF2B5EF4-FFF2-40B4-BE49-F238E27FC236}">
                <a16:creationId xmlns:a16="http://schemas.microsoft.com/office/drawing/2014/main" id="{81A1AA78-2B6E-5D41-B7DC-0A8B8ACA8C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A220A-8332-5348-34D0-D5DB4A20601D}"/>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326816291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7E625-5314-D9EF-474B-89492C6AE0C8}"/>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3" name="Footer Placeholder 2">
            <a:extLst>
              <a:ext uri="{FF2B5EF4-FFF2-40B4-BE49-F238E27FC236}">
                <a16:creationId xmlns:a16="http://schemas.microsoft.com/office/drawing/2014/main" id="{13FD61EA-C759-A25F-07AE-4A8F8BA169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33F01B-F555-C158-D84B-7CC956E0A3A4}"/>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258304693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9E55-A112-E53E-918F-9297D9B30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D73EAB-32FC-58B7-B3FC-098F60DABCE2}"/>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0B7507-194D-913D-8781-ECBF681E709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5CE741-9164-B1C7-EB66-2FA40C58CFC0}"/>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6" name="Footer Placeholder 5">
            <a:extLst>
              <a:ext uri="{FF2B5EF4-FFF2-40B4-BE49-F238E27FC236}">
                <a16:creationId xmlns:a16="http://schemas.microsoft.com/office/drawing/2014/main" id="{C7E7E666-051E-40E1-B82E-F47B323C54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32B5C-56A5-FD94-260E-7E2976FF215E}"/>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46834375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02C1-B44B-744B-0B55-9E92BD3F31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8DCE0-8388-9A58-BDF9-376034E51B25}"/>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5A41231D-25FB-7268-3B2D-B18F783C6E8C}"/>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F92C9-5EBA-7701-A99B-FD7C4BC8056A}"/>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6" name="Footer Placeholder 5">
            <a:extLst>
              <a:ext uri="{FF2B5EF4-FFF2-40B4-BE49-F238E27FC236}">
                <a16:creationId xmlns:a16="http://schemas.microsoft.com/office/drawing/2014/main" id="{05BFF236-79C7-4CF7-8A02-5E476DAC72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97736E-9395-8143-6EEA-12A7C5E83935}"/>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72560666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F41C-AA99-3F83-9A6E-058892D4E3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3D33F5-F355-9693-D205-F9F1712849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91029E-6D8D-CE36-EBD5-D1F2F499BA97}"/>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EA1271EE-A971-0DEA-8CCC-39AD69DF46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80BBD-3ADC-9F89-67EE-F2906848B789}"/>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22506161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DFE5C9-755D-D7DE-150E-580C2D5D4E89}"/>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C5436-E2A4-C2D8-5345-C3C76BE6B9C7}"/>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2E178-AA27-C6CD-94CC-7AC0F8323579}"/>
              </a:ext>
            </a:extLst>
          </p:cNvPr>
          <p:cNvSpPr>
            <a:spLocks noGrp="1"/>
          </p:cNvSpPr>
          <p:nvPr>
            <p:ph type="dt" sz="half" idx="10"/>
          </p:nvPr>
        </p:nvSpPr>
        <p:spPr/>
        <p:txBody>
          <a:body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E87FAB84-3E56-3ADD-B8FC-A31DC32C4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1FD8D-61EC-ABDA-B9B9-C515EAE5B5B2}"/>
              </a:ext>
            </a:extLst>
          </p:cNvPr>
          <p:cNvSpPr>
            <a:spLocks noGrp="1"/>
          </p:cNvSpPr>
          <p:nvPr>
            <p:ph type="sldNum" sz="quarter" idx="12"/>
          </p:nvPr>
        </p:nvSpPr>
        <p:spPr>
          <a:xfrm>
            <a:off x="6366933" y="6356351"/>
            <a:ext cx="5486400" cy="365125"/>
          </a:xfrm>
        </p:spPr>
        <p:txBody>
          <a:bodyPr wrap="none"/>
          <a:lstStyle/>
          <a:p>
            <a:fld id="{C372CA04-94E8-4C63-A47F-3305B8C672DE}" type="slidenum">
              <a:rPr lang="en-US" smtClean="0"/>
              <a:t>‹#›</a:t>
            </a:fld>
            <a:endParaRPr lang="en-US"/>
          </a:p>
        </p:txBody>
      </p:sp>
    </p:spTree>
    <p:extLst>
      <p:ext uri="{BB962C8B-B14F-4D97-AF65-F5344CB8AC3E}">
        <p14:creationId xmlns:p14="http://schemas.microsoft.com/office/powerpoint/2010/main" val="176220679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134664628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7"/>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8619253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6" Type="http://schemas.openxmlformats.org/officeDocument/2006/relationships/theme" Target="../theme/theme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73.xml"/><Relationship Id="rId21" Type="http://schemas.openxmlformats.org/officeDocument/2006/relationships/slideLayout" Target="../slideLayouts/slideLayout68.xml"/><Relationship Id="rId42" Type="http://schemas.openxmlformats.org/officeDocument/2006/relationships/slideLayout" Target="../slideLayouts/slideLayout89.xml"/><Relationship Id="rId47" Type="http://schemas.openxmlformats.org/officeDocument/2006/relationships/slideLayout" Target="../slideLayouts/slideLayout94.xml"/><Relationship Id="rId63" Type="http://schemas.openxmlformats.org/officeDocument/2006/relationships/slideLayout" Target="../slideLayouts/slideLayout110.xml"/><Relationship Id="rId68" Type="http://schemas.openxmlformats.org/officeDocument/2006/relationships/slideLayout" Target="../slideLayouts/slideLayout115.xml"/><Relationship Id="rId84" Type="http://schemas.openxmlformats.org/officeDocument/2006/relationships/slideLayout" Target="../slideLayouts/slideLayout131.xml"/><Relationship Id="rId89" Type="http://schemas.openxmlformats.org/officeDocument/2006/relationships/slideLayout" Target="../slideLayouts/slideLayout136.xml"/><Relationship Id="rId16" Type="http://schemas.openxmlformats.org/officeDocument/2006/relationships/slideLayout" Target="../slideLayouts/slideLayout63.xml"/><Relationship Id="rId107" Type="http://schemas.openxmlformats.org/officeDocument/2006/relationships/slideLayout" Target="../slideLayouts/slideLayout154.xml"/><Relationship Id="rId11" Type="http://schemas.openxmlformats.org/officeDocument/2006/relationships/slideLayout" Target="../slideLayouts/slideLayout58.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53" Type="http://schemas.openxmlformats.org/officeDocument/2006/relationships/slideLayout" Target="../slideLayouts/slideLayout100.xml"/><Relationship Id="rId58" Type="http://schemas.openxmlformats.org/officeDocument/2006/relationships/slideLayout" Target="../slideLayouts/slideLayout105.xml"/><Relationship Id="rId74" Type="http://schemas.openxmlformats.org/officeDocument/2006/relationships/slideLayout" Target="../slideLayouts/slideLayout121.xml"/><Relationship Id="rId79" Type="http://schemas.openxmlformats.org/officeDocument/2006/relationships/slideLayout" Target="../slideLayouts/slideLayout126.xml"/><Relationship Id="rId102" Type="http://schemas.openxmlformats.org/officeDocument/2006/relationships/slideLayout" Target="../slideLayouts/slideLayout149.xml"/><Relationship Id="rId5" Type="http://schemas.openxmlformats.org/officeDocument/2006/relationships/slideLayout" Target="../slideLayouts/slideLayout52.xml"/><Relationship Id="rId90" Type="http://schemas.openxmlformats.org/officeDocument/2006/relationships/slideLayout" Target="../slideLayouts/slideLayout137.xml"/><Relationship Id="rId95" Type="http://schemas.openxmlformats.org/officeDocument/2006/relationships/slideLayout" Target="../slideLayouts/slideLayout142.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43" Type="http://schemas.openxmlformats.org/officeDocument/2006/relationships/slideLayout" Target="../slideLayouts/slideLayout90.xml"/><Relationship Id="rId48" Type="http://schemas.openxmlformats.org/officeDocument/2006/relationships/slideLayout" Target="../slideLayouts/slideLayout95.xml"/><Relationship Id="rId64" Type="http://schemas.openxmlformats.org/officeDocument/2006/relationships/slideLayout" Target="../slideLayouts/slideLayout111.xml"/><Relationship Id="rId69" Type="http://schemas.openxmlformats.org/officeDocument/2006/relationships/slideLayout" Target="../slideLayouts/slideLayout116.xml"/><Relationship Id="rId80" Type="http://schemas.openxmlformats.org/officeDocument/2006/relationships/slideLayout" Target="../slideLayouts/slideLayout127.xml"/><Relationship Id="rId85" Type="http://schemas.openxmlformats.org/officeDocument/2006/relationships/slideLayout" Target="../slideLayouts/slideLayout132.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59" Type="http://schemas.openxmlformats.org/officeDocument/2006/relationships/slideLayout" Target="../slideLayouts/slideLayout106.xml"/><Relationship Id="rId103" Type="http://schemas.openxmlformats.org/officeDocument/2006/relationships/slideLayout" Target="../slideLayouts/slideLayout150.xml"/><Relationship Id="rId108" Type="http://schemas.openxmlformats.org/officeDocument/2006/relationships/slideLayout" Target="../slideLayouts/slideLayout155.xml"/><Relationship Id="rId54" Type="http://schemas.openxmlformats.org/officeDocument/2006/relationships/slideLayout" Target="../slideLayouts/slideLayout101.xml"/><Relationship Id="rId70" Type="http://schemas.openxmlformats.org/officeDocument/2006/relationships/slideLayout" Target="../slideLayouts/slideLayout117.xml"/><Relationship Id="rId75" Type="http://schemas.openxmlformats.org/officeDocument/2006/relationships/slideLayout" Target="../slideLayouts/slideLayout122.xml"/><Relationship Id="rId91" Type="http://schemas.openxmlformats.org/officeDocument/2006/relationships/slideLayout" Target="../slideLayouts/slideLayout138.xml"/><Relationship Id="rId96" Type="http://schemas.openxmlformats.org/officeDocument/2006/relationships/slideLayout" Target="../slideLayouts/slideLayout14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49" Type="http://schemas.openxmlformats.org/officeDocument/2006/relationships/slideLayout" Target="../slideLayouts/slideLayout96.xml"/><Relationship Id="rId57" Type="http://schemas.openxmlformats.org/officeDocument/2006/relationships/slideLayout" Target="../slideLayouts/slideLayout104.xml"/><Relationship Id="rId106" Type="http://schemas.openxmlformats.org/officeDocument/2006/relationships/slideLayout" Target="../slideLayouts/slideLayout153.xml"/><Relationship Id="rId10" Type="http://schemas.openxmlformats.org/officeDocument/2006/relationships/slideLayout" Target="../slideLayouts/slideLayout57.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52" Type="http://schemas.openxmlformats.org/officeDocument/2006/relationships/slideLayout" Target="../slideLayouts/slideLayout99.xml"/><Relationship Id="rId60" Type="http://schemas.openxmlformats.org/officeDocument/2006/relationships/slideLayout" Target="../slideLayouts/slideLayout107.xml"/><Relationship Id="rId65" Type="http://schemas.openxmlformats.org/officeDocument/2006/relationships/slideLayout" Target="../slideLayouts/slideLayout112.xml"/><Relationship Id="rId73" Type="http://schemas.openxmlformats.org/officeDocument/2006/relationships/slideLayout" Target="../slideLayouts/slideLayout120.xml"/><Relationship Id="rId78" Type="http://schemas.openxmlformats.org/officeDocument/2006/relationships/slideLayout" Target="../slideLayouts/slideLayout125.xml"/><Relationship Id="rId81" Type="http://schemas.openxmlformats.org/officeDocument/2006/relationships/slideLayout" Target="../slideLayouts/slideLayout128.xml"/><Relationship Id="rId86" Type="http://schemas.openxmlformats.org/officeDocument/2006/relationships/slideLayout" Target="../slideLayouts/slideLayout133.xml"/><Relationship Id="rId94" Type="http://schemas.openxmlformats.org/officeDocument/2006/relationships/slideLayout" Target="../slideLayouts/slideLayout141.xml"/><Relationship Id="rId99" Type="http://schemas.openxmlformats.org/officeDocument/2006/relationships/slideLayout" Target="../slideLayouts/slideLayout146.xml"/><Relationship Id="rId101" Type="http://schemas.openxmlformats.org/officeDocument/2006/relationships/slideLayout" Target="../slideLayouts/slideLayout14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9" Type="http://schemas.openxmlformats.org/officeDocument/2006/relationships/slideLayout" Target="../slideLayouts/slideLayout86.xml"/><Relationship Id="rId109" Type="http://schemas.openxmlformats.org/officeDocument/2006/relationships/theme" Target="../theme/theme3.xml"/><Relationship Id="rId34" Type="http://schemas.openxmlformats.org/officeDocument/2006/relationships/slideLayout" Target="../slideLayouts/slideLayout81.xml"/><Relationship Id="rId50" Type="http://schemas.openxmlformats.org/officeDocument/2006/relationships/slideLayout" Target="../slideLayouts/slideLayout97.xml"/><Relationship Id="rId55" Type="http://schemas.openxmlformats.org/officeDocument/2006/relationships/slideLayout" Target="../slideLayouts/slideLayout102.xml"/><Relationship Id="rId76" Type="http://schemas.openxmlformats.org/officeDocument/2006/relationships/slideLayout" Target="../slideLayouts/slideLayout123.xml"/><Relationship Id="rId97" Type="http://schemas.openxmlformats.org/officeDocument/2006/relationships/slideLayout" Target="../slideLayouts/slideLayout144.xml"/><Relationship Id="rId104" Type="http://schemas.openxmlformats.org/officeDocument/2006/relationships/slideLayout" Target="../slideLayouts/slideLayout151.xml"/><Relationship Id="rId7" Type="http://schemas.openxmlformats.org/officeDocument/2006/relationships/slideLayout" Target="../slideLayouts/slideLayout54.xml"/><Relationship Id="rId71" Type="http://schemas.openxmlformats.org/officeDocument/2006/relationships/slideLayout" Target="../slideLayouts/slideLayout118.xml"/><Relationship Id="rId92" Type="http://schemas.openxmlformats.org/officeDocument/2006/relationships/slideLayout" Target="../slideLayouts/slideLayout139.xml"/><Relationship Id="rId2" Type="http://schemas.openxmlformats.org/officeDocument/2006/relationships/slideLayout" Target="../slideLayouts/slideLayout49.xml"/><Relationship Id="rId29" Type="http://schemas.openxmlformats.org/officeDocument/2006/relationships/slideLayout" Target="../slideLayouts/slideLayout76.xml"/><Relationship Id="rId24" Type="http://schemas.openxmlformats.org/officeDocument/2006/relationships/slideLayout" Target="../slideLayouts/slideLayout71.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66" Type="http://schemas.openxmlformats.org/officeDocument/2006/relationships/slideLayout" Target="../slideLayouts/slideLayout113.xml"/><Relationship Id="rId87" Type="http://schemas.openxmlformats.org/officeDocument/2006/relationships/slideLayout" Target="../slideLayouts/slideLayout134.xml"/><Relationship Id="rId61" Type="http://schemas.openxmlformats.org/officeDocument/2006/relationships/slideLayout" Target="../slideLayouts/slideLayout108.xml"/><Relationship Id="rId82" Type="http://schemas.openxmlformats.org/officeDocument/2006/relationships/slideLayout" Target="../slideLayouts/slideLayout129.xml"/><Relationship Id="rId19" Type="http://schemas.openxmlformats.org/officeDocument/2006/relationships/slideLayout" Target="../slideLayouts/slideLayout66.xml"/><Relationship Id="rId14" Type="http://schemas.openxmlformats.org/officeDocument/2006/relationships/slideLayout" Target="../slideLayouts/slideLayout61.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56" Type="http://schemas.openxmlformats.org/officeDocument/2006/relationships/slideLayout" Target="../slideLayouts/slideLayout103.xml"/><Relationship Id="rId77" Type="http://schemas.openxmlformats.org/officeDocument/2006/relationships/slideLayout" Target="../slideLayouts/slideLayout124.xml"/><Relationship Id="rId100" Type="http://schemas.openxmlformats.org/officeDocument/2006/relationships/slideLayout" Target="../slideLayouts/slideLayout147.xml"/><Relationship Id="rId105" Type="http://schemas.openxmlformats.org/officeDocument/2006/relationships/slideLayout" Target="../slideLayouts/slideLayout152.xml"/><Relationship Id="rId8" Type="http://schemas.openxmlformats.org/officeDocument/2006/relationships/slideLayout" Target="../slideLayouts/slideLayout55.xml"/><Relationship Id="rId51" Type="http://schemas.openxmlformats.org/officeDocument/2006/relationships/slideLayout" Target="../slideLayouts/slideLayout98.xml"/><Relationship Id="rId72" Type="http://schemas.openxmlformats.org/officeDocument/2006/relationships/slideLayout" Target="../slideLayouts/slideLayout119.xml"/><Relationship Id="rId93" Type="http://schemas.openxmlformats.org/officeDocument/2006/relationships/slideLayout" Target="../slideLayouts/slideLayout140.xml"/><Relationship Id="rId98" Type="http://schemas.openxmlformats.org/officeDocument/2006/relationships/slideLayout" Target="../slideLayouts/slideLayout145.xml"/><Relationship Id="rId3" Type="http://schemas.openxmlformats.org/officeDocument/2006/relationships/slideLayout" Target="../slideLayouts/slideLayout50.xml"/><Relationship Id="rId25" Type="http://schemas.openxmlformats.org/officeDocument/2006/relationships/slideLayout" Target="../slideLayouts/slideLayout72.xml"/><Relationship Id="rId46" Type="http://schemas.openxmlformats.org/officeDocument/2006/relationships/slideLayout" Target="../slideLayouts/slideLayout93.xml"/><Relationship Id="rId67" Type="http://schemas.openxmlformats.org/officeDocument/2006/relationships/slideLayout" Target="../slideLayouts/slideLayout114.xml"/><Relationship Id="rId20" Type="http://schemas.openxmlformats.org/officeDocument/2006/relationships/slideLayout" Target="../slideLayouts/slideLayout67.xml"/><Relationship Id="rId41" Type="http://schemas.openxmlformats.org/officeDocument/2006/relationships/slideLayout" Target="../slideLayouts/slideLayout88.xml"/><Relationship Id="rId62" Type="http://schemas.openxmlformats.org/officeDocument/2006/relationships/slideLayout" Target="../slideLayouts/slideLayout109.xml"/><Relationship Id="rId83" Type="http://schemas.openxmlformats.org/officeDocument/2006/relationships/slideLayout" Target="../slideLayouts/slideLayout130.xml"/><Relationship Id="rId88" Type="http://schemas.openxmlformats.org/officeDocument/2006/relationships/slideLayout" Target="../slideLayouts/slideLayout1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ea typeface="Malgun Gothic" panose="020B0503020000020004" pitchFamily="34" charset="-127"/>
              </a:rPr>
              <a:t>©2024 Navigate360</a:t>
            </a:r>
            <a:endParaRPr lang="en-US" b="1" dirty="0">
              <a:ea typeface="Malgun Gothic" panose="020B0503020000020004" pitchFamily="34" charset="-127"/>
            </a:endParaRPr>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00">
                <a:solidFill>
                  <a:srgbClr val="535659"/>
                </a:solidFill>
                <a:latin typeface="Malgun Gothic" panose="020B0503020000020004" pitchFamily="34" charset="-127"/>
                <a:ea typeface="Malgun Gothic" panose="020B0503020000020004" pitchFamily="34" charset="-127"/>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138448564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 id="2147483708" r:id="rId31"/>
    <p:sldLayoutId id="2147483709" r:id="rId32"/>
  </p:sldLayoutIdLst>
  <p:txStyles>
    <p:titleStyle>
      <a:lvl1pPr algn="l" defTabSz="914354"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t>©2024 Navigate360</a:t>
            </a:r>
            <a:endParaRPr lang="en-US" b="1" dirty="0"/>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1"/>
            <a:ext cx="2743200" cy="365125"/>
          </a:xfrm>
          <a:prstGeom prst="rect">
            <a:avLst/>
          </a:prstGeom>
        </p:spPr>
        <p:txBody>
          <a:bodyPr vert="horz" wrap="none" lIns="91440" tIns="45720" rIns="91440" bIns="45720" rtlCol="0" anchor="ctr"/>
          <a:lstStyle>
            <a:lvl1pPr algn="r">
              <a:defRPr sz="1100">
                <a:solidFill>
                  <a:srgbClr val="535659"/>
                </a:solidFill>
                <a:latin typeface="Rockwell"/>
                <a:ea typeface="Rockwell"/>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43699836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Lst>
  <p:txStyles>
    <p:titleStyle>
      <a:lvl1pPr algn="l" defTabSz="914377"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rgbClr val="535659"/>
          </a:solidFill>
          <a:latin typeface="Rockwell"/>
          <a:ea typeface="Rockwell"/>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rgbClr val="535659"/>
          </a:solidFill>
          <a:latin typeface="Rockwell"/>
          <a:ea typeface="Rockwell"/>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535659"/>
          </a:solidFill>
          <a:latin typeface="Rockwell"/>
          <a:ea typeface="Rockwell"/>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200" kern="1200">
          <a:solidFill>
            <a:srgbClr val="535659"/>
          </a:solidFill>
          <a:latin typeface="Rockwell"/>
          <a:ea typeface="Rockwell"/>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000" kern="1200">
          <a:solidFill>
            <a:srgbClr val="535659"/>
          </a:solidFill>
          <a:latin typeface="Rockwell"/>
          <a:ea typeface="Rockwell"/>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9pPr>
    </p:bodyStyle>
    <p:otherStyle>
      <a:defPPr>
        <a:defRPr lang="en-US"/>
      </a:defPPr>
      <a:lvl1pPr marL="0" algn="l" defTabSz="914377" rtl="0" eaLnBrk="1" latinLnBrk="0" hangingPunct="1">
        <a:defRPr sz="1800" kern="1200">
          <a:solidFill>
            <a:schemeClr val="tx1"/>
          </a:solidFill>
          <a:latin typeface="Rockwell"/>
          <a:ea typeface="+mn-ea"/>
          <a:cs typeface="+mn-cs"/>
        </a:defRPr>
      </a:lvl1pPr>
      <a:lvl2pPr marL="457189" algn="l" defTabSz="914377" rtl="0" eaLnBrk="1" latinLnBrk="0" hangingPunct="1">
        <a:defRPr sz="1800" kern="1200">
          <a:solidFill>
            <a:schemeClr val="tx1"/>
          </a:solidFill>
          <a:latin typeface="Rockwell"/>
          <a:ea typeface="+mn-ea"/>
          <a:cs typeface="+mn-cs"/>
        </a:defRPr>
      </a:lvl2pPr>
      <a:lvl3pPr marL="914377" algn="l" defTabSz="914377" rtl="0" eaLnBrk="1" latinLnBrk="0" hangingPunct="1">
        <a:defRPr sz="1800" kern="1200">
          <a:solidFill>
            <a:schemeClr val="tx1"/>
          </a:solidFill>
          <a:latin typeface="Rockwell"/>
          <a:ea typeface="+mn-ea"/>
          <a:cs typeface="+mn-cs"/>
        </a:defRPr>
      </a:lvl3pPr>
      <a:lvl4pPr marL="1371566" algn="l" defTabSz="914377" rtl="0" eaLnBrk="1" latinLnBrk="0" hangingPunct="1">
        <a:defRPr sz="1800" kern="1200">
          <a:solidFill>
            <a:schemeClr val="tx1"/>
          </a:solidFill>
          <a:latin typeface="Rockwell"/>
          <a:ea typeface="+mn-ea"/>
          <a:cs typeface="+mn-cs"/>
        </a:defRPr>
      </a:lvl4pPr>
      <a:lvl5pPr marL="1828754" algn="l" defTabSz="914377" rtl="0" eaLnBrk="1" latinLnBrk="0" hangingPunct="1">
        <a:defRPr sz="1800" kern="1200">
          <a:solidFill>
            <a:schemeClr val="tx1"/>
          </a:solidFill>
          <a:latin typeface="Rockwell"/>
          <a:ea typeface="+mn-ea"/>
          <a:cs typeface="+mn-cs"/>
        </a:defRPr>
      </a:lvl5pPr>
      <a:lvl6pPr marL="2285943" algn="l" defTabSz="914377" rtl="0" eaLnBrk="1" latinLnBrk="0" hangingPunct="1">
        <a:defRPr sz="1800" kern="1200">
          <a:solidFill>
            <a:schemeClr val="tx1"/>
          </a:solidFill>
          <a:latin typeface="Rockwell"/>
          <a:ea typeface="+mn-ea"/>
          <a:cs typeface="+mn-cs"/>
        </a:defRPr>
      </a:lvl6pPr>
      <a:lvl7pPr marL="2743131" algn="l" defTabSz="914377" rtl="0" eaLnBrk="1" latinLnBrk="0" hangingPunct="1">
        <a:defRPr sz="1800" kern="1200">
          <a:solidFill>
            <a:schemeClr val="tx1"/>
          </a:solidFill>
          <a:latin typeface="Rockwell"/>
          <a:ea typeface="+mn-ea"/>
          <a:cs typeface="+mn-cs"/>
        </a:defRPr>
      </a:lvl7pPr>
      <a:lvl8pPr marL="3200320" algn="l" defTabSz="914377" rtl="0" eaLnBrk="1" latinLnBrk="0" hangingPunct="1">
        <a:defRPr sz="1800" kern="1200">
          <a:solidFill>
            <a:schemeClr val="tx1"/>
          </a:solidFill>
          <a:latin typeface="Rockwell"/>
          <a:ea typeface="+mn-ea"/>
          <a:cs typeface="+mn-cs"/>
        </a:defRPr>
      </a:lvl8pPr>
      <a:lvl9pPr marL="3657509" algn="l" defTabSz="914377" rtl="0" eaLnBrk="1" latinLnBrk="0" hangingPunct="1">
        <a:defRPr sz="1800" kern="1200">
          <a:solidFill>
            <a:schemeClr val="tx1"/>
          </a:solidFill>
          <a:latin typeface="Rockwell"/>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ea typeface="Malgun Gothic" panose="020B0503020000020004" pitchFamily="34" charset="-127"/>
              </a:rPr>
              <a:t>©2024 Navigate360</a:t>
            </a:r>
            <a:endParaRPr lang="en-US" b="1" dirty="0">
              <a:ea typeface="Malgun Gothic" panose="020B0503020000020004" pitchFamily="34" charset="-127"/>
            </a:endParaRPr>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00">
                <a:solidFill>
                  <a:srgbClr val="535659"/>
                </a:solidFill>
                <a:latin typeface="Malgun Gothic" panose="020B0503020000020004" pitchFamily="34" charset="-127"/>
                <a:ea typeface="Malgun Gothic" panose="020B0503020000020004" pitchFamily="34" charset="-127"/>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234362041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 id="2147483759" r:id="rId33"/>
    <p:sldLayoutId id="2147483760" r:id="rId34"/>
    <p:sldLayoutId id="2147483761" r:id="rId35"/>
    <p:sldLayoutId id="2147483762" r:id="rId36"/>
    <p:sldLayoutId id="2147483763" r:id="rId37"/>
    <p:sldLayoutId id="2147483764" r:id="rId38"/>
    <p:sldLayoutId id="2147483765" r:id="rId39"/>
    <p:sldLayoutId id="2147483766" r:id="rId40"/>
    <p:sldLayoutId id="2147483767" r:id="rId41"/>
    <p:sldLayoutId id="2147483768" r:id="rId42"/>
    <p:sldLayoutId id="2147483769" r:id="rId43"/>
    <p:sldLayoutId id="2147483770" r:id="rId44"/>
    <p:sldLayoutId id="2147483771" r:id="rId45"/>
    <p:sldLayoutId id="2147483772" r:id="rId46"/>
    <p:sldLayoutId id="2147483773" r:id="rId47"/>
    <p:sldLayoutId id="2147483774" r:id="rId48"/>
    <p:sldLayoutId id="2147483775" r:id="rId49"/>
    <p:sldLayoutId id="2147483776" r:id="rId50"/>
    <p:sldLayoutId id="2147483777" r:id="rId51"/>
    <p:sldLayoutId id="2147483778" r:id="rId52"/>
    <p:sldLayoutId id="2147483779" r:id="rId53"/>
    <p:sldLayoutId id="2147483780" r:id="rId54"/>
    <p:sldLayoutId id="2147483781" r:id="rId55"/>
    <p:sldLayoutId id="2147483782" r:id="rId56"/>
    <p:sldLayoutId id="2147483783" r:id="rId57"/>
    <p:sldLayoutId id="2147483784" r:id="rId58"/>
    <p:sldLayoutId id="2147483785" r:id="rId59"/>
    <p:sldLayoutId id="2147483786" r:id="rId60"/>
    <p:sldLayoutId id="2147483787" r:id="rId61"/>
    <p:sldLayoutId id="2147483788" r:id="rId62"/>
    <p:sldLayoutId id="2147483789" r:id="rId63"/>
    <p:sldLayoutId id="2147483790" r:id="rId64"/>
    <p:sldLayoutId id="2147483791" r:id="rId65"/>
    <p:sldLayoutId id="2147483792" r:id="rId66"/>
    <p:sldLayoutId id="2147483793" r:id="rId67"/>
    <p:sldLayoutId id="2147483794" r:id="rId68"/>
    <p:sldLayoutId id="2147483795" r:id="rId69"/>
    <p:sldLayoutId id="2147483796" r:id="rId70"/>
    <p:sldLayoutId id="2147483797" r:id="rId71"/>
    <p:sldLayoutId id="2147483798" r:id="rId72"/>
    <p:sldLayoutId id="2147483799" r:id="rId73"/>
    <p:sldLayoutId id="2147483800" r:id="rId74"/>
    <p:sldLayoutId id="2147483801" r:id="rId75"/>
    <p:sldLayoutId id="2147483802" r:id="rId76"/>
    <p:sldLayoutId id="2147483803" r:id="rId77"/>
    <p:sldLayoutId id="2147483804" r:id="rId78"/>
    <p:sldLayoutId id="2147483805" r:id="rId79"/>
    <p:sldLayoutId id="2147483806" r:id="rId80"/>
    <p:sldLayoutId id="2147483807" r:id="rId81"/>
    <p:sldLayoutId id="2147483808" r:id="rId82"/>
    <p:sldLayoutId id="2147483809" r:id="rId83"/>
    <p:sldLayoutId id="2147483810" r:id="rId84"/>
    <p:sldLayoutId id="2147483811" r:id="rId85"/>
    <p:sldLayoutId id="2147483812" r:id="rId86"/>
    <p:sldLayoutId id="2147483813" r:id="rId87"/>
    <p:sldLayoutId id="2147483814" r:id="rId88"/>
    <p:sldLayoutId id="2147483815" r:id="rId89"/>
    <p:sldLayoutId id="2147483816" r:id="rId90"/>
    <p:sldLayoutId id="2147483817" r:id="rId91"/>
    <p:sldLayoutId id="2147483818" r:id="rId92"/>
    <p:sldLayoutId id="2147483819" r:id="rId93"/>
    <p:sldLayoutId id="2147483820" r:id="rId94"/>
    <p:sldLayoutId id="2147483821" r:id="rId95"/>
    <p:sldLayoutId id="2147483822" r:id="rId96"/>
    <p:sldLayoutId id="2147483823" r:id="rId97"/>
    <p:sldLayoutId id="2147483824" r:id="rId98"/>
    <p:sldLayoutId id="2147483825" r:id="rId99"/>
    <p:sldLayoutId id="2147483826" r:id="rId100"/>
    <p:sldLayoutId id="2147483827" r:id="rId101"/>
    <p:sldLayoutId id="2147483828" r:id="rId102"/>
    <p:sldLayoutId id="2147483829" r:id="rId103"/>
    <p:sldLayoutId id="2147483830" r:id="rId104"/>
    <p:sldLayoutId id="2147483831" r:id="rId105"/>
    <p:sldLayoutId id="2147483832" r:id="rId106"/>
    <p:sldLayoutId id="2147483833" r:id="rId107"/>
    <p:sldLayoutId id="2147483834" r:id="rId108"/>
  </p:sldLayoutIdLst>
  <p:txStyles>
    <p:titleStyle>
      <a:lvl1pPr algn="l" defTabSz="914377"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19E9AB-4DF2-3F4E-EF40-C78012B40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3FE4BD-6AD1-3831-CCAC-4C97874BE87C}"/>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C37721-CD2C-F815-883F-0588B43015CC}"/>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DB8E1F-C79E-4DEE-81EA-9DEDA6597422}" type="datetimeFigureOut">
              <a:rPr lang="en-US" smtClean="0"/>
              <a:t>8/17/2026</a:t>
            </a:fld>
            <a:endParaRPr lang="en-US"/>
          </a:p>
        </p:txBody>
      </p:sp>
      <p:sp>
        <p:nvSpPr>
          <p:cNvPr id="5" name="Footer Placeholder 4">
            <a:extLst>
              <a:ext uri="{FF2B5EF4-FFF2-40B4-BE49-F238E27FC236}">
                <a16:creationId xmlns:a16="http://schemas.microsoft.com/office/drawing/2014/main" id="{BD6A213D-F7C5-63BB-2C01-9B430382F8A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57D4380-1DD6-5CD0-F265-A323BBAF789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72CA04-94E8-4C63-A47F-3305B8C672DE}" type="slidenum">
              <a:rPr lang="en-US" smtClean="0"/>
              <a:t>‹#›</a:t>
            </a:fld>
            <a:endParaRPr lang="en-US"/>
          </a:p>
        </p:txBody>
      </p:sp>
    </p:spTree>
    <p:extLst>
      <p:ext uri="{BB962C8B-B14F-4D97-AF65-F5344CB8AC3E}">
        <p14:creationId xmlns:p14="http://schemas.microsoft.com/office/powerpoint/2010/main" val="1013330927"/>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68.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68.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68.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68.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68.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68.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68.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68.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68.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68.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68.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68.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68.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68.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168.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68.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68.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68.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68.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68.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68.xml"/><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68.xml"/><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168.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3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97B9A-AA54-80B1-6A3D-CA52748D1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6F7D7-BE46-9EC2-2CC3-084B3B5ACF35}"/>
              </a:ext>
            </a:extLst>
          </p:cNvPr>
          <p:cNvSpPr>
            <a:spLocks noGrp="1"/>
          </p:cNvSpPr>
          <p:nvPr>
            <p:ph type="ctrTitle"/>
          </p:nvPr>
        </p:nvSpPr>
        <p:spPr>
          <a:xfrm>
            <a:off x="0" y="2311401"/>
            <a:ext cx="12192000" cy="2235201"/>
          </a:xfrm>
        </p:spPr>
        <p:txBody>
          <a:bodyPr anchor="ctr"/>
          <a:lstStyle/>
          <a:p>
            <a:pPr algn="ctr"/>
            <a:r>
              <a:rPr lang="en-US" dirty="0">
                <a:latin typeface="Rockwell"/>
              </a:rPr>
              <a:t>Getting Started with </a:t>
            </a:r>
            <a:br>
              <a:rPr lang="en-US" dirty="0">
                <a:latin typeface="Rockwell"/>
              </a:rPr>
            </a:br>
            <a:r>
              <a:rPr lang="en-US" dirty="0">
                <a:latin typeface="Rockwell"/>
              </a:rPr>
              <a:t>PBIS Rewards</a:t>
            </a:r>
          </a:p>
        </p:txBody>
      </p:sp>
      <p:pic>
        <p:nvPicPr>
          <p:cNvPr id="1026" name="Picture 2">
            <a:extLst>
              <a:ext uri="{FF2B5EF4-FFF2-40B4-BE49-F238E27FC236}">
                <a16:creationId xmlns:a16="http://schemas.microsoft.com/office/drawing/2014/main" id="{61B5D89C-55BB-B875-E165-7C6A9A7EF5D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679656" y="418552"/>
            <a:ext cx="1458857" cy="145885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C69A0FA8-90FB-A318-6C75-765AAEF71C6E}"/>
              </a:ext>
            </a:extLst>
          </p:cNvPr>
          <p:cNvSpPr txBox="1">
            <a:spLocks/>
          </p:cNvSpPr>
          <p:nvPr/>
        </p:nvSpPr>
        <p:spPr>
          <a:xfrm>
            <a:off x="4422284" y="4432294"/>
            <a:ext cx="3347432" cy="2235201"/>
          </a:xfrm>
          <a:prstGeom prst="rect">
            <a:avLst/>
          </a:prstGeom>
        </p:spPr>
        <p:txBody>
          <a:bodyPr vert="horz" lIns="120000" tIns="60960" rIns="121920" bIns="60960" rtlCol="0" anchor="ctr">
            <a:noAutofit/>
          </a:bodyPr>
          <a:lstStyle>
            <a:lvl1pPr algn="l" defTabSz="685800" rtl="0" eaLnBrk="1" latinLnBrk="0" hangingPunct="1">
              <a:lnSpc>
                <a:spcPct val="100000"/>
              </a:lnSpc>
              <a:spcBef>
                <a:spcPct val="0"/>
              </a:spcBef>
              <a:buNone/>
              <a:defRPr sz="5400" kern="1200">
                <a:solidFill>
                  <a:schemeClr val="tx1"/>
                </a:solidFill>
                <a:latin typeface="Rockwell" panose="02060603020205020403" pitchFamily="18" charset="77"/>
                <a:ea typeface="+mj-ea"/>
                <a:cs typeface="+mj-cs"/>
              </a:defRPr>
            </a:lvl1pPr>
          </a:lstStyle>
          <a:p>
            <a:pPr algn="ctr" defTabSz="914354"/>
            <a:r>
              <a:rPr lang="en-US" sz="7200" dirty="0">
                <a:solidFill>
                  <a:srgbClr val="000000"/>
                </a:solidFill>
                <a:latin typeface="Rockwell"/>
                <a:sym typeface="Arial"/>
              </a:rPr>
              <a:t>Part 2</a:t>
            </a:r>
          </a:p>
        </p:txBody>
      </p:sp>
    </p:spTree>
    <p:extLst>
      <p:ext uri="{BB962C8B-B14F-4D97-AF65-F5344CB8AC3E}">
        <p14:creationId xmlns:p14="http://schemas.microsoft.com/office/powerpoint/2010/main" val="4289781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747C9-23FF-E2FF-172D-36BE3770F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8903A-C9F3-A91F-4E01-58B00A578581}"/>
              </a:ext>
            </a:extLst>
          </p:cNvPr>
          <p:cNvSpPr>
            <a:spLocks noGrp="1"/>
          </p:cNvSpPr>
          <p:nvPr>
            <p:ph type="ctrTitle"/>
          </p:nvPr>
        </p:nvSpPr>
        <p:spPr/>
        <p:txBody>
          <a:bodyPr anchor="ctr"/>
          <a:lstStyle/>
          <a:p>
            <a:pPr algn="ctr"/>
            <a:r>
              <a:rPr lang="en-US" dirty="0">
                <a:latin typeface="Rockwell"/>
              </a:rPr>
              <a:t>Rewarding Students</a:t>
            </a:r>
            <a:br>
              <a:rPr lang="en-US" dirty="0">
                <a:latin typeface="Rockwell"/>
              </a:rPr>
            </a:br>
            <a:r>
              <a:rPr lang="en-US" sz="4267" dirty="0">
                <a:latin typeface="Rockwell"/>
              </a:rPr>
              <a:t>Home Page and Group Features</a:t>
            </a:r>
            <a:endParaRPr lang="en-US" dirty="0">
              <a:latin typeface="Rockwell"/>
            </a:endParaRPr>
          </a:p>
        </p:txBody>
      </p:sp>
      <p:pic>
        <p:nvPicPr>
          <p:cNvPr id="4" name="Picture 2">
            <a:extLst>
              <a:ext uri="{FF2B5EF4-FFF2-40B4-BE49-F238E27FC236}">
                <a16:creationId xmlns:a16="http://schemas.microsoft.com/office/drawing/2014/main" id="{AF9529A1-5F05-97CD-4AD9-591D457E63E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917308" y="645786"/>
            <a:ext cx="1458857" cy="145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6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26" y="62132"/>
            <a:ext cx="12083473" cy="1325563"/>
          </a:xfrm>
        </p:spPr>
        <p:txBody>
          <a:bodyPr/>
          <a:lstStyle/>
          <a:p>
            <a:r>
              <a:rPr lang="en-US" dirty="0">
                <a:solidFill>
                  <a:srgbClr val="000000"/>
                </a:solidFill>
                <a:latin typeface="Rockwell"/>
              </a:rPr>
              <a:t>Understanding the Homepage – Identification</a:t>
            </a:r>
          </a:p>
        </p:txBody>
      </p:sp>
      <p:pic>
        <p:nvPicPr>
          <p:cNvPr id="3" name="Picture 2">
            <a:extLst>
              <a:ext uri="{FF2B5EF4-FFF2-40B4-BE49-F238E27FC236}">
                <a16:creationId xmlns:a16="http://schemas.microsoft.com/office/drawing/2014/main" id="{5D887FCA-FA46-5918-6B1F-07E32794C9B9}"/>
              </a:ext>
            </a:extLst>
          </p:cNvPr>
          <p:cNvPicPr>
            <a:picLocks noChangeAspect="1"/>
          </p:cNvPicPr>
          <p:nvPr/>
        </p:nvPicPr>
        <p:blipFill>
          <a:blip r:embed="rId3"/>
          <a:srcRect/>
          <a:stretch/>
        </p:blipFill>
        <p:spPr>
          <a:xfrm>
            <a:off x="1624862" y="1387695"/>
            <a:ext cx="8942277" cy="4643560"/>
          </a:xfrm>
          <a:prstGeom prst="rect">
            <a:avLst/>
          </a:prstGeom>
          <a:ln w="38100">
            <a:solidFill>
              <a:srgbClr val="30B1B8"/>
            </a:solidFill>
          </a:ln>
        </p:spPr>
      </p:pic>
      <p:sp>
        <p:nvSpPr>
          <p:cNvPr id="4" name="Arrow: Right 3">
            <a:extLst>
              <a:ext uri="{FF2B5EF4-FFF2-40B4-BE49-F238E27FC236}">
                <a16:creationId xmlns:a16="http://schemas.microsoft.com/office/drawing/2014/main" id="{EF511BCC-E4BC-3A86-B944-A110A79366B7}"/>
              </a:ext>
            </a:extLst>
          </p:cNvPr>
          <p:cNvSpPr/>
          <p:nvPr/>
        </p:nvSpPr>
        <p:spPr>
          <a:xfrm rot="13930268">
            <a:off x="3022935" y="1676835"/>
            <a:ext cx="583499" cy="41465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5" name="Arrow: Right 4">
            <a:extLst>
              <a:ext uri="{FF2B5EF4-FFF2-40B4-BE49-F238E27FC236}">
                <a16:creationId xmlns:a16="http://schemas.microsoft.com/office/drawing/2014/main" id="{444879FE-60C2-6298-7464-1D4CF37392F2}"/>
              </a:ext>
            </a:extLst>
          </p:cNvPr>
          <p:cNvSpPr/>
          <p:nvPr/>
        </p:nvSpPr>
        <p:spPr>
          <a:xfrm rot="18704746">
            <a:off x="8784640" y="1678707"/>
            <a:ext cx="583499" cy="41465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690721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82D7B-6EA5-70E5-9457-09B0A624B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A917B-01E2-6349-A4B7-3CC5F495F2B0}"/>
              </a:ext>
            </a:extLst>
          </p:cNvPr>
          <p:cNvSpPr>
            <a:spLocks noGrp="1"/>
          </p:cNvSpPr>
          <p:nvPr>
            <p:ph type="title"/>
          </p:nvPr>
        </p:nvSpPr>
        <p:spPr>
          <a:xfrm>
            <a:off x="108526" y="62132"/>
            <a:ext cx="12083473" cy="1325563"/>
          </a:xfrm>
        </p:spPr>
        <p:txBody>
          <a:bodyPr/>
          <a:lstStyle/>
          <a:p>
            <a:r>
              <a:rPr lang="en-US" dirty="0">
                <a:solidFill>
                  <a:srgbClr val="000000"/>
                </a:solidFill>
                <a:latin typeface="Rockwell"/>
              </a:rPr>
              <a:t>Understanding the Homepage – Star Rewards</a:t>
            </a:r>
          </a:p>
        </p:txBody>
      </p:sp>
      <p:pic>
        <p:nvPicPr>
          <p:cNvPr id="3" name="Picture 2">
            <a:extLst>
              <a:ext uri="{FF2B5EF4-FFF2-40B4-BE49-F238E27FC236}">
                <a16:creationId xmlns:a16="http://schemas.microsoft.com/office/drawing/2014/main" id="{65287CD1-729C-6EE1-0151-5F4E0C853E91}"/>
              </a:ext>
            </a:extLst>
          </p:cNvPr>
          <p:cNvPicPr>
            <a:picLocks noChangeAspect="1"/>
          </p:cNvPicPr>
          <p:nvPr/>
        </p:nvPicPr>
        <p:blipFill>
          <a:blip r:embed="rId3"/>
          <a:srcRect/>
          <a:stretch/>
        </p:blipFill>
        <p:spPr>
          <a:xfrm>
            <a:off x="1624862" y="1387695"/>
            <a:ext cx="8942277" cy="4643560"/>
          </a:xfrm>
          <a:prstGeom prst="rect">
            <a:avLst/>
          </a:prstGeom>
          <a:ln w="38100">
            <a:solidFill>
              <a:srgbClr val="30B1B8"/>
            </a:solidFill>
          </a:ln>
        </p:spPr>
      </p:pic>
      <p:grpSp>
        <p:nvGrpSpPr>
          <p:cNvPr id="6" name="Group 5">
            <a:extLst>
              <a:ext uri="{FF2B5EF4-FFF2-40B4-BE49-F238E27FC236}">
                <a16:creationId xmlns:a16="http://schemas.microsoft.com/office/drawing/2014/main" id="{B48754B3-6CFF-8D88-DEBC-BE1A0A265E07}"/>
              </a:ext>
            </a:extLst>
          </p:cNvPr>
          <p:cNvGrpSpPr/>
          <p:nvPr/>
        </p:nvGrpSpPr>
        <p:grpSpPr>
          <a:xfrm>
            <a:off x="8236555" y="1369415"/>
            <a:ext cx="757181" cy="1263853"/>
            <a:chOff x="1392805" y="5169522"/>
            <a:chExt cx="757181" cy="1263854"/>
          </a:xfrm>
        </p:grpSpPr>
        <p:cxnSp>
          <p:nvCxnSpPr>
            <p:cNvPr id="7" name="Straight Arrow Connector 6">
              <a:extLst>
                <a:ext uri="{FF2B5EF4-FFF2-40B4-BE49-F238E27FC236}">
                  <a16:creationId xmlns:a16="http://schemas.microsoft.com/office/drawing/2014/main" id="{C1DC1FEF-75C9-C2AD-E897-23298A46681E}"/>
                </a:ext>
              </a:extLst>
            </p:cNvPr>
            <p:cNvCxnSpPr>
              <a:cxnSpLocks/>
            </p:cNvCxnSpPr>
            <p:nvPr/>
          </p:nvCxnSpPr>
          <p:spPr>
            <a:xfrm>
              <a:off x="1392805" y="5473198"/>
              <a:ext cx="445130" cy="960178"/>
            </a:xfrm>
            <a:prstGeom prst="straightConnector1">
              <a:avLst/>
            </a:prstGeom>
            <a:ln w="57150">
              <a:solidFill>
                <a:srgbClr val="30B1B8"/>
              </a:solidFill>
              <a:tailEnd type="triangle"/>
            </a:ln>
          </p:spPr>
          <p:style>
            <a:lnRef idx="1">
              <a:srgbClr val="573393"/>
            </a:lnRef>
            <a:fillRef idx="0">
              <a:srgbClr val="573393"/>
            </a:fillRef>
            <a:effectRef idx="0">
              <a:srgbClr val="573393"/>
            </a:effectRef>
            <a:fontRef idx="minor">
              <a:schemeClr val="tx1"/>
            </a:fontRef>
          </p:style>
        </p:cxnSp>
        <p:sp>
          <p:nvSpPr>
            <p:cNvPr id="8" name="Rectangle 7">
              <a:extLst>
                <a:ext uri="{FF2B5EF4-FFF2-40B4-BE49-F238E27FC236}">
                  <a16:creationId xmlns:a16="http://schemas.microsoft.com/office/drawing/2014/main" id="{B6C4D935-6D86-27A1-FD4F-C71F548E1A63}"/>
                </a:ext>
              </a:extLst>
            </p:cNvPr>
            <p:cNvSpPr/>
            <p:nvPr/>
          </p:nvSpPr>
          <p:spPr>
            <a:xfrm>
              <a:off x="1392805" y="5169522"/>
              <a:ext cx="757181" cy="285396"/>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pPr>
              <a:endParaRPr lang="en-US" sz="1400" kern="0" dirty="0">
                <a:solidFill>
                  <a:srgbClr val="FFFFFF"/>
                </a:solidFill>
                <a:latin typeface="Rockwell"/>
                <a:sym typeface="Arial"/>
              </a:endParaRPr>
            </a:p>
          </p:txBody>
        </p:sp>
      </p:grpSp>
      <p:sp>
        <p:nvSpPr>
          <p:cNvPr id="15" name="Rectangle 14">
            <a:extLst>
              <a:ext uri="{FF2B5EF4-FFF2-40B4-BE49-F238E27FC236}">
                <a16:creationId xmlns:a16="http://schemas.microsoft.com/office/drawing/2014/main" id="{7601EE74-2F60-DFA7-D671-BE325B3CAAE7}"/>
              </a:ext>
            </a:extLst>
          </p:cNvPr>
          <p:cNvSpPr/>
          <p:nvPr/>
        </p:nvSpPr>
        <p:spPr>
          <a:xfrm>
            <a:off x="7683415" y="2713258"/>
            <a:ext cx="2757520" cy="96017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2767043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6D166-3658-1DE4-DDA5-BC09C6729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40818-CBC3-FE73-6489-4470E179FC3D}"/>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Homepage – DPG Graph</a:t>
            </a:r>
          </a:p>
        </p:txBody>
      </p:sp>
      <p:pic>
        <p:nvPicPr>
          <p:cNvPr id="3" name="Picture 2">
            <a:extLst>
              <a:ext uri="{FF2B5EF4-FFF2-40B4-BE49-F238E27FC236}">
                <a16:creationId xmlns:a16="http://schemas.microsoft.com/office/drawing/2014/main" id="{D1579BFF-BF27-A4FE-97F7-54EAE5E5067A}"/>
              </a:ext>
            </a:extLst>
          </p:cNvPr>
          <p:cNvPicPr>
            <a:picLocks noChangeAspect="1"/>
          </p:cNvPicPr>
          <p:nvPr/>
        </p:nvPicPr>
        <p:blipFill>
          <a:blip r:embed="rId3"/>
          <a:srcRect/>
          <a:stretch/>
        </p:blipFill>
        <p:spPr>
          <a:xfrm>
            <a:off x="1624863" y="1387695"/>
            <a:ext cx="8942277" cy="4643560"/>
          </a:xfrm>
          <a:prstGeom prst="rect">
            <a:avLst/>
          </a:prstGeom>
          <a:ln w="38100">
            <a:solidFill>
              <a:srgbClr val="30B1B8"/>
            </a:solidFill>
          </a:ln>
        </p:spPr>
      </p:pic>
      <p:sp>
        <p:nvSpPr>
          <p:cNvPr id="4" name="Rectangle 3">
            <a:extLst>
              <a:ext uri="{FF2B5EF4-FFF2-40B4-BE49-F238E27FC236}">
                <a16:creationId xmlns:a16="http://schemas.microsoft.com/office/drawing/2014/main" id="{72E0451A-5606-256F-BF91-BD5077A074C4}"/>
              </a:ext>
            </a:extLst>
          </p:cNvPr>
          <p:cNvSpPr/>
          <p:nvPr/>
        </p:nvSpPr>
        <p:spPr>
          <a:xfrm>
            <a:off x="7683415" y="3771467"/>
            <a:ext cx="2757520" cy="2259789"/>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292114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AF180-BCA4-75D7-F0E2-6BAEF41F9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F5AD8-7B46-1922-8916-177A02C83976}"/>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Store Options</a:t>
            </a:r>
          </a:p>
        </p:txBody>
      </p:sp>
      <p:pic>
        <p:nvPicPr>
          <p:cNvPr id="3" name="Picture 2">
            <a:extLst>
              <a:ext uri="{FF2B5EF4-FFF2-40B4-BE49-F238E27FC236}">
                <a16:creationId xmlns:a16="http://schemas.microsoft.com/office/drawing/2014/main" id="{DB8AD26A-215F-9608-DCD9-FFF7FF2967DE}"/>
              </a:ext>
            </a:extLst>
          </p:cNvPr>
          <p:cNvPicPr>
            <a:picLocks noChangeAspect="1"/>
          </p:cNvPicPr>
          <p:nvPr/>
        </p:nvPicPr>
        <p:blipFill>
          <a:blip r:embed="rId3"/>
          <a:srcRect/>
          <a:stretch/>
        </p:blipFill>
        <p:spPr>
          <a:xfrm>
            <a:off x="1624863" y="1387695"/>
            <a:ext cx="8942277" cy="4643560"/>
          </a:xfrm>
          <a:prstGeom prst="rect">
            <a:avLst/>
          </a:prstGeom>
          <a:ln w="38100">
            <a:solidFill>
              <a:srgbClr val="30B1B8"/>
            </a:solidFill>
          </a:ln>
        </p:spPr>
      </p:pic>
      <p:sp>
        <p:nvSpPr>
          <p:cNvPr id="4" name="Rectangle 3">
            <a:extLst>
              <a:ext uri="{FF2B5EF4-FFF2-40B4-BE49-F238E27FC236}">
                <a16:creationId xmlns:a16="http://schemas.microsoft.com/office/drawing/2014/main" id="{F625F041-4105-4873-7461-4D6A13205851}"/>
              </a:ext>
            </a:extLst>
          </p:cNvPr>
          <p:cNvSpPr/>
          <p:nvPr/>
        </p:nvSpPr>
        <p:spPr>
          <a:xfrm>
            <a:off x="2891156" y="4777994"/>
            <a:ext cx="4693481" cy="125326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4196935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07853-AE52-11CF-E398-8F50468BC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B03A14-5F5C-D367-F0E9-9B5CB6C14513}"/>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My Groups</a:t>
            </a:r>
          </a:p>
        </p:txBody>
      </p:sp>
      <p:pic>
        <p:nvPicPr>
          <p:cNvPr id="3" name="Picture 2">
            <a:extLst>
              <a:ext uri="{FF2B5EF4-FFF2-40B4-BE49-F238E27FC236}">
                <a16:creationId xmlns:a16="http://schemas.microsoft.com/office/drawing/2014/main" id="{DB99BADB-871E-0843-945D-765807B0BFD7}"/>
              </a:ext>
            </a:extLst>
          </p:cNvPr>
          <p:cNvPicPr>
            <a:picLocks noChangeAspect="1"/>
          </p:cNvPicPr>
          <p:nvPr/>
        </p:nvPicPr>
        <p:blipFill>
          <a:blip r:embed="rId3"/>
          <a:srcRect/>
          <a:stretch/>
        </p:blipFill>
        <p:spPr>
          <a:xfrm>
            <a:off x="1624863" y="1387695"/>
            <a:ext cx="8942277" cy="4643560"/>
          </a:xfrm>
          <a:prstGeom prst="rect">
            <a:avLst/>
          </a:prstGeom>
          <a:ln w="38100">
            <a:solidFill>
              <a:srgbClr val="30B1B8"/>
            </a:solidFill>
          </a:ln>
        </p:spPr>
      </p:pic>
      <p:sp>
        <p:nvSpPr>
          <p:cNvPr id="4" name="Rectangle 3">
            <a:extLst>
              <a:ext uri="{FF2B5EF4-FFF2-40B4-BE49-F238E27FC236}">
                <a16:creationId xmlns:a16="http://schemas.microsoft.com/office/drawing/2014/main" id="{DDC78B75-FBB7-2960-34EE-93DB4C1B4CF2}"/>
              </a:ext>
            </a:extLst>
          </p:cNvPr>
          <p:cNvSpPr/>
          <p:nvPr/>
        </p:nvSpPr>
        <p:spPr>
          <a:xfrm>
            <a:off x="2891156" y="3390397"/>
            <a:ext cx="4693481" cy="125326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462392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142A5-7485-86D4-453E-314C8D895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F181C-B099-56D7-8931-356FE38E1C70}"/>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Rewarding</a:t>
            </a:r>
          </a:p>
        </p:txBody>
      </p:sp>
      <p:pic>
        <p:nvPicPr>
          <p:cNvPr id="3" name="Picture 2">
            <a:extLst>
              <a:ext uri="{FF2B5EF4-FFF2-40B4-BE49-F238E27FC236}">
                <a16:creationId xmlns:a16="http://schemas.microsoft.com/office/drawing/2014/main" id="{9B4CE89D-083B-E4A2-F754-157050DA0F1B}"/>
              </a:ext>
            </a:extLst>
          </p:cNvPr>
          <p:cNvPicPr>
            <a:picLocks noChangeAspect="1"/>
          </p:cNvPicPr>
          <p:nvPr/>
        </p:nvPicPr>
        <p:blipFill>
          <a:blip r:embed="rId3"/>
          <a:srcRect/>
          <a:stretch/>
        </p:blipFill>
        <p:spPr>
          <a:xfrm>
            <a:off x="1624863" y="1387695"/>
            <a:ext cx="8942277" cy="4643560"/>
          </a:xfrm>
          <a:prstGeom prst="rect">
            <a:avLst/>
          </a:prstGeom>
          <a:ln w="38100">
            <a:solidFill>
              <a:srgbClr val="30B1B8"/>
            </a:solidFill>
          </a:ln>
        </p:spPr>
      </p:pic>
      <p:sp>
        <p:nvSpPr>
          <p:cNvPr id="4" name="Rectangle 3">
            <a:extLst>
              <a:ext uri="{FF2B5EF4-FFF2-40B4-BE49-F238E27FC236}">
                <a16:creationId xmlns:a16="http://schemas.microsoft.com/office/drawing/2014/main" id="{28477B82-3D1D-9C46-4AC0-E29B8A959D6B}"/>
              </a:ext>
            </a:extLst>
          </p:cNvPr>
          <p:cNvSpPr/>
          <p:nvPr/>
        </p:nvSpPr>
        <p:spPr>
          <a:xfrm>
            <a:off x="3787038" y="2802511"/>
            <a:ext cx="2789255" cy="892668"/>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pic>
        <p:nvPicPr>
          <p:cNvPr id="6" name="Picture 5">
            <a:extLst>
              <a:ext uri="{FF2B5EF4-FFF2-40B4-BE49-F238E27FC236}">
                <a16:creationId xmlns:a16="http://schemas.microsoft.com/office/drawing/2014/main" id="{4AA92C1F-5212-99B1-761E-E4EFAEA5B4F2}"/>
              </a:ext>
            </a:extLst>
          </p:cNvPr>
          <p:cNvPicPr>
            <a:picLocks noChangeAspect="1"/>
          </p:cNvPicPr>
          <p:nvPr/>
        </p:nvPicPr>
        <p:blipFill>
          <a:blip r:embed="rId4"/>
          <a:stretch>
            <a:fillRect/>
          </a:stretch>
        </p:blipFill>
        <p:spPr>
          <a:xfrm>
            <a:off x="3859663" y="2895615"/>
            <a:ext cx="2106903" cy="749460"/>
          </a:xfrm>
          <a:prstGeom prst="rect">
            <a:avLst/>
          </a:prstGeom>
        </p:spPr>
      </p:pic>
    </p:spTree>
    <p:extLst>
      <p:ext uri="{BB962C8B-B14F-4D97-AF65-F5344CB8AC3E}">
        <p14:creationId xmlns:p14="http://schemas.microsoft.com/office/powerpoint/2010/main" val="103010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0BEDA-2645-9753-90AC-0FDC916975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70ACC-D83F-30B0-F955-D0D2E574ADBA}"/>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Rewarding</a:t>
            </a:r>
          </a:p>
        </p:txBody>
      </p:sp>
      <p:pic>
        <p:nvPicPr>
          <p:cNvPr id="3" name="Picture 2">
            <a:extLst>
              <a:ext uri="{FF2B5EF4-FFF2-40B4-BE49-F238E27FC236}">
                <a16:creationId xmlns:a16="http://schemas.microsoft.com/office/drawing/2014/main" id="{562E3052-0CBE-B7D6-DB4D-B3115C6E2B37}"/>
              </a:ext>
            </a:extLst>
          </p:cNvPr>
          <p:cNvPicPr>
            <a:picLocks noChangeAspect="1"/>
          </p:cNvPicPr>
          <p:nvPr/>
        </p:nvPicPr>
        <p:blipFill>
          <a:blip r:embed="rId3"/>
          <a:srcRect/>
          <a:stretch/>
        </p:blipFill>
        <p:spPr>
          <a:xfrm>
            <a:off x="1679124" y="1642442"/>
            <a:ext cx="8942277" cy="3573119"/>
          </a:xfrm>
          <a:prstGeom prst="rect">
            <a:avLst/>
          </a:prstGeom>
          <a:ln w="38100">
            <a:solidFill>
              <a:srgbClr val="30B1B8"/>
            </a:solidFill>
          </a:ln>
        </p:spPr>
      </p:pic>
      <p:sp>
        <p:nvSpPr>
          <p:cNvPr id="4" name="Rectangle 3">
            <a:extLst>
              <a:ext uri="{FF2B5EF4-FFF2-40B4-BE49-F238E27FC236}">
                <a16:creationId xmlns:a16="http://schemas.microsoft.com/office/drawing/2014/main" id="{A1DC0AC9-8883-D8F8-33ED-045C0EF7D1CF}"/>
              </a:ext>
            </a:extLst>
          </p:cNvPr>
          <p:cNvSpPr/>
          <p:nvPr/>
        </p:nvSpPr>
        <p:spPr>
          <a:xfrm>
            <a:off x="3024247" y="3629677"/>
            <a:ext cx="2472487" cy="74084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2673532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467E1-B3B5-740C-F960-A84DB60CF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47F744-C3C3-7850-A8A2-DDD1EBBE5299}"/>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Rewarding</a:t>
            </a:r>
          </a:p>
        </p:txBody>
      </p:sp>
      <p:pic>
        <p:nvPicPr>
          <p:cNvPr id="3" name="Picture 2">
            <a:extLst>
              <a:ext uri="{FF2B5EF4-FFF2-40B4-BE49-F238E27FC236}">
                <a16:creationId xmlns:a16="http://schemas.microsoft.com/office/drawing/2014/main" id="{4370D458-8697-8F6C-6F19-1E8F85F4B81C}"/>
              </a:ext>
            </a:extLst>
          </p:cNvPr>
          <p:cNvPicPr>
            <a:picLocks noChangeAspect="1"/>
          </p:cNvPicPr>
          <p:nvPr/>
        </p:nvPicPr>
        <p:blipFill>
          <a:blip r:embed="rId3"/>
          <a:srcRect/>
          <a:stretch/>
        </p:blipFill>
        <p:spPr>
          <a:xfrm>
            <a:off x="1679124" y="1642442"/>
            <a:ext cx="8942277" cy="3573119"/>
          </a:xfrm>
          <a:prstGeom prst="rect">
            <a:avLst/>
          </a:prstGeom>
          <a:ln w="38100">
            <a:solidFill>
              <a:srgbClr val="30B1B8"/>
            </a:solidFill>
          </a:ln>
        </p:spPr>
      </p:pic>
      <p:sp>
        <p:nvSpPr>
          <p:cNvPr id="4" name="Rectangle 3">
            <a:extLst>
              <a:ext uri="{FF2B5EF4-FFF2-40B4-BE49-F238E27FC236}">
                <a16:creationId xmlns:a16="http://schemas.microsoft.com/office/drawing/2014/main" id="{C2269324-87C7-8F14-5C41-706A8EFC7B9B}"/>
              </a:ext>
            </a:extLst>
          </p:cNvPr>
          <p:cNvSpPr/>
          <p:nvPr/>
        </p:nvSpPr>
        <p:spPr>
          <a:xfrm>
            <a:off x="5502297" y="3182320"/>
            <a:ext cx="2069531" cy="69225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251607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59AB1-5BB7-67B9-561B-3A472377C3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56023F-0CB6-D4B6-A8F7-E1991AC56C13}"/>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Rewarding</a:t>
            </a:r>
          </a:p>
        </p:txBody>
      </p:sp>
      <p:pic>
        <p:nvPicPr>
          <p:cNvPr id="3" name="Picture 2">
            <a:extLst>
              <a:ext uri="{FF2B5EF4-FFF2-40B4-BE49-F238E27FC236}">
                <a16:creationId xmlns:a16="http://schemas.microsoft.com/office/drawing/2014/main" id="{3EDE12E4-8073-7C9A-436F-25F56B05DD07}"/>
              </a:ext>
            </a:extLst>
          </p:cNvPr>
          <p:cNvPicPr>
            <a:picLocks noChangeAspect="1"/>
          </p:cNvPicPr>
          <p:nvPr/>
        </p:nvPicPr>
        <p:blipFill>
          <a:blip r:embed="rId3"/>
          <a:srcRect/>
          <a:stretch/>
        </p:blipFill>
        <p:spPr>
          <a:xfrm>
            <a:off x="1679124" y="1642442"/>
            <a:ext cx="8942277" cy="3573119"/>
          </a:xfrm>
          <a:prstGeom prst="rect">
            <a:avLst/>
          </a:prstGeom>
          <a:ln w="38100">
            <a:solidFill>
              <a:srgbClr val="30B1B8"/>
            </a:solidFill>
          </a:ln>
        </p:spPr>
      </p:pic>
      <p:sp>
        <p:nvSpPr>
          <p:cNvPr id="4" name="Rectangle 3">
            <a:extLst>
              <a:ext uri="{FF2B5EF4-FFF2-40B4-BE49-F238E27FC236}">
                <a16:creationId xmlns:a16="http://schemas.microsoft.com/office/drawing/2014/main" id="{49FA761E-38BD-D2F9-64BA-726F0F4D50FD}"/>
              </a:ext>
            </a:extLst>
          </p:cNvPr>
          <p:cNvSpPr/>
          <p:nvPr/>
        </p:nvSpPr>
        <p:spPr>
          <a:xfrm>
            <a:off x="5535941" y="3761890"/>
            <a:ext cx="2069531" cy="1373167"/>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2036376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81EB9-6E80-5CBD-D9AB-CFD819ABA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BDAA12-3FB3-9F92-2BBC-15F73F12D5B2}"/>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Rewarding</a:t>
            </a:r>
          </a:p>
        </p:txBody>
      </p:sp>
      <p:pic>
        <p:nvPicPr>
          <p:cNvPr id="3" name="Picture 2">
            <a:extLst>
              <a:ext uri="{FF2B5EF4-FFF2-40B4-BE49-F238E27FC236}">
                <a16:creationId xmlns:a16="http://schemas.microsoft.com/office/drawing/2014/main" id="{61DC2647-362C-0192-2C94-ABE6242B4E81}"/>
              </a:ext>
            </a:extLst>
          </p:cNvPr>
          <p:cNvPicPr>
            <a:picLocks noChangeAspect="1"/>
          </p:cNvPicPr>
          <p:nvPr/>
        </p:nvPicPr>
        <p:blipFill>
          <a:blip r:embed="rId3"/>
          <a:srcRect/>
          <a:stretch/>
        </p:blipFill>
        <p:spPr>
          <a:xfrm>
            <a:off x="1679124" y="1666069"/>
            <a:ext cx="8942277" cy="3525865"/>
          </a:xfrm>
          <a:prstGeom prst="rect">
            <a:avLst/>
          </a:prstGeom>
          <a:ln w="38100">
            <a:solidFill>
              <a:srgbClr val="30B1B8"/>
            </a:solidFill>
          </a:ln>
        </p:spPr>
      </p:pic>
      <p:sp>
        <p:nvSpPr>
          <p:cNvPr id="4" name="Rectangle 3">
            <a:extLst>
              <a:ext uri="{FF2B5EF4-FFF2-40B4-BE49-F238E27FC236}">
                <a16:creationId xmlns:a16="http://schemas.microsoft.com/office/drawing/2014/main" id="{FECC4392-AC9F-829E-3B05-CE6315CE914A}"/>
              </a:ext>
            </a:extLst>
          </p:cNvPr>
          <p:cNvSpPr/>
          <p:nvPr/>
        </p:nvSpPr>
        <p:spPr>
          <a:xfrm>
            <a:off x="2929375" y="3131269"/>
            <a:ext cx="4710144" cy="1949735"/>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5" name="Arrow: Right 4">
            <a:extLst>
              <a:ext uri="{FF2B5EF4-FFF2-40B4-BE49-F238E27FC236}">
                <a16:creationId xmlns:a16="http://schemas.microsoft.com/office/drawing/2014/main" id="{4A96B3B1-0A88-FA97-EBCD-0550CD8E1D79}"/>
              </a:ext>
            </a:extLst>
          </p:cNvPr>
          <p:cNvSpPr/>
          <p:nvPr/>
        </p:nvSpPr>
        <p:spPr>
          <a:xfrm>
            <a:off x="6348250" y="4720648"/>
            <a:ext cx="390385" cy="241649"/>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428951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C20C1-036F-DBBE-AC17-2DE3B37D6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E26648-83EB-D3FD-F320-B01ECEE86B5C}"/>
              </a:ext>
            </a:extLst>
          </p:cNvPr>
          <p:cNvSpPr>
            <a:spLocks noGrp="1"/>
          </p:cNvSpPr>
          <p:nvPr>
            <p:ph type="title"/>
          </p:nvPr>
        </p:nvSpPr>
        <p:spPr>
          <a:xfrm>
            <a:off x="108528" y="62133"/>
            <a:ext cx="12083473" cy="1325563"/>
          </a:xfrm>
        </p:spPr>
        <p:txBody>
          <a:bodyPr/>
          <a:lstStyle/>
          <a:p>
            <a:r>
              <a:rPr lang="en-US" dirty="0">
                <a:solidFill>
                  <a:srgbClr val="000000"/>
                </a:solidFill>
                <a:latin typeface="Rockwell" panose="02060603020205020403" pitchFamily="18" charset="0"/>
              </a:rPr>
              <a:t>Understanding the Homepage – Rewarding</a:t>
            </a:r>
          </a:p>
        </p:txBody>
      </p:sp>
      <p:pic>
        <p:nvPicPr>
          <p:cNvPr id="3" name="Picture 2">
            <a:extLst>
              <a:ext uri="{FF2B5EF4-FFF2-40B4-BE49-F238E27FC236}">
                <a16:creationId xmlns:a16="http://schemas.microsoft.com/office/drawing/2014/main" id="{64865804-CA68-96D0-DBCD-5685920E8877}"/>
              </a:ext>
            </a:extLst>
          </p:cNvPr>
          <p:cNvPicPr>
            <a:picLocks noChangeAspect="1"/>
          </p:cNvPicPr>
          <p:nvPr/>
        </p:nvPicPr>
        <p:blipFill>
          <a:blip r:embed="rId3"/>
          <a:srcRect/>
          <a:stretch/>
        </p:blipFill>
        <p:spPr>
          <a:xfrm>
            <a:off x="1679124" y="1681793"/>
            <a:ext cx="8942277" cy="3494411"/>
          </a:xfrm>
          <a:prstGeom prst="rect">
            <a:avLst/>
          </a:prstGeom>
          <a:ln w="38100">
            <a:solidFill>
              <a:srgbClr val="30B1B8"/>
            </a:solidFill>
          </a:ln>
        </p:spPr>
      </p:pic>
      <p:sp>
        <p:nvSpPr>
          <p:cNvPr id="4" name="Rectangle 3">
            <a:extLst>
              <a:ext uri="{FF2B5EF4-FFF2-40B4-BE49-F238E27FC236}">
                <a16:creationId xmlns:a16="http://schemas.microsoft.com/office/drawing/2014/main" id="{3CBF862F-C77C-3326-573D-CA43D0D696C8}"/>
              </a:ext>
            </a:extLst>
          </p:cNvPr>
          <p:cNvSpPr/>
          <p:nvPr/>
        </p:nvSpPr>
        <p:spPr>
          <a:xfrm>
            <a:off x="4357143" y="1733864"/>
            <a:ext cx="3596012" cy="63365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5" name="Arrow: Right 4">
            <a:extLst>
              <a:ext uri="{FF2B5EF4-FFF2-40B4-BE49-F238E27FC236}">
                <a16:creationId xmlns:a16="http://schemas.microsoft.com/office/drawing/2014/main" id="{31C814E6-4466-D586-723E-4501F9E6C4E7}"/>
              </a:ext>
            </a:extLst>
          </p:cNvPr>
          <p:cNvSpPr/>
          <p:nvPr/>
        </p:nvSpPr>
        <p:spPr>
          <a:xfrm rot="19543550">
            <a:off x="3280757" y="2494889"/>
            <a:ext cx="1124643" cy="485259"/>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1388165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38229-BF3F-DBC4-DC56-495DD7B41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D15DD6-81A8-6FFC-48CB-E92479247C5B}"/>
              </a:ext>
            </a:extLst>
          </p:cNvPr>
          <p:cNvSpPr>
            <a:spLocks noGrp="1"/>
          </p:cNvSpPr>
          <p:nvPr>
            <p:ph type="title"/>
          </p:nvPr>
        </p:nvSpPr>
        <p:spPr>
          <a:xfrm>
            <a:off x="108528" y="62133"/>
            <a:ext cx="12083473" cy="1325563"/>
          </a:xfrm>
        </p:spPr>
        <p:txBody>
          <a:bodyPr/>
          <a:lstStyle/>
          <a:p>
            <a:pPr algn="ctr"/>
            <a:r>
              <a:rPr lang="en-US" dirty="0">
                <a:solidFill>
                  <a:srgbClr val="000000"/>
                </a:solidFill>
                <a:latin typeface="Rockwell" panose="02060603020205020403" pitchFamily="18" charset="0"/>
              </a:rPr>
              <a:t>Understanding the Homepage – Groups</a:t>
            </a:r>
            <a:endParaRPr lang="en-US">
              <a:solidFill>
                <a:srgbClr val="000000"/>
              </a:solidFill>
              <a:latin typeface="Rockwell"/>
            </a:endParaRPr>
          </a:p>
        </p:txBody>
      </p:sp>
      <p:pic>
        <p:nvPicPr>
          <p:cNvPr id="3" name="Picture 2">
            <a:extLst>
              <a:ext uri="{FF2B5EF4-FFF2-40B4-BE49-F238E27FC236}">
                <a16:creationId xmlns:a16="http://schemas.microsoft.com/office/drawing/2014/main" id="{3D473154-9057-9B0F-10F0-ECB499F2B32C}"/>
              </a:ext>
            </a:extLst>
          </p:cNvPr>
          <p:cNvPicPr>
            <a:picLocks noChangeAspect="1"/>
          </p:cNvPicPr>
          <p:nvPr/>
        </p:nvPicPr>
        <p:blipFill>
          <a:blip r:embed="rId3"/>
          <a:srcRect/>
          <a:stretch/>
        </p:blipFill>
        <p:spPr>
          <a:xfrm>
            <a:off x="1624863" y="1387695"/>
            <a:ext cx="8942277" cy="4643560"/>
          </a:xfrm>
          <a:prstGeom prst="rect">
            <a:avLst/>
          </a:prstGeom>
          <a:ln w="38100">
            <a:solidFill>
              <a:srgbClr val="30B1B8"/>
            </a:solidFill>
          </a:ln>
        </p:spPr>
      </p:pic>
      <p:sp>
        <p:nvSpPr>
          <p:cNvPr id="4" name="Rectangle 3">
            <a:extLst>
              <a:ext uri="{FF2B5EF4-FFF2-40B4-BE49-F238E27FC236}">
                <a16:creationId xmlns:a16="http://schemas.microsoft.com/office/drawing/2014/main" id="{4F4F6AD8-EEF1-16C3-0F49-6126B4E06D14}"/>
              </a:ext>
            </a:extLst>
          </p:cNvPr>
          <p:cNvSpPr/>
          <p:nvPr/>
        </p:nvSpPr>
        <p:spPr>
          <a:xfrm>
            <a:off x="2993711" y="3728955"/>
            <a:ext cx="1020655" cy="83141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5" name="Arrow: Right 4">
            <a:extLst>
              <a:ext uri="{FF2B5EF4-FFF2-40B4-BE49-F238E27FC236}">
                <a16:creationId xmlns:a16="http://schemas.microsoft.com/office/drawing/2014/main" id="{BE91FA1E-9594-19EC-67E5-0D5344B360E4}"/>
              </a:ext>
            </a:extLst>
          </p:cNvPr>
          <p:cNvSpPr/>
          <p:nvPr/>
        </p:nvSpPr>
        <p:spPr>
          <a:xfrm rot="8926400">
            <a:off x="4031445" y="3100154"/>
            <a:ext cx="1178471" cy="524084"/>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6" name="Rectangle 5">
            <a:extLst>
              <a:ext uri="{FF2B5EF4-FFF2-40B4-BE49-F238E27FC236}">
                <a16:creationId xmlns:a16="http://schemas.microsoft.com/office/drawing/2014/main" id="{4D34205C-5361-7F99-006B-B3265445A4F5}"/>
              </a:ext>
            </a:extLst>
          </p:cNvPr>
          <p:cNvSpPr/>
          <p:nvPr/>
        </p:nvSpPr>
        <p:spPr>
          <a:xfrm>
            <a:off x="1624861" y="1801063"/>
            <a:ext cx="1189675" cy="28714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980164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DC485-6B7E-2660-0E63-66D21060B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F2624-B93E-811C-2DB7-D7027DB7614B}"/>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Groups Page – Rewarding</a:t>
            </a:r>
          </a:p>
        </p:txBody>
      </p:sp>
      <p:pic>
        <p:nvPicPr>
          <p:cNvPr id="4" name="Picture 3">
            <a:extLst>
              <a:ext uri="{FF2B5EF4-FFF2-40B4-BE49-F238E27FC236}">
                <a16:creationId xmlns:a16="http://schemas.microsoft.com/office/drawing/2014/main" id="{4A165C94-82AB-07CC-7D01-9E889828EF1C}"/>
              </a:ext>
            </a:extLst>
          </p:cNvPr>
          <p:cNvPicPr>
            <a:picLocks noChangeAspect="1"/>
          </p:cNvPicPr>
          <p:nvPr/>
        </p:nvPicPr>
        <p:blipFill>
          <a:blip r:embed="rId3"/>
          <a:stretch>
            <a:fillRect/>
          </a:stretch>
        </p:blipFill>
        <p:spPr>
          <a:xfrm>
            <a:off x="793564" y="1255594"/>
            <a:ext cx="10604875" cy="4346815"/>
          </a:xfrm>
          <a:prstGeom prst="rect">
            <a:avLst/>
          </a:prstGeom>
          <a:ln w="38100">
            <a:solidFill>
              <a:srgbClr val="30B1B8"/>
            </a:solidFill>
          </a:ln>
        </p:spPr>
      </p:pic>
      <p:sp>
        <p:nvSpPr>
          <p:cNvPr id="5" name="Rectangle 4">
            <a:extLst>
              <a:ext uri="{FF2B5EF4-FFF2-40B4-BE49-F238E27FC236}">
                <a16:creationId xmlns:a16="http://schemas.microsoft.com/office/drawing/2014/main" id="{ECBAC82A-68E8-A515-C2B5-D7F56E62B452}"/>
              </a:ext>
            </a:extLst>
          </p:cNvPr>
          <p:cNvSpPr/>
          <p:nvPr/>
        </p:nvSpPr>
        <p:spPr>
          <a:xfrm>
            <a:off x="8876271" y="2480321"/>
            <a:ext cx="1124464" cy="1325563"/>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7" name="Arrow: Right 6">
            <a:extLst>
              <a:ext uri="{FF2B5EF4-FFF2-40B4-BE49-F238E27FC236}">
                <a16:creationId xmlns:a16="http://schemas.microsoft.com/office/drawing/2014/main" id="{73CB5EB7-36AC-F9B3-7F12-A8DAEC79BF7A}"/>
              </a:ext>
            </a:extLst>
          </p:cNvPr>
          <p:cNvSpPr/>
          <p:nvPr/>
        </p:nvSpPr>
        <p:spPr>
          <a:xfrm rot="5400000">
            <a:off x="8968244" y="1757890"/>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4128797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3891F-987A-FAAE-04ED-2C4058E088E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8C0CD5C-9185-6C11-5F48-438156EE8088}"/>
              </a:ext>
            </a:extLst>
          </p:cNvPr>
          <p:cNvPicPr>
            <a:picLocks noChangeAspect="1"/>
          </p:cNvPicPr>
          <p:nvPr/>
        </p:nvPicPr>
        <p:blipFill>
          <a:blip r:embed="rId3"/>
          <a:srcRect/>
          <a:stretch/>
        </p:blipFill>
        <p:spPr>
          <a:xfrm>
            <a:off x="802522" y="1255594"/>
            <a:ext cx="10586959" cy="4346815"/>
          </a:xfrm>
          <a:prstGeom prst="rect">
            <a:avLst/>
          </a:prstGeom>
          <a:ln w="38100">
            <a:solidFill>
              <a:srgbClr val="30B1B8"/>
            </a:solidFill>
          </a:ln>
        </p:spPr>
      </p:pic>
      <p:sp>
        <p:nvSpPr>
          <p:cNvPr id="6" name="Arrow: Right 5">
            <a:extLst>
              <a:ext uri="{FF2B5EF4-FFF2-40B4-BE49-F238E27FC236}">
                <a16:creationId xmlns:a16="http://schemas.microsoft.com/office/drawing/2014/main" id="{43D9410F-7536-6D54-A764-795B99B739F3}"/>
              </a:ext>
            </a:extLst>
          </p:cNvPr>
          <p:cNvSpPr/>
          <p:nvPr/>
        </p:nvSpPr>
        <p:spPr>
          <a:xfrm rot="5400000">
            <a:off x="8968244" y="1757890"/>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8" name="Title 1">
            <a:extLst>
              <a:ext uri="{FF2B5EF4-FFF2-40B4-BE49-F238E27FC236}">
                <a16:creationId xmlns:a16="http://schemas.microsoft.com/office/drawing/2014/main" id="{564E94CD-353B-F774-37E9-9A35BFB215CA}"/>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Groups Page – Rewarding</a:t>
            </a:r>
          </a:p>
        </p:txBody>
      </p:sp>
    </p:spTree>
    <p:extLst>
      <p:ext uri="{BB962C8B-B14F-4D97-AF65-F5344CB8AC3E}">
        <p14:creationId xmlns:p14="http://schemas.microsoft.com/office/powerpoint/2010/main" val="1380030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07BDA-8002-6EFB-7365-A6376AFC57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B22F746-4D7E-FD02-DED4-749AF6CDDEFA}"/>
              </a:ext>
            </a:extLst>
          </p:cNvPr>
          <p:cNvPicPr>
            <a:picLocks noChangeAspect="1"/>
          </p:cNvPicPr>
          <p:nvPr/>
        </p:nvPicPr>
        <p:blipFill>
          <a:blip r:embed="rId3"/>
          <a:srcRect/>
          <a:stretch/>
        </p:blipFill>
        <p:spPr>
          <a:xfrm>
            <a:off x="888650" y="1255594"/>
            <a:ext cx="10414703" cy="4346815"/>
          </a:xfrm>
          <a:prstGeom prst="rect">
            <a:avLst/>
          </a:prstGeom>
          <a:ln w="38100">
            <a:solidFill>
              <a:srgbClr val="30B1B8"/>
            </a:solidFill>
          </a:ln>
        </p:spPr>
      </p:pic>
      <p:sp>
        <p:nvSpPr>
          <p:cNvPr id="6" name="Arrow: Right 5">
            <a:extLst>
              <a:ext uri="{FF2B5EF4-FFF2-40B4-BE49-F238E27FC236}">
                <a16:creationId xmlns:a16="http://schemas.microsoft.com/office/drawing/2014/main" id="{063B491E-05C2-2A81-1B26-B9A69D5E08F0}"/>
              </a:ext>
            </a:extLst>
          </p:cNvPr>
          <p:cNvSpPr/>
          <p:nvPr/>
        </p:nvSpPr>
        <p:spPr>
          <a:xfrm rot="3151156">
            <a:off x="1734324" y="2139824"/>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3" name="Arrow: Right 2">
            <a:extLst>
              <a:ext uri="{FF2B5EF4-FFF2-40B4-BE49-F238E27FC236}">
                <a16:creationId xmlns:a16="http://schemas.microsoft.com/office/drawing/2014/main" id="{08DBD580-EAFF-94A9-27F6-FD5F3A2BF92D}"/>
              </a:ext>
            </a:extLst>
          </p:cNvPr>
          <p:cNvSpPr/>
          <p:nvPr/>
        </p:nvSpPr>
        <p:spPr>
          <a:xfrm rot="16200000">
            <a:off x="3332832" y="3671482"/>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9" name="Title 1">
            <a:extLst>
              <a:ext uri="{FF2B5EF4-FFF2-40B4-BE49-F238E27FC236}">
                <a16:creationId xmlns:a16="http://schemas.microsoft.com/office/drawing/2014/main" id="{2E000EDB-BF60-A79F-028E-97F54A7C2F94}"/>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Groups Page – Rewarding</a:t>
            </a:r>
          </a:p>
        </p:txBody>
      </p:sp>
    </p:spTree>
    <p:extLst>
      <p:ext uri="{BB962C8B-B14F-4D97-AF65-F5344CB8AC3E}">
        <p14:creationId xmlns:p14="http://schemas.microsoft.com/office/powerpoint/2010/main" val="166908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805C-FCAC-E450-2E09-FB6970F08FF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CAF54A-DBD1-7685-F7CD-241F3E58B070}"/>
              </a:ext>
            </a:extLst>
          </p:cNvPr>
          <p:cNvPicPr>
            <a:picLocks noChangeAspect="1"/>
          </p:cNvPicPr>
          <p:nvPr/>
        </p:nvPicPr>
        <p:blipFill>
          <a:blip r:embed="rId3"/>
          <a:srcRect/>
          <a:stretch/>
        </p:blipFill>
        <p:spPr>
          <a:xfrm>
            <a:off x="888650" y="1264550"/>
            <a:ext cx="10414703" cy="4328903"/>
          </a:xfrm>
          <a:prstGeom prst="rect">
            <a:avLst/>
          </a:prstGeom>
          <a:ln w="38100">
            <a:solidFill>
              <a:srgbClr val="30B1B8"/>
            </a:solidFill>
          </a:ln>
        </p:spPr>
      </p:pic>
      <p:sp>
        <p:nvSpPr>
          <p:cNvPr id="6" name="Arrow: Right 5">
            <a:extLst>
              <a:ext uri="{FF2B5EF4-FFF2-40B4-BE49-F238E27FC236}">
                <a16:creationId xmlns:a16="http://schemas.microsoft.com/office/drawing/2014/main" id="{CB45BCDC-6872-400D-ABB3-BD8CA55863B9}"/>
              </a:ext>
            </a:extLst>
          </p:cNvPr>
          <p:cNvSpPr/>
          <p:nvPr/>
        </p:nvSpPr>
        <p:spPr>
          <a:xfrm>
            <a:off x="3048349" y="1387697"/>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3" name="Arrow: Right 2">
            <a:extLst>
              <a:ext uri="{FF2B5EF4-FFF2-40B4-BE49-F238E27FC236}">
                <a16:creationId xmlns:a16="http://schemas.microsoft.com/office/drawing/2014/main" id="{374147F9-CCB4-6D29-B231-EF0121F17A2A}"/>
              </a:ext>
            </a:extLst>
          </p:cNvPr>
          <p:cNvSpPr/>
          <p:nvPr/>
        </p:nvSpPr>
        <p:spPr>
          <a:xfrm rot="7292074">
            <a:off x="9293365" y="1991698"/>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9" name="Title 1">
            <a:extLst>
              <a:ext uri="{FF2B5EF4-FFF2-40B4-BE49-F238E27FC236}">
                <a16:creationId xmlns:a16="http://schemas.microsoft.com/office/drawing/2014/main" id="{7565FE4B-85EA-1CC1-EC11-2BC8AD60F117}"/>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Groups Page – Rewarding</a:t>
            </a:r>
          </a:p>
        </p:txBody>
      </p:sp>
    </p:spTree>
    <p:extLst>
      <p:ext uri="{BB962C8B-B14F-4D97-AF65-F5344CB8AC3E}">
        <p14:creationId xmlns:p14="http://schemas.microsoft.com/office/powerpoint/2010/main" val="3747684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D4CE9-A5CA-B5FC-CB4A-1A78FCC5C393}"/>
            </a:ext>
          </a:extLst>
        </p:cNvPr>
        <p:cNvGrpSpPr/>
        <p:nvPr/>
      </p:nvGrpSpPr>
      <p:grpSpPr>
        <a:xfrm>
          <a:off x="0" y="0"/>
          <a:ext cx="0" cy="0"/>
          <a:chOff x="0" y="0"/>
          <a:chExt cx="0" cy="0"/>
        </a:xfrm>
      </p:grpSpPr>
      <p:sp>
        <p:nvSpPr>
          <p:cNvPr id="6" name="Arrow: Right 5">
            <a:extLst>
              <a:ext uri="{FF2B5EF4-FFF2-40B4-BE49-F238E27FC236}">
                <a16:creationId xmlns:a16="http://schemas.microsoft.com/office/drawing/2014/main" id="{4F96C47E-63B2-EC26-95E2-AFEB0EAE1FC5}"/>
              </a:ext>
            </a:extLst>
          </p:cNvPr>
          <p:cNvSpPr/>
          <p:nvPr/>
        </p:nvSpPr>
        <p:spPr>
          <a:xfrm rot="2441054">
            <a:off x="2169" y="2457177"/>
            <a:ext cx="696017" cy="488851"/>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9" name="Title 1">
            <a:extLst>
              <a:ext uri="{FF2B5EF4-FFF2-40B4-BE49-F238E27FC236}">
                <a16:creationId xmlns:a16="http://schemas.microsoft.com/office/drawing/2014/main" id="{AB96B52B-2F80-75FA-35EF-71139F4299D7}"/>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Groups Page – Rewarding</a:t>
            </a:r>
          </a:p>
        </p:txBody>
      </p:sp>
      <p:pic>
        <p:nvPicPr>
          <p:cNvPr id="8" name="Picture 7">
            <a:extLst>
              <a:ext uri="{FF2B5EF4-FFF2-40B4-BE49-F238E27FC236}">
                <a16:creationId xmlns:a16="http://schemas.microsoft.com/office/drawing/2014/main" id="{9155D431-14D4-E51E-3D0D-9F0999A05287}"/>
              </a:ext>
            </a:extLst>
          </p:cNvPr>
          <p:cNvPicPr>
            <a:picLocks noChangeAspect="1"/>
          </p:cNvPicPr>
          <p:nvPr/>
        </p:nvPicPr>
        <p:blipFill>
          <a:blip r:embed="rId3"/>
          <a:stretch>
            <a:fillRect/>
          </a:stretch>
        </p:blipFill>
        <p:spPr>
          <a:xfrm>
            <a:off x="732776" y="1536710"/>
            <a:ext cx="10726451" cy="4396199"/>
          </a:xfrm>
          <a:prstGeom prst="rect">
            <a:avLst/>
          </a:prstGeom>
          <a:ln w="38100">
            <a:solidFill>
              <a:srgbClr val="30B1B8"/>
            </a:solidFill>
          </a:ln>
        </p:spPr>
      </p:pic>
      <p:sp>
        <p:nvSpPr>
          <p:cNvPr id="10" name="Arrow: Right 9">
            <a:extLst>
              <a:ext uri="{FF2B5EF4-FFF2-40B4-BE49-F238E27FC236}">
                <a16:creationId xmlns:a16="http://schemas.microsoft.com/office/drawing/2014/main" id="{E379E783-4281-5536-F929-B216CD43E050}"/>
              </a:ext>
            </a:extLst>
          </p:cNvPr>
          <p:cNvSpPr/>
          <p:nvPr/>
        </p:nvSpPr>
        <p:spPr>
          <a:xfrm rot="7292074">
            <a:off x="7750512" y="1779754"/>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11" name="Arrow: Right 10">
            <a:extLst>
              <a:ext uri="{FF2B5EF4-FFF2-40B4-BE49-F238E27FC236}">
                <a16:creationId xmlns:a16="http://schemas.microsoft.com/office/drawing/2014/main" id="{8F7F5BED-801B-1834-059B-C6638F6042EA}"/>
              </a:ext>
            </a:extLst>
          </p:cNvPr>
          <p:cNvSpPr/>
          <p:nvPr/>
        </p:nvSpPr>
        <p:spPr>
          <a:xfrm rot="16200000">
            <a:off x="1871261" y="3855370"/>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98105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185D7-03DD-F82F-99F3-9AB3590F5480}"/>
            </a:ext>
          </a:extLst>
        </p:cNvPr>
        <p:cNvGrpSpPr/>
        <p:nvPr/>
      </p:nvGrpSpPr>
      <p:grpSpPr>
        <a:xfrm>
          <a:off x="0" y="0"/>
          <a:ext cx="0" cy="0"/>
          <a:chOff x="0" y="0"/>
          <a:chExt cx="0" cy="0"/>
        </a:xfrm>
      </p:grpSpPr>
      <p:sp>
        <p:nvSpPr>
          <p:cNvPr id="6" name="Arrow: Right 5">
            <a:extLst>
              <a:ext uri="{FF2B5EF4-FFF2-40B4-BE49-F238E27FC236}">
                <a16:creationId xmlns:a16="http://schemas.microsoft.com/office/drawing/2014/main" id="{F1E6BEA3-D04A-FD71-1EE3-85A0D5BD6C82}"/>
              </a:ext>
            </a:extLst>
          </p:cNvPr>
          <p:cNvSpPr/>
          <p:nvPr/>
        </p:nvSpPr>
        <p:spPr>
          <a:xfrm rot="2441054">
            <a:off x="17556" y="2579097"/>
            <a:ext cx="696017" cy="488851"/>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9" name="Title 1">
            <a:extLst>
              <a:ext uri="{FF2B5EF4-FFF2-40B4-BE49-F238E27FC236}">
                <a16:creationId xmlns:a16="http://schemas.microsoft.com/office/drawing/2014/main" id="{7BB79757-6CC1-A458-C556-884D6AA1B442}"/>
              </a:ext>
            </a:extLst>
          </p:cNvPr>
          <p:cNvSpPr>
            <a:spLocks noGrp="1"/>
          </p:cNvSpPr>
          <p:nvPr>
            <p:ph type="title"/>
          </p:nvPr>
        </p:nvSpPr>
        <p:spPr>
          <a:xfrm>
            <a:off x="108528" y="62133"/>
            <a:ext cx="12083473" cy="1325563"/>
          </a:xfrm>
        </p:spPr>
        <p:txBody>
          <a:bodyPr/>
          <a:lstStyle/>
          <a:p>
            <a:r>
              <a:rPr lang="en-US" dirty="0">
                <a:solidFill>
                  <a:srgbClr val="000000"/>
                </a:solidFill>
                <a:latin typeface="Rockwell"/>
              </a:rPr>
              <a:t>Understanding the Groups Page – Rewarding</a:t>
            </a:r>
          </a:p>
        </p:txBody>
      </p:sp>
      <p:pic>
        <p:nvPicPr>
          <p:cNvPr id="8" name="Picture 7">
            <a:extLst>
              <a:ext uri="{FF2B5EF4-FFF2-40B4-BE49-F238E27FC236}">
                <a16:creationId xmlns:a16="http://schemas.microsoft.com/office/drawing/2014/main" id="{B7648D68-F37F-07D6-876B-4D151E714D93}"/>
              </a:ext>
            </a:extLst>
          </p:cNvPr>
          <p:cNvPicPr>
            <a:picLocks noChangeAspect="1"/>
          </p:cNvPicPr>
          <p:nvPr/>
        </p:nvPicPr>
        <p:blipFill>
          <a:blip r:embed="rId3"/>
          <a:srcRect/>
          <a:stretch/>
        </p:blipFill>
        <p:spPr>
          <a:xfrm>
            <a:off x="732776" y="1592944"/>
            <a:ext cx="10726451" cy="4283725"/>
          </a:xfrm>
          <a:prstGeom prst="rect">
            <a:avLst/>
          </a:prstGeom>
          <a:ln w="38100">
            <a:solidFill>
              <a:srgbClr val="30B1B8"/>
            </a:solidFill>
          </a:ln>
        </p:spPr>
      </p:pic>
      <p:sp>
        <p:nvSpPr>
          <p:cNvPr id="10" name="Arrow: Right 9">
            <a:extLst>
              <a:ext uri="{FF2B5EF4-FFF2-40B4-BE49-F238E27FC236}">
                <a16:creationId xmlns:a16="http://schemas.microsoft.com/office/drawing/2014/main" id="{D30210AE-80AA-3F0F-D462-DDDC846A999F}"/>
              </a:ext>
            </a:extLst>
          </p:cNvPr>
          <p:cNvSpPr/>
          <p:nvPr/>
        </p:nvSpPr>
        <p:spPr>
          <a:xfrm>
            <a:off x="108528" y="1957908"/>
            <a:ext cx="514073" cy="453400"/>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sp>
        <p:nvSpPr>
          <p:cNvPr id="11" name="Arrow: Right 10">
            <a:extLst>
              <a:ext uri="{FF2B5EF4-FFF2-40B4-BE49-F238E27FC236}">
                <a16:creationId xmlns:a16="http://schemas.microsoft.com/office/drawing/2014/main" id="{EEF9769E-4FF9-A04B-C8F2-63F4E4EE84B0}"/>
              </a:ext>
            </a:extLst>
          </p:cNvPr>
          <p:cNvSpPr/>
          <p:nvPr/>
        </p:nvSpPr>
        <p:spPr>
          <a:xfrm rot="16200000">
            <a:off x="1938996" y="3909557"/>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pPr>
            <a:endParaRPr lang="en-US" sz="1867" kern="0" dirty="0">
              <a:solidFill>
                <a:srgbClr val="FFFFFF"/>
              </a:solidFill>
              <a:latin typeface="Rockwell"/>
              <a:sym typeface="Arial"/>
            </a:endParaRPr>
          </a:p>
        </p:txBody>
      </p:sp>
      <p:pic>
        <p:nvPicPr>
          <p:cNvPr id="5" name="Picture 4">
            <a:extLst>
              <a:ext uri="{FF2B5EF4-FFF2-40B4-BE49-F238E27FC236}">
                <a16:creationId xmlns:a16="http://schemas.microsoft.com/office/drawing/2014/main" id="{84933C6A-EABF-8CEB-454F-FF8BEEDFEACA}"/>
              </a:ext>
            </a:extLst>
          </p:cNvPr>
          <p:cNvPicPr>
            <a:picLocks noChangeAspect="1"/>
          </p:cNvPicPr>
          <p:nvPr/>
        </p:nvPicPr>
        <p:blipFill>
          <a:blip r:embed="rId4"/>
          <a:srcRect l="3967" t="3829" r="3217"/>
          <a:stretch/>
        </p:blipFill>
        <p:spPr>
          <a:xfrm>
            <a:off x="780335" y="2047619"/>
            <a:ext cx="2043300" cy="379772"/>
          </a:xfrm>
          <a:prstGeom prst="rect">
            <a:avLst/>
          </a:prstGeom>
        </p:spPr>
      </p:pic>
    </p:spTree>
    <p:extLst>
      <p:ext uri="{BB962C8B-B14F-4D97-AF65-F5344CB8AC3E}">
        <p14:creationId xmlns:p14="http://schemas.microsoft.com/office/powerpoint/2010/main" val="27055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3F13-0645-7C07-FE4C-682E8B59A4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DD6E6-98BC-8EA0-AA76-36A43B90C9D6}"/>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Changing Groups</a:t>
            </a:r>
          </a:p>
        </p:txBody>
      </p:sp>
      <p:pic>
        <p:nvPicPr>
          <p:cNvPr id="4" name="Picture 3">
            <a:extLst>
              <a:ext uri="{FF2B5EF4-FFF2-40B4-BE49-F238E27FC236}">
                <a16:creationId xmlns:a16="http://schemas.microsoft.com/office/drawing/2014/main" id="{13FFBD88-D45D-87E9-8CFA-E8D38010C098}"/>
              </a:ext>
            </a:extLst>
          </p:cNvPr>
          <p:cNvPicPr>
            <a:picLocks noChangeAspect="1"/>
          </p:cNvPicPr>
          <p:nvPr/>
        </p:nvPicPr>
        <p:blipFill>
          <a:blip r:embed="rId3"/>
          <a:stretch>
            <a:fillRect/>
          </a:stretch>
        </p:blipFill>
        <p:spPr>
          <a:xfrm>
            <a:off x="793564" y="1638775"/>
            <a:ext cx="10604875" cy="4346815"/>
          </a:xfrm>
          <a:prstGeom prst="rect">
            <a:avLst/>
          </a:prstGeom>
          <a:ln w="38100">
            <a:solidFill>
              <a:srgbClr val="30B1B8"/>
            </a:solidFill>
          </a:ln>
        </p:spPr>
      </p:pic>
      <p:sp>
        <p:nvSpPr>
          <p:cNvPr id="5" name="Rectangle 4">
            <a:extLst>
              <a:ext uri="{FF2B5EF4-FFF2-40B4-BE49-F238E27FC236}">
                <a16:creationId xmlns:a16="http://schemas.microsoft.com/office/drawing/2014/main" id="{A78D0F4D-D475-235F-011F-A9E3F0AD166C}"/>
              </a:ext>
            </a:extLst>
          </p:cNvPr>
          <p:cNvSpPr/>
          <p:nvPr/>
        </p:nvSpPr>
        <p:spPr>
          <a:xfrm>
            <a:off x="4852911" y="2195163"/>
            <a:ext cx="1904672" cy="299944"/>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7" name="Arrow: Right 6">
            <a:extLst>
              <a:ext uri="{FF2B5EF4-FFF2-40B4-BE49-F238E27FC236}">
                <a16:creationId xmlns:a16="http://schemas.microsoft.com/office/drawing/2014/main" id="{5A9394AD-BB9A-5511-11B9-5D8F69F5C714}"/>
              </a:ext>
            </a:extLst>
          </p:cNvPr>
          <p:cNvSpPr/>
          <p:nvPr/>
        </p:nvSpPr>
        <p:spPr>
          <a:xfrm rot="10800000">
            <a:off x="6936244" y="2091840"/>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68878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164A-27B2-9CAD-9A12-9CA99170C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A0A76-638E-7DCA-1543-66519CC603E7}"/>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Point Details</a:t>
            </a:r>
          </a:p>
        </p:txBody>
      </p:sp>
      <p:pic>
        <p:nvPicPr>
          <p:cNvPr id="4" name="Picture 3">
            <a:extLst>
              <a:ext uri="{FF2B5EF4-FFF2-40B4-BE49-F238E27FC236}">
                <a16:creationId xmlns:a16="http://schemas.microsoft.com/office/drawing/2014/main" id="{12A96ED8-04EA-582D-565E-2A84A42D73D0}"/>
              </a:ext>
            </a:extLst>
          </p:cNvPr>
          <p:cNvPicPr>
            <a:picLocks noChangeAspect="1"/>
          </p:cNvPicPr>
          <p:nvPr/>
        </p:nvPicPr>
        <p:blipFill>
          <a:blip r:embed="rId3"/>
          <a:stretch>
            <a:fillRect/>
          </a:stretch>
        </p:blipFill>
        <p:spPr>
          <a:xfrm>
            <a:off x="793564" y="1638775"/>
            <a:ext cx="10604875" cy="4346815"/>
          </a:xfrm>
          <a:prstGeom prst="rect">
            <a:avLst/>
          </a:prstGeom>
          <a:ln w="38100">
            <a:solidFill>
              <a:srgbClr val="30B1B8"/>
            </a:solidFill>
          </a:ln>
        </p:spPr>
      </p:pic>
      <p:sp>
        <p:nvSpPr>
          <p:cNvPr id="7" name="Arrow: Right 6">
            <a:extLst>
              <a:ext uri="{FF2B5EF4-FFF2-40B4-BE49-F238E27FC236}">
                <a16:creationId xmlns:a16="http://schemas.microsoft.com/office/drawing/2014/main" id="{6B5B0EA7-FF21-D29F-3276-E3A9FE9E5D93}"/>
              </a:ext>
            </a:extLst>
          </p:cNvPr>
          <p:cNvSpPr/>
          <p:nvPr/>
        </p:nvSpPr>
        <p:spPr>
          <a:xfrm rot="10800000">
            <a:off x="6738536" y="2371926"/>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2936965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00574-4044-D92D-6226-82925B6BB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240A5-7514-8A3C-3656-6CDFBB495AE0}"/>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Point Details</a:t>
            </a:r>
          </a:p>
        </p:txBody>
      </p:sp>
      <p:pic>
        <p:nvPicPr>
          <p:cNvPr id="4" name="Picture 3">
            <a:extLst>
              <a:ext uri="{FF2B5EF4-FFF2-40B4-BE49-F238E27FC236}">
                <a16:creationId xmlns:a16="http://schemas.microsoft.com/office/drawing/2014/main" id="{5A942847-BB82-F016-AE3C-DBFDB8823293}"/>
              </a:ext>
            </a:extLst>
          </p:cNvPr>
          <p:cNvPicPr>
            <a:picLocks noChangeAspect="1"/>
          </p:cNvPicPr>
          <p:nvPr/>
        </p:nvPicPr>
        <p:blipFill>
          <a:blip r:embed="rId3"/>
          <a:stretch>
            <a:fillRect/>
          </a:stretch>
        </p:blipFill>
        <p:spPr>
          <a:xfrm>
            <a:off x="793564" y="1638775"/>
            <a:ext cx="10604875" cy="4346815"/>
          </a:xfrm>
          <a:prstGeom prst="rect">
            <a:avLst/>
          </a:prstGeom>
          <a:ln w="38100">
            <a:solidFill>
              <a:srgbClr val="30B1B8"/>
            </a:solidFill>
          </a:ln>
        </p:spPr>
      </p:pic>
      <p:sp>
        <p:nvSpPr>
          <p:cNvPr id="7" name="Arrow: Right 6">
            <a:extLst>
              <a:ext uri="{FF2B5EF4-FFF2-40B4-BE49-F238E27FC236}">
                <a16:creationId xmlns:a16="http://schemas.microsoft.com/office/drawing/2014/main" id="{DD1DFDF3-6E3F-EA3E-6886-D60A19C0BA55}"/>
              </a:ext>
            </a:extLst>
          </p:cNvPr>
          <p:cNvSpPr/>
          <p:nvPr/>
        </p:nvSpPr>
        <p:spPr>
          <a:xfrm rot="10800000">
            <a:off x="6738536" y="2371926"/>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pic>
        <p:nvPicPr>
          <p:cNvPr id="5" name="Picture 4">
            <a:extLst>
              <a:ext uri="{FF2B5EF4-FFF2-40B4-BE49-F238E27FC236}">
                <a16:creationId xmlns:a16="http://schemas.microsoft.com/office/drawing/2014/main" id="{6CDEDFC3-C329-E728-6464-B3BE0B1068BD}"/>
              </a:ext>
            </a:extLst>
          </p:cNvPr>
          <p:cNvPicPr>
            <a:picLocks noChangeAspect="1"/>
          </p:cNvPicPr>
          <p:nvPr/>
        </p:nvPicPr>
        <p:blipFill>
          <a:blip r:embed="rId4"/>
          <a:stretch>
            <a:fillRect/>
          </a:stretch>
        </p:blipFill>
        <p:spPr>
          <a:xfrm>
            <a:off x="3133102" y="1387695"/>
            <a:ext cx="5925799" cy="5112872"/>
          </a:xfrm>
          <a:prstGeom prst="rect">
            <a:avLst/>
          </a:prstGeom>
          <a:ln w="38100">
            <a:solidFill>
              <a:srgbClr val="30B1B8"/>
            </a:solidFill>
          </a:ln>
        </p:spPr>
      </p:pic>
    </p:spTree>
    <p:extLst>
      <p:ext uri="{BB962C8B-B14F-4D97-AF65-F5344CB8AC3E}">
        <p14:creationId xmlns:p14="http://schemas.microsoft.com/office/powerpoint/2010/main" val="628272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2F830-97C6-E8E6-F945-5E6497ED9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BB52E9-29F6-50E1-C1E2-6AEBB8B6A2B3}"/>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SEL/Status Checks</a:t>
            </a:r>
          </a:p>
        </p:txBody>
      </p:sp>
      <p:pic>
        <p:nvPicPr>
          <p:cNvPr id="4" name="Picture 3">
            <a:extLst>
              <a:ext uri="{FF2B5EF4-FFF2-40B4-BE49-F238E27FC236}">
                <a16:creationId xmlns:a16="http://schemas.microsoft.com/office/drawing/2014/main" id="{92426361-0B50-5658-8853-C04BB4951CEA}"/>
              </a:ext>
            </a:extLst>
          </p:cNvPr>
          <p:cNvPicPr>
            <a:picLocks noChangeAspect="1"/>
          </p:cNvPicPr>
          <p:nvPr/>
        </p:nvPicPr>
        <p:blipFill>
          <a:blip r:embed="rId3"/>
          <a:stretch>
            <a:fillRect/>
          </a:stretch>
        </p:blipFill>
        <p:spPr>
          <a:xfrm>
            <a:off x="793564" y="1638775"/>
            <a:ext cx="10604875" cy="4346815"/>
          </a:xfrm>
          <a:prstGeom prst="rect">
            <a:avLst/>
          </a:prstGeom>
          <a:ln w="38100">
            <a:solidFill>
              <a:srgbClr val="30B1B8"/>
            </a:solidFill>
          </a:ln>
        </p:spPr>
      </p:pic>
      <p:sp>
        <p:nvSpPr>
          <p:cNvPr id="7" name="Arrow: Right 6">
            <a:extLst>
              <a:ext uri="{FF2B5EF4-FFF2-40B4-BE49-F238E27FC236}">
                <a16:creationId xmlns:a16="http://schemas.microsoft.com/office/drawing/2014/main" id="{02CD20DF-6EF6-E5DF-8E92-8CCD76265BE4}"/>
              </a:ext>
            </a:extLst>
          </p:cNvPr>
          <p:cNvSpPr/>
          <p:nvPr/>
        </p:nvSpPr>
        <p:spPr>
          <a:xfrm rot="16200000">
            <a:off x="9127508" y="2785780"/>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422614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872EB-9120-1758-884B-AA3630FAF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AD7763-D000-FBC3-9298-94DA1A0E8806}"/>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Random Button</a:t>
            </a:r>
          </a:p>
        </p:txBody>
      </p:sp>
      <p:pic>
        <p:nvPicPr>
          <p:cNvPr id="4" name="Picture 3">
            <a:extLst>
              <a:ext uri="{FF2B5EF4-FFF2-40B4-BE49-F238E27FC236}">
                <a16:creationId xmlns:a16="http://schemas.microsoft.com/office/drawing/2014/main" id="{1174D441-8664-38F1-760A-40DADC927562}"/>
              </a:ext>
            </a:extLst>
          </p:cNvPr>
          <p:cNvPicPr>
            <a:picLocks noChangeAspect="1"/>
          </p:cNvPicPr>
          <p:nvPr/>
        </p:nvPicPr>
        <p:blipFill>
          <a:blip r:embed="rId3"/>
          <a:stretch>
            <a:fillRect/>
          </a:stretch>
        </p:blipFill>
        <p:spPr>
          <a:xfrm>
            <a:off x="793564" y="1638775"/>
            <a:ext cx="10604875" cy="4346815"/>
          </a:xfrm>
          <a:prstGeom prst="rect">
            <a:avLst/>
          </a:prstGeom>
          <a:ln w="38100">
            <a:solidFill>
              <a:srgbClr val="30B1B8"/>
            </a:solidFill>
          </a:ln>
        </p:spPr>
      </p:pic>
      <p:sp>
        <p:nvSpPr>
          <p:cNvPr id="7" name="Arrow: Right 6">
            <a:extLst>
              <a:ext uri="{FF2B5EF4-FFF2-40B4-BE49-F238E27FC236}">
                <a16:creationId xmlns:a16="http://schemas.microsoft.com/office/drawing/2014/main" id="{54CB5A1B-67AE-C5F4-5D6F-BC512BEFE794}"/>
              </a:ext>
            </a:extLst>
          </p:cNvPr>
          <p:cNvSpPr/>
          <p:nvPr/>
        </p:nvSpPr>
        <p:spPr>
          <a:xfrm rot="16200000">
            <a:off x="9506449" y="2752828"/>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3" name="Arrow: Right 2">
            <a:extLst>
              <a:ext uri="{FF2B5EF4-FFF2-40B4-BE49-F238E27FC236}">
                <a16:creationId xmlns:a16="http://schemas.microsoft.com/office/drawing/2014/main" id="{B08FEA77-7E18-8392-3475-F4A22D914954}"/>
              </a:ext>
            </a:extLst>
          </p:cNvPr>
          <p:cNvSpPr/>
          <p:nvPr/>
        </p:nvSpPr>
        <p:spPr>
          <a:xfrm>
            <a:off x="1583917" y="2457652"/>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pic>
        <p:nvPicPr>
          <p:cNvPr id="8" name="Picture 7">
            <a:extLst>
              <a:ext uri="{FF2B5EF4-FFF2-40B4-BE49-F238E27FC236}">
                <a16:creationId xmlns:a16="http://schemas.microsoft.com/office/drawing/2014/main" id="{E868DF5D-6CEE-4C50-6376-172DB8F536B7}"/>
              </a:ext>
            </a:extLst>
          </p:cNvPr>
          <p:cNvPicPr>
            <a:picLocks noChangeAspect="1"/>
          </p:cNvPicPr>
          <p:nvPr/>
        </p:nvPicPr>
        <p:blipFill>
          <a:blip r:embed="rId4"/>
          <a:stretch>
            <a:fillRect/>
          </a:stretch>
        </p:blipFill>
        <p:spPr>
          <a:xfrm>
            <a:off x="4469390" y="1957424"/>
            <a:ext cx="3361745" cy="3709512"/>
          </a:xfrm>
          <a:prstGeom prst="rect">
            <a:avLst/>
          </a:prstGeom>
          <a:ln w="38100">
            <a:solidFill>
              <a:srgbClr val="30B1B8"/>
            </a:solidFill>
          </a:ln>
        </p:spPr>
      </p:pic>
      <p:sp>
        <p:nvSpPr>
          <p:cNvPr id="9" name="Arrow: Right 8">
            <a:extLst>
              <a:ext uri="{FF2B5EF4-FFF2-40B4-BE49-F238E27FC236}">
                <a16:creationId xmlns:a16="http://schemas.microsoft.com/office/drawing/2014/main" id="{8E752EE1-2D57-D4DA-6CD3-10FC038581D9}"/>
              </a:ext>
            </a:extLst>
          </p:cNvPr>
          <p:cNvSpPr/>
          <p:nvPr/>
        </p:nvSpPr>
        <p:spPr>
          <a:xfrm rot="5400000">
            <a:off x="6793453" y="4349397"/>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pic>
        <p:nvPicPr>
          <p:cNvPr id="10" name="Picture 9">
            <a:extLst>
              <a:ext uri="{FF2B5EF4-FFF2-40B4-BE49-F238E27FC236}">
                <a16:creationId xmlns:a16="http://schemas.microsoft.com/office/drawing/2014/main" id="{44A92F08-4ACD-9B04-4C0A-CE9C14B0097B}"/>
              </a:ext>
            </a:extLst>
          </p:cNvPr>
          <p:cNvPicPr>
            <a:picLocks noChangeAspect="1"/>
          </p:cNvPicPr>
          <p:nvPr/>
        </p:nvPicPr>
        <p:blipFill>
          <a:blip r:embed="rId5"/>
          <a:srcRect/>
          <a:stretch/>
        </p:blipFill>
        <p:spPr>
          <a:xfrm>
            <a:off x="4469390" y="1957424"/>
            <a:ext cx="3365071" cy="3709512"/>
          </a:xfrm>
          <a:prstGeom prst="rect">
            <a:avLst/>
          </a:prstGeom>
          <a:ln w="38100">
            <a:solidFill>
              <a:srgbClr val="30B1B8"/>
            </a:solidFill>
          </a:ln>
        </p:spPr>
      </p:pic>
    </p:spTree>
    <p:extLst>
      <p:ext uri="{BB962C8B-B14F-4D97-AF65-F5344CB8AC3E}">
        <p14:creationId xmlns:p14="http://schemas.microsoft.com/office/powerpoint/2010/main" val="181504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 grpId="0" animBg="1"/>
      <p:bldP spid="9" grpId="0" animBg="1"/>
      <p:bldP spid="9"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3857-0106-24DE-79EA-353525A39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45A86-CB17-BCD3-FD6F-467FBBED25BF}"/>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Settings – Group Print</a:t>
            </a:r>
          </a:p>
        </p:txBody>
      </p:sp>
      <p:pic>
        <p:nvPicPr>
          <p:cNvPr id="4" name="Picture 3">
            <a:extLst>
              <a:ext uri="{FF2B5EF4-FFF2-40B4-BE49-F238E27FC236}">
                <a16:creationId xmlns:a16="http://schemas.microsoft.com/office/drawing/2014/main" id="{AA1C94BE-258B-0D90-6868-ED847CF16173}"/>
              </a:ext>
            </a:extLst>
          </p:cNvPr>
          <p:cNvPicPr>
            <a:picLocks noChangeAspect="1"/>
          </p:cNvPicPr>
          <p:nvPr/>
        </p:nvPicPr>
        <p:blipFill>
          <a:blip r:embed="rId3"/>
          <a:stretch>
            <a:fillRect/>
          </a:stretch>
        </p:blipFill>
        <p:spPr>
          <a:xfrm>
            <a:off x="793564" y="1638775"/>
            <a:ext cx="10604875" cy="4346815"/>
          </a:xfrm>
          <a:prstGeom prst="rect">
            <a:avLst/>
          </a:prstGeom>
          <a:ln w="38100">
            <a:solidFill>
              <a:srgbClr val="30B1B8"/>
            </a:solidFill>
          </a:ln>
        </p:spPr>
      </p:pic>
      <p:sp>
        <p:nvSpPr>
          <p:cNvPr id="7" name="Arrow: Right 6">
            <a:extLst>
              <a:ext uri="{FF2B5EF4-FFF2-40B4-BE49-F238E27FC236}">
                <a16:creationId xmlns:a16="http://schemas.microsoft.com/office/drawing/2014/main" id="{7B2C432C-D9B0-9F6A-A9D6-383079BCD3B9}"/>
              </a:ext>
            </a:extLst>
          </p:cNvPr>
          <p:cNvSpPr/>
          <p:nvPr/>
        </p:nvSpPr>
        <p:spPr>
          <a:xfrm rot="16200000">
            <a:off x="10610320" y="2752828"/>
            <a:ext cx="850923" cy="501425"/>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pic>
        <p:nvPicPr>
          <p:cNvPr id="5" name="Picture 4">
            <a:extLst>
              <a:ext uri="{FF2B5EF4-FFF2-40B4-BE49-F238E27FC236}">
                <a16:creationId xmlns:a16="http://schemas.microsoft.com/office/drawing/2014/main" id="{BFED1354-DCE8-E73E-9247-41A36B9D11FD}"/>
              </a:ext>
            </a:extLst>
          </p:cNvPr>
          <p:cNvPicPr>
            <a:picLocks noChangeAspect="1"/>
          </p:cNvPicPr>
          <p:nvPr/>
        </p:nvPicPr>
        <p:blipFill>
          <a:blip r:embed="rId4"/>
          <a:stretch>
            <a:fillRect/>
          </a:stretch>
        </p:blipFill>
        <p:spPr>
          <a:xfrm>
            <a:off x="9727549" y="2094832"/>
            <a:ext cx="1525992" cy="1463915"/>
          </a:xfrm>
          <a:prstGeom prst="rect">
            <a:avLst/>
          </a:prstGeom>
        </p:spPr>
      </p:pic>
      <p:sp>
        <p:nvSpPr>
          <p:cNvPr id="6" name="Arrow: Right 5">
            <a:extLst>
              <a:ext uri="{FF2B5EF4-FFF2-40B4-BE49-F238E27FC236}">
                <a16:creationId xmlns:a16="http://schemas.microsoft.com/office/drawing/2014/main" id="{B3B43A1E-765C-A2F3-D037-A2576E208C7A}"/>
              </a:ext>
            </a:extLst>
          </p:cNvPr>
          <p:cNvSpPr/>
          <p:nvPr/>
        </p:nvSpPr>
        <p:spPr>
          <a:xfrm rot="10800000">
            <a:off x="10695682" y="3017519"/>
            <a:ext cx="358399" cy="302048"/>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pic>
        <p:nvPicPr>
          <p:cNvPr id="9" name="Picture 8">
            <a:extLst>
              <a:ext uri="{FF2B5EF4-FFF2-40B4-BE49-F238E27FC236}">
                <a16:creationId xmlns:a16="http://schemas.microsoft.com/office/drawing/2014/main" id="{28DE984D-EF5A-47F5-4F59-41A44C264B30}"/>
              </a:ext>
            </a:extLst>
          </p:cNvPr>
          <p:cNvPicPr>
            <a:picLocks noChangeAspect="1"/>
          </p:cNvPicPr>
          <p:nvPr/>
        </p:nvPicPr>
        <p:blipFill>
          <a:blip r:embed="rId5"/>
          <a:stretch>
            <a:fillRect/>
          </a:stretch>
        </p:blipFill>
        <p:spPr>
          <a:xfrm>
            <a:off x="3922787" y="2215931"/>
            <a:ext cx="4346428" cy="3176844"/>
          </a:xfrm>
          <a:prstGeom prst="rect">
            <a:avLst/>
          </a:prstGeom>
          <a:ln w="38100">
            <a:solidFill>
              <a:srgbClr val="30B1B8"/>
            </a:solidFill>
          </a:ln>
        </p:spPr>
      </p:pic>
      <p:sp>
        <p:nvSpPr>
          <p:cNvPr id="10" name="Arrow: Right 9">
            <a:extLst>
              <a:ext uri="{FF2B5EF4-FFF2-40B4-BE49-F238E27FC236}">
                <a16:creationId xmlns:a16="http://schemas.microsoft.com/office/drawing/2014/main" id="{A3219C3F-5F3D-5C0F-EF5D-B8859E7F6C85}"/>
              </a:ext>
            </a:extLst>
          </p:cNvPr>
          <p:cNvSpPr/>
          <p:nvPr/>
        </p:nvSpPr>
        <p:spPr>
          <a:xfrm rot="10800000">
            <a:off x="5971063" y="3339887"/>
            <a:ext cx="358399" cy="302048"/>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11" name="Arrow: Right 10">
            <a:extLst>
              <a:ext uri="{FF2B5EF4-FFF2-40B4-BE49-F238E27FC236}">
                <a16:creationId xmlns:a16="http://schemas.microsoft.com/office/drawing/2014/main" id="{F010D415-F123-EFE8-25CA-37A8A4E6A832}"/>
              </a:ext>
            </a:extLst>
          </p:cNvPr>
          <p:cNvSpPr/>
          <p:nvPr/>
        </p:nvSpPr>
        <p:spPr>
          <a:xfrm rot="5400000">
            <a:off x="7230903" y="4508288"/>
            <a:ext cx="358399" cy="302048"/>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363009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AC5CE-4BFE-1760-5D7A-1EAD98BBB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1C6BF-EB67-6327-7120-BBED35C235A5}"/>
              </a:ext>
            </a:extLst>
          </p:cNvPr>
          <p:cNvSpPr>
            <a:spLocks noGrp="1"/>
          </p:cNvSpPr>
          <p:nvPr>
            <p:ph type="title"/>
          </p:nvPr>
        </p:nvSpPr>
        <p:spPr>
          <a:xfrm>
            <a:off x="108528" y="62133"/>
            <a:ext cx="12083473" cy="1325563"/>
          </a:xfrm>
        </p:spPr>
        <p:txBody>
          <a:bodyPr>
            <a:normAutofit/>
          </a:bodyPr>
          <a:lstStyle/>
          <a:p>
            <a:r>
              <a:rPr lang="en-US" dirty="0">
                <a:solidFill>
                  <a:srgbClr val="000000"/>
                </a:solidFill>
                <a:latin typeface="Rockwell" panose="02060603020205020403" pitchFamily="18" charset="0"/>
              </a:rPr>
              <a:t>Understanding the Groups Page – </a:t>
            </a:r>
            <a:br>
              <a:rPr lang="en-US" dirty="0">
                <a:solidFill>
                  <a:srgbClr val="000000"/>
                </a:solidFill>
                <a:latin typeface="Rockwell" panose="02060603020205020403" pitchFamily="18" charset="0"/>
              </a:rPr>
            </a:br>
            <a:r>
              <a:rPr lang="en-US" dirty="0">
                <a:solidFill>
                  <a:srgbClr val="000000"/>
                </a:solidFill>
                <a:latin typeface="Rockwell" panose="02060603020205020403" pitchFamily="18" charset="0"/>
              </a:rPr>
              <a:t>Settings – Group Print</a:t>
            </a:r>
          </a:p>
        </p:txBody>
      </p:sp>
      <p:pic>
        <p:nvPicPr>
          <p:cNvPr id="8" name="Picture 7">
            <a:extLst>
              <a:ext uri="{FF2B5EF4-FFF2-40B4-BE49-F238E27FC236}">
                <a16:creationId xmlns:a16="http://schemas.microsoft.com/office/drawing/2014/main" id="{B2AFF1BC-8455-C030-471D-24ACE668491B}"/>
              </a:ext>
            </a:extLst>
          </p:cNvPr>
          <p:cNvPicPr>
            <a:picLocks noChangeAspect="1"/>
          </p:cNvPicPr>
          <p:nvPr/>
        </p:nvPicPr>
        <p:blipFill>
          <a:blip r:embed="rId3"/>
          <a:stretch>
            <a:fillRect/>
          </a:stretch>
        </p:blipFill>
        <p:spPr>
          <a:xfrm>
            <a:off x="3060745" y="1558449"/>
            <a:ext cx="6179032" cy="4531289"/>
          </a:xfrm>
          <a:prstGeom prst="rect">
            <a:avLst/>
          </a:prstGeom>
          <a:ln w="38100">
            <a:solidFill>
              <a:srgbClr val="30B1B8"/>
            </a:solidFill>
          </a:ln>
        </p:spPr>
      </p:pic>
      <p:sp>
        <p:nvSpPr>
          <p:cNvPr id="12" name="Arrow: Right 11">
            <a:extLst>
              <a:ext uri="{FF2B5EF4-FFF2-40B4-BE49-F238E27FC236}">
                <a16:creationId xmlns:a16="http://schemas.microsoft.com/office/drawing/2014/main" id="{30A529BE-A02A-5A9C-9386-5CAE333C7EC8}"/>
              </a:ext>
            </a:extLst>
          </p:cNvPr>
          <p:cNvSpPr/>
          <p:nvPr/>
        </p:nvSpPr>
        <p:spPr>
          <a:xfrm rot="10800000">
            <a:off x="8025331" y="4926905"/>
            <a:ext cx="876500" cy="745299"/>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13" name="Arrow: Right 12">
            <a:extLst>
              <a:ext uri="{FF2B5EF4-FFF2-40B4-BE49-F238E27FC236}">
                <a16:creationId xmlns:a16="http://schemas.microsoft.com/office/drawing/2014/main" id="{69256891-36CE-2D64-4A57-8F39081D0C38}"/>
              </a:ext>
            </a:extLst>
          </p:cNvPr>
          <p:cNvSpPr/>
          <p:nvPr/>
        </p:nvSpPr>
        <p:spPr>
          <a:xfrm>
            <a:off x="2006863" y="1756429"/>
            <a:ext cx="876500" cy="745299"/>
          </a:xfrm>
          <a:prstGeom prst="rightArrow">
            <a:avLst/>
          </a:prstGeom>
          <a:solidFill>
            <a:srgbClr val="30B1B8"/>
          </a:solidFill>
          <a:ln w="12700">
            <a:solidFill>
              <a:srgbClr val="000000"/>
            </a:solidFill>
          </a:ln>
        </p:spPr>
        <p:style>
          <a:lnRef idx="2">
            <a:srgbClr val="573393">
              <a:shade val="15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
        <p:nvSpPr>
          <p:cNvPr id="14" name="Rectangle 13">
            <a:extLst>
              <a:ext uri="{FF2B5EF4-FFF2-40B4-BE49-F238E27FC236}">
                <a16:creationId xmlns:a16="http://schemas.microsoft.com/office/drawing/2014/main" id="{32185258-77DD-8D1F-1833-FEA79BD57A9D}"/>
              </a:ext>
            </a:extLst>
          </p:cNvPr>
          <p:cNvSpPr/>
          <p:nvPr/>
        </p:nvSpPr>
        <p:spPr>
          <a:xfrm>
            <a:off x="3060745" y="1558447"/>
            <a:ext cx="1081195" cy="1063668"/>
          </a:xfrm>
          <a:prstGeom prst="rect">
            <a:avLst/>
          </a:prstGeom>
          <a:noFill/>
          <a:ln w="5715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40">
              <a:buClr>
                <a:srgbClr val="000000"/>
              </a:buClr>
              <a:defRPr>
                <a:latin typeface="Rockwell"/>
              </a:defRPr>
            </a:pPr>
            <a:endParaRPr lang="en-US" sz="1867" kern="0" dirty="0">
              <a:solidFill>
                <a:srgbClr val="FFFFFF"/>
              </a:solidFill>
              <a:latin typeface="Rockwell"/>
              <a:sym typeface="Arial"/>
            </a:endParaRPr>
          </a:p>
        </p:txBody>
      </p:sp>
    </p:spTree>
    <p:extLst>
      <p:ext uri="{BB962C8B-B14F-4D97-AF65-F5344CB8AC3E}">
        <p14:creationId xmlns:p14="http://schemas.microsoft.com/office/powerpoint/2010/main" val="283044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932A9-3502-2203-FF1D-CE064733F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302D39-78E1-A987-677F-89A8014E13F7}"/>
              </a:ext>
            </a:extLst>
          </p:cNvPr>
          <p:cNvSpPr>
            <a:spLocks noGrp="1"/>
          </p:cNvSpPr>
          <p:nvPr>
            <p:ph type="ctrTitle"/>
          </p:nvPr>
        </p:nvSpPr>
        <p:spPr/>
        <p:txBody>
          <a:bodyPr anchor="ctr"/>
          <a:lstStyle/>
          <a:p>
            <a:pPr algn="ctr"/>
            <a:r>
              <a:rPr lang="en-US" dirty="0">
                <a:latin typeface="Rockwell"/>
              </a:rPr>
              <a:t>Let’s Go LIVE in </a:t>
            </a:r>
            <a:br>
              <a:rPr lang="en-US" dirty="0">
                <a:latin typeface="Rockwell"/>
              </a:rPr>
            </a:br>
            <a:r>
              <a:rPr lang="en-US" dirty="0">
                <a:latin typeface="Rockwell"/>
              </a:rPr>
              <a:t>PBIS Rewards</a:t>
            </a:r>
            <a:br>
              <a:rPr lang="en-US" dirty="0">
                <a:latin typeface="Rockwell"/>
              </a:rPr>
            </a:br>
            <a:r>
              <a:rPr lang="en-US" dirty="0">
                <a:latin typeface="Rockwell"/>
              </a:rPr>
              <a:t>Using Test Students</a:t>
            </a:r>
          </a:p>
        </p:txBody>
      </p:sp>
      <p:pic>
        <p:nvPicPr>
          <p:cNvPr id="4" name="Picture 2">
            <a:extLst>
              <a:ext uri="{FF2B5EF4-FFF2-40B4-BE49-F238E27FC236}">
                <a16:creationId xmlns:a16="http://schemas.microsoft.com/office/drawing/2014/main" id="{74F179D7-D150-A553-7806-CDCC7155633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917308" y="645786"/>
            <a:ext cx="1458857" cy="145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942623"/>
      </p:ext>
    </p:extLst>
  </p:cSld>
  <p:clrMapOvr>
    <a:masterClrMapping/>
  </p:clrMapOvr>
</p:sld>
</file>

<file path=ppt/theme/theme1.xml><?xml version="1.0" encoding="utf-8"?>
<a:theme xmlns:a="http://schemas.openxmlformats.org/drawingml/2006/main" name="1_Light Theme">
  <a:themeElements>
    <a:clrScheme name="Navigate360">
      <a:dk1>
        <a:srgbClr val="000000"/>
      </a:dk1>
      <a:lt1>
        <a:srgbClr val="FFFFFF"/>
      </a:lt1>
      <a:dk2>
        <a:srgbClr val="535659"/>
      </a:dk2>
      <a:lt2>
        <a:srgbClr val="DEDEDE"/>
      </a:lt2>
      <a:accent1>
        <a:srgbClr val="5E249F"/>
      </a:accent1>
      <a:accent2>
        <a:srgbClr val="9D7CC4"/>
      </a:accent2>
      <a:accent3>
        <a:srgbClr val="DED3EC"/>
      </a:accent3>
      <a:accent4>
        <a:srgbClr val="2AD2C8"/>
      </a:accent4>
      <a:accent5>
        <a:srgbClr val="FF5C38"/>
      </a:accent5>
      <a:accent6>
        <a:srgbClr val="CB333B"/>
      </a:accent6>
      <a:hlink>
        <a:srgbClr val="2AD2C8"/>
      </a:hlink>
      <a:folHlink>
        <a:srgbClr val="9D7CC4"/>
      </a:folHlink>
    </a:clrScheme>
    <a:fontScheme name="Navigate360">
      <a:majorFont>
        <a:latin typeface="Rockwell"/>
        <a:ea typeface=""/>
        <a:cs typeface=""/>
      </a:majorFont>
      <a:minorFont>
        <a:latin typeface="Malgun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2.xml><?xml version="1.0" encoding="utf-8"?>
<a:theme xmlns:a="http://schemas.openxmlformats.org/drawingml/2006/main" name="Light Theme [1786656348905]">
  <a:themeElements>
    <a:clrScheme name="Navigate360">
      <a:dk1>
        <a:srgbClr val="000000"/>
      </a:dk1>
      <a:lt1>
        <a:srgbClr val="FFFFFF"/>
      </a:lt1>
      <a:dk2>
        <a:srgbClr val="535659"/>
      </a:dk2>
      <a:lt2>
        <a:srgbClr val="DEDEDE"/>
      </a:lt2>
      <a:accent1>
        <a:srgbClr val="573393"/>
      </a:accent1>
      <a:accent2>
        <a:srgbClr val="573393"/>
      </a:accent2>
      <a:accent3>
        <a:srgbClr val="E8E1EF"/>
      </a:accent3>
      <a:accent4>
        <a:srgbClr val="30B1B8"/>
      </a:accent4>
      <a:accent5>
        <a:srgbClr val="FF5C38"/>
      </a:accent5>
      <a:accent6>
        <a:srgbClr val="CB333B"/>
      </a:accent6>
      <a:hlink>
        <a:srgbClr val="30B1B8"/>
      </a:hlink>
      <a:folHlink>
        <a:srgbClr val="573393"/>
      </a:folHlink>
    </a:clrScheme>
    <a:fontScheme name="Navigate360">
      <a:majorFont>
        <a:latin typeface="Rockwell"/>
        <a:ea typeface="Rockwell"/>
        <a:cs typeface="Rockwell"/>
      </a:majorFont>
      <a:minorFont>
        <a:latin typeface="Rockwell"/>
        <a:ea typeface="Rockwell"/>
        <a:cs typeface="Rockwel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3.xml><?xml version="1.0" encoding="utf-8"?>
<a:theme xmlns:a="http://schemas.openxmlformats.org/drawingml/2006/main" name="Light Theme">
  <a:themeElements>
    <a:clrScheme name="Navigate360">
      <a:dk1>
        <a:srgbClr val="000000"/>
      </a:dk1>
      <a:lt1>
        <a:srgbClr val="FFFFFF"/>
      </a:lt1>
      <a:dk2>
        <a:srgbClr val="535659"/>
      </a:dk2>
      <a:lt2>
        <a:srgbClr val="DEDEDE"/>
      </a:lt2>
      <a:accent1>
        <a:srgbClr val="5E249F"/>
      </a:accent1>
      <a:accent2>
        <a:srgbClr val="9D7CC4"/>
      </a:accent2>
      <a:accent3>
        <a:srgbClr val="DED3EC"/>
      </a:accent3>
      <a:accent4>
        <a:srgbClr val="2AD2C8"/>
      </a:accent4>
      <a:accent5>
        <a:srgbClr val="FF5C38"/>
      </a:accent5>
      <a:accent6>
        <a:srgbClr val="CB333B"/>
      </a:accent6>
      <a:hlink>
        <a:srgbClr val="2AD2C8"/>
      </a:hlink>
      <a:folHlink>
        <a:srgbClr val="9D7CC4"/>
      </a:folHlink>
    </a:clrScheme>
    <a:fontScheme name="Navigate360">
      <a:majorFont>
        <a:latin typeface="Rockwell"/>
        <a:ea typeface=""/>
        <a:cs typeface=""/>
      </a:majorFont>
      <a:minorFont>
        <a:latin typeface="Malgun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9c1e1a-aab6-4417-b3be-8c079f357479">
      <Terms xmlns="http://schemas.microsoft.com/office/infopath/2007/PartnerControls"/>
    </lcf76f155ced4ddcb4097134ff3c332f>
    <TaxCatchAll xmlns="50f5959b-3453-4eb9-99c6-42fa903d6fb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FDC963B159714DB565EBB1A9CFF4F4" ma:contentTypeVersion="16" ma:contentTypeDescription="Create a new document." ma:contentTypeScope="" ma:versionID="00bc83e5ffa2d76cddb3e37c72d0bad6">
  <xsd:schema xmlns:xsd="http://www.w3.org/2001/XMLSchema" xmlns:xs="http://www.w3.org/2001/XMLSchema" xmlns:p="http://schemas.microsoft.com/office/2006/metadata/properties" xmlns:ns2="de9c1e1a-aab6-4417-b3be-8c079f357479" xmlns:ns3="50f5959b-3453-4eb9-99c6-42fa903d6fb9" targetNamespace="http://schemas.microsoft.com/office/2006/metadata/properties" ma:root="true" ma:fieldsID="cf04d05323ef04837dab1a8452a235c5" ns2:_="" ns3:_="">
    <xsd:import namespace="de9c1e1a-aab6-4417-b3be-8c079f357479"/>
    <xsd:import namespace="50f5959b-3453-4eb9-99c6-42fa903d6f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9c1e1a-aab6-4417-b3be-8c079f3574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7c6658d-f847-4dd3-8b22-4488dbeeea6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f5959b-3453-4eb9-99c6-42fa903d6f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073bc7f1-3619-4100-a9c3-4a66d0b58c7e}" ma:internalName="TaxCatchAll" ma:showField="CatchAllData" ma:web="50f5959b-3453-4eb9-99c6-42fa903d6f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3AC9AB-8CB9-4E9F-B309-6680A13E67B9}">
  <ds:schemaRefs>
    <ds:schemaRef ds:uri="http://schemas.microsoft.com/office/2006/metadata/properties"/>
    <ds:schemaRef ds:uri="http://schemas.microsoft.com/office/infopath/2007/PartnerControls"/>
    <ds:schemaRef ds:uri="de9c1e1a-aab6-4417-b3be-8c079f357479"/>
    <ds:schemaRef ds:uri="50f5959b-3453-4eb9-99c6-42fa903d6fb9"/>
  </ds:schemaRefs>
</ds:datastoreItem>
</file>

<file path=customXml/itemProps2.xml><?xml version="1.0" encoding="utf-8"?>
<ds:datastoreItem xmlns:ds="http://schemas.openxmlformats.org/officeDocument/2006/customXml" ds:itemID="{15312AF8-8D10-4B68-A5CD-C2F437DC24AF}">
  <ds:schemaRefs>
    <ds:schemaRef ds:uri="http://schemas.microsoft.com/sharepoint/v3/contenttype/forms"/>
  </ds:schemaRefs>
</ds:datastoreItem>
</file>

<file path=customXml/itemProps3.xml><?xml version="1.0" encoding="utf-8"?>
<ds:datastoreItem xmlns:ds="http://schemas.openxmlformats.org/officeDocument/2006/customXml" ds:itemID="{46C7F565-F3ED-42F9-B170-1E5BF39468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9c1e1a-aab6-4417-b3be-8c079f357479"/>
    <ds:schemaRef ds:uri="50f5959b-3453-4eb9-99c6-42fa903d6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TotalTime>
  <Words>1655</Words>
  <Application>Microsoft Office PowerPoint</Application>
  <PresentationFormat>Widescreen</PresentationFormat>
  <Paragraphs>84</Paragraphs>
  <Slides>28</Slides>
  <Notes>28</Notes>
  <HiddenSlides>0</HiddenSlides>
  <MMClips>0</MMClips>
  <ScaleCrop>false</ScaleCrop>
  <HeadingPairs>
    <vt:vector size="4" baseType="variant">
      <vt:variant>
        <vt:lpstr>Theme</vt:lpstr>
      </vt:variant>
      <vt:variant>
        <vt:i4>4</vt:i4>
      </vt:variant>
      <vt:variant>
        <vt:lpstr>Slide Titles</vt:lpstr>
      </vt:variant>
      <vt:variant>
        <vt:i4>28</vt:i4>
      </vt:variant>
    </vt:vector>
  </HeadingPairs>
  <TitlesOfParts>
    <vt:vector size="32" baseType="lpstr">
      <vt:lpstr>1_Light Theme</vt:lpstr>
      <vt:lpstr>Light Theme [1786656348905]</vt:lpstr>
      <vt:lpstr>Light Theme</vt:lpstr>
      <vt:lpstr>Office Theme</vt:lpstr>
      <vt:lpstr>Getting Started with  PBIS Rewards</vt:lpstr>
      <vt:lpstr>Rewarding Students Home Page and Group Features</vt:lpstr>
      <vt:lpstr>Understanding the Homepage – Identification</vt:lpstr>
      <vt:lpstr>Understanding the Homepage – Star Rewards</vt:lpstr>
      <vt:lpstr>Understanding the Homepage – DPG Graph</vt:lpstr>
      <vt:lpstr>Understanding the Homepage – Store Options</vt:lpstr>
      <vt:lpstr>Understanding the Homepage – My Groups</vt:lpstr>
      <vt:lpstr>Understanding the Homepage – Rewarding</vt:lpstr>
      <vt:lpstr>Understanding the Homepage – Rewarding</vt:lpstr>
      <vt:lpstr>Understanding the Homepage – Rewarding</vt:lpstr>
      <vt:lpstr>Understanding the Homepage – Rewarding</vt:lpstr>
      <vt:lpstr>Understanding the Homepage – Rewarding</vt:lpstr>
      <vt:lpstr>Understanding the Homepage – Rewarding</vt:lpstr>
      <vt:lpstr>Understanding the Homepage – Groups</vt:lpstr>
      <vt:lpstr>Understanding the Groups Page – Rewarding</vt:lpstr>
      <vt:lpstr>Understanding the Groups Page – Rewarding</vt:lpstr>
      <vt:lpstr>Understanding the Groups Page – Rewarding</vt:lpstr>
      <vt:lpstr>Understanding the Groups Page – Rewarding</vt:lpstr>
      <vt:lpstr>Understanding the Groups Page – Rewarding</vt:lpstr>
      <vt:lpstr>Understanding the Groups Page – Rewarding</vt:lpstr>
      <vt:lpstr>Understanding the Groups Page –  Changing Groups</vt:lpstr>
      <vt:lpstr>Understanding the Groups Page –  Point Details</vt:lpstr>
      <vt:lpstr>Understanding the Groups Page –  Point Details</vt:lpstr>
      <vt:lpstr>Understanding the Groups Page –  SEL/Status Checks</vt:lpstr>
      <vt:lpstr>Understanding the Groups Page –  Random Button</vt:lpstr>
      <vt:lpstr>Understanding the Groups Page –  Settings – Group Print</vt:lpstr>
      <vt:lpstr>Understanding the Groups Page –  Settings – Group Print</vt:lpstr>
      <vt:lpstr>Let’s Go LIVE in  PBIS Rewards Using Test Students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 Efird</dc:creator>
  <cp:lastModifiedBy>Adam Efird</cp:lastModifiedBy>
  <cp:revision>3</cp:revision>
  <dcterms:created xsi:type="dcterms:W3CDTF">2026-08-14T15:46:26Z</dcterms:created>
  <dcterms:modified xsi:type="dcterms:W3CDTF">2026-08-17T20:15:27Z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0x010100CBFDC963B159714DB565EBB1A9CFF4F4</vt:lpwstr>
  </property>
</Properties>
</file>