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8" r:id="rId4"/>
    <p:sldMasterId id="2147483882" r:id="rId5"/>
    <p:sldMasterId id="2147483898" r:id="rId6"/>
  </p:sldMasterIdLst>
  <p:notesMasterIdLst>
    <p:notesMasterId r:id="rId32"/>
  </p:notesMasterIdLst>
  <p:sldIdLst>
    <p:sldId id="12782" r:id="rId7"/>
    <p:sldId id="12779" r:id="rId8"/>
    <p:sldId id="12780" r:id="rId9"/>
    <p:sldId id="12916" r:id="rId10"/>
    <p:sldId id="12882" r:id="rId11"/>
    <p:sldId id="12883" r:id="rId12"/>
    <p:sldId id="12887" r:id="rId13"/>
    <p:sldId id="12884" r:id="rId14"/>
    <p:sldId id="12888" r:id="rId15"/>
    <p:sldId id="12885" r:id="rId16"/>
    <p:sldId id="12786" r:id="rId17"/>
    <p:sldId id="12518" r:id="rId18"/>
    <p:sldId id="12519" r:id="rId19"/>
    <p:sldId id="12448" r:id="rId20"/>
    <p:sldId id="12886" r:id="rId21"/>
    <p:sldId id="12796" r:id="rId22"/>
    <p:sldId id="12512" r:id="rId23"/>
    <p:sldId id="12514" r:id="rId24"/>
    <p:sldId id="12889" r:id="rId25"/>
    <p:sldId id="12891" r:id="rId26"/>
    <p:sldId id="12690" r:id="rId27"/>
    <p:sldId id="12691" r:id="rId28"/>
    <p:sldId id="12697" r:id="rId29"/>
    <p:sldId id="12521" r:id="rId30"/>
    <p:sldId id="1280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8613" autoAdjust="0"/>
  </p:normalViewPr>
  <p:slideViewPr>
    <p:cSldViewPr snapToGrid="0">
      <p:cViewPr varScale="1">
        <p:scale>
          <a:sx n="47" d="100"/>
          <a:sy n="47" d="100"/>
        </p:scale>
        <p:origin x="13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image" Target="../media/image47.svg"/></Relationships>
</file>

<file path=ppt/diagrams/_rels/data2.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image" Target="../media/image47.svg"/></Relationships>
</file>

<file path=ppt/diagrams/_rels/drawing2.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3D5C83-3A80-443D-A9DF-2FE28E467C91}"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61CF1A31-DB1F-4D05-A479-35E631A102E9}">
      <dgm:prSet/>
      <dgm:spPr/>
      <dgm:t>
        <a:bodyPr/>
        <a:lstStyle/>
        <a:p>
          <a:pPr>
            <a:lnSpc>
              <a:spcPct val="100000"/>
            </a:lnSpc>
          </a:pPr>
          <a:r>
            <a:rPr lang="en-US">
              <a:latin typeface="+mj-lt"/>
            </a:rPr>
            <a:t>Redeem = Cost Points</a:t>
          </a:r>
        </a:p>
      </dgm:t>
    </dgm:pt>
    <dgm:pt modelId="{113550A5-0990-44B0-B568-F5E581FC1F70}" type="parTrans" cxnId="{54746B27-3B93-4F2C-A816-9F5E9AE323DC}">
      <dgm:prSet/>
      <dgm:spPr/>
      <dgm:t>
        <a:bodyPr/>
        <a:lstStyle/>
        <a:p>
          <a:endParaRPr lang="en-US">
            <a:latin typeface="+mj-lt"/>
          </a:endParaRPr>
        </a:p>
      </dgm:t>
    </dgm:pt>
    <dgm:pt modelId="{5B022B50-98F1-4084-B3C8-8F26AB8ADBB3}" type="sibTrans" cxnId="{54746B27-3B93-4F2C-A816-9F5E9AE323DC}">
      <dgm:prSet/>
      <dgm:spPr/>
      <dgm:t>
        <a:bodyPr/>
        <a:lstStyle/>
        <a:p>
          <a:endParaRPr lang="en-US">
            <a:latin typeface="+mj-lt"/>
          </a:endParaRPr>
        </a:p>
      </dgm:t>
    </dgm:pt>
    <dgm:pt modelId="{D73DFFB2-701E-4ADA-A5D1-75127B7AA100}">
      <dgm:prSet/>
      <dgm:spPr/>
      <dgm:t>
        <a:bodyPr/>
        <a:lstStyle/>
        <a:p>
          <a:pPr>
            <a:lnSpc>
              <a:spcPct val="100000"/>
            </a:lnSpc>
          </a:pPr>
          <a:r>
            <a:rPr lang="en-US">
              <a:latin typeface="+mj-lt"/>
            </a:rPr>
            <a:t>Qualify = Point Goal</a:t>
          </a:r>
        </a:p>
      </dgm:t>
    </dgm:pt>
    <dgm:pt modelId="{68B9D9A1-202E-420F-89E8-578C37651B7A}" type="parTrans" cxnId="{E3D6AD18-2838-4195-A26A-0C128CECE244}">
      <dgm:prSet/>
      <dgm:spPr/>
      <dgm:t>
        <a:bodyPr/>
        <a:lstStyle/>
        <a:p>
          <a:endParaRPr lang="en-US">
            <a:latin typeface="+mj-lt"/>
          </a:endParaRPr>
        </a:p>
      </dgm:t>
    </dgm:pt>
    <dgm:pt modelId="{C8F1B9EB-3DDC-4D6C-8B71-E03CB7085F7E}" type="sibTrans" cxnId="{E3D6AD18-2838-4195-A26A-0C128CECE244}">
      <dgm:prSet/>
      <dgm:spPr/>
      <dgm:t>
        <a:bodyPr/>
        <a:lstStyle/>
        <a:p>
          <a:endParaRPr lang="en-US">
            <a:latin typeface="+mj-lt"/>
          </a:endParaRPr>
        </a:p>
      </dgm:t>
    </dgm:pt>
    <dgm:pt modelId="{C9CF3654-7CFC-422A-8ED0-1E8B38F5013B}">
      <dgm:prSet/>
      <dgm:spPr/>
      <dgm:t>
        <a:bodyPr/>
        <a:lstStyle/>
        <a:p>
          <a:pPr>
            <a:lnSpc>
              <a:spcPct val="100000"/>
            </a:lnSpc>
          </a:pPr>
          <a:r>
            <a:rPr lang="en-US" dirty="0">
              <a:latin typeface="+mj-lt"/>
            </a:rPr>
            <a:t>Reward = Earn Points</a:t>
          </a:r>
        </a:p>
      </dgm:t>
    </dgm:pt>
    <dgm:pt modelId="{2FDC6606-E2C6-479B-A766-9F5E4E4634B6}" type="parTrans" cxnId="{048B37D7-A6C8-46C3-8497-0A50D9FD7D62}">
      <dgm:prSet/>
      <dgm:spPr/>
      <dgm:t>
        <a:bodyPr/>
        <a:lstStyle/>
        <a:p>
          <a:endParaRPr lang="en-US">
            <a:latin typeface="+mj-lt"/>
          </a:endParaRPr>
        </a:p>
      </dgm:t>
    </dgm:pt>
    <dgm:pt modelId="{A93203BE-2248-4EA8-A98C-C979705A8567}" type="sibTrans" cxnId="{048B37D7-A6C8-46C3-8497-0A50D9FD7D62}">
      <dgm:prSet/>
      <dgm:spPr/>
      <dgm:t>
        <a:bodyPr/>
        <a:lstStyle/>
        <a:p>
          <a:endParaRPr lang="en-US">
            <a:latin typeface="+mj-lt"/>
          </a:endParaRPr>
        </a:p>
      </dgm:t>
    </dgm:pt>
    <dgm:pt modelId="{9AFDA07B-27C3-41D1-BF2A-73A81B17AB52}" type="pres">
      <dgm:prSet presAssocID="{CD3D5C83-3A80-443D-A9DF-2FE28E467C91}" presName="root" presStyleCnt="0">
        <dgm:presLayoutVars>
          <dgm:dir/>
          <dgm:resizeHandles val="exact"/>
        </dgm:presLayoutVars>
      </dgm:prSet>
      <dgm:spPr/>
    </dgm:pt>
    <dgm:pt modelId="{504F0671-708C-4976-953F-AF4380659C1A}" type="pres">
      <dgm:prSet presAssocID="{61CF1A31-DB1F-4D05-A479-35E631A102E9}" presName="compNode" presStyleCnt="0"/>
      <dgm:spPr/>
    </dgm:pt>
    <dgm:pt modelId="{EDAD57FD-2D89-4958-82ED-91777F84B2EC}" type="pres">
      <dgm:prSet presAssocID="{61CF1A31-DB1F-4D05-A479-35E631A102E9}" presName="bgRect" presStyleLbl="bgShp" presStyleIdx="0" presStyleCnt="3"/>
      <dgm:spPr/>
    </dgm:pt>
    <dgm:pt modelId="{5E469CCC-2668-444A-B478-9A6C6CCAD631}" type="pres">
      <dgm:prSet presAssocID="{61CF1A31-DB1F-4D05-A479-35E631A102E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redit card"/>
        </a:ext>
      </dgm:extLst>
    </dgm:pt>
    <dgm:pt modelId="{BD7C456A-8159-4ED7-B35A-AAB36E9A0A8E}" type="pres">
      <dgm:prSet presAssocID="{61CF1A31-DB1F-4D05-A479-35E631A102E9}" presName="spaceRect" presStyleCnt="0"/>
      <dgm:spPr/>
    </dgm:pt>
    <dgm:pt modelId="{DE0DA9B9-3E37-497B-A574-5BC4AE0E4516}" type="pres">
      <dgm:prSet presAssocID="{61CF1A31-DB1F-4D05-A479-35E631A102E9}" presName="parTx" presStyleLbl="revTx" presStyleIdx="0" presStyleCnt="3">
        <dgm:presLayoutVars>
          <dgm:chMax val="0"/>
          <dgm:chPref val="0"/>
        </dgm:presLayoutVars>
      </dgm:prSet>
      <dgm:spPr/>
    </dgm:pt>
    <dgm:pt modelId="{4A37C470-C6A6-4CDD-A58C-16B54A8175D5}" type="pres">
      <dgm:prSet presAssocID="{5B022B50-98F1-4084-B3C8-8F26AB8ADBB3}" presName="sibTrans" presStyleCnt="0"/>
      <dgm:spPr/>
    </dgm:pt>
    <dgm:pt modelId="{D81ABDBF-B96A-4C87-9B80-DCB6F15C4F84}" type="pres">
      <dgm:prSet presAssocID="{D73DFFB2-701E-4ADA-A5D1-75127B7AA100}" presName="compNode" presStyleCnt="0"/>
      <dgm:spPr/>
    </dgm:pt>
    <dgm:pt modelId="{2370E646-8984-4355-B0E2-16F80D5F70ED}" type="pres">
      <dgm:prSet presAssocID="{D73DFFB2-701E-4ADA-A5D1-75127B7AA100}" presName="bgRect" presStyleLbl="bgShp" presStyleIdx="1" presStyleCnt="3"/>
      <dgm:spPr/>
    </dgm:pt>
    <dgm:pt modelId="{60662256-CD7B-49CF-AA8F-8AA835CAEB88}" type="pres">
      <dgm:prSet presAssocID="{D73DFFB2-701E-4ADA-A5D1-75127B7AA10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list"/>
        </a:ext>
      </dgm:extLst>
    </dgm:pt>
    <dgm:pt modelId="{24086B9A-9323-4726-BD73-C6508AD7B0BD}" type="pres">
      <dgm:prSet presAssocID="{D73DFFB2-701E-4ADA-A5D1-75127B7AA100}" presName="spaceRect" presStyleCnt="0"/>
      <dgm:spPr/>
    </dgm:pt>
    <dgm:pt modelId="{6DC5C2E4-A618-4CA0-9110-A3BE1D8A92F0}" type="pres">
      <dgm:prSet presAssocID="{D73DFFB2-701E-4ADA-A5D1-75127B7AA100}" presName="parTx" presStyleLbl="revTx" presStyleIdx="1" presStyleCnt="3">
        <dgm:presLayoutVars>
          <dgm:chMax val="0"/>
          <dgm:chPref val="0"/>
        </dgm:presLayoutVars>
      </dgm:prSet>
      <dgm:spPr/>
    </dgm:pt>
    <dgm:pt modelId="{D0519E6C-F7E7-4067-8A20-099AC7EC8AA4}" type="pres">
      <dgm:prSet presAssocID="{C8F1B9EB-3DDC-4D6C-8B71-E03CB7085F7E}" presName="sibTrans" presStyleCnt="0"/>
      <dgm:spPr/>
    </dgm:pt>
    <dgm:pt modelId="{2FB535A4-4785-4C88-9055-E9B4E1EC9E13}" type="pres">
      <dgm:prSet presAssocID="{C9CF3654-7CFC-422A-8ED0-1E8B38F5013B}" presName="compNode" presStyleCnt="0"/>
      <dgm:spPr/>
    </dgm:pt>
    <dgm:pt modelId="{D76FAA22-CE0F-4F03-B377-9AD9F81A18C9}" type="pres">
      <dgm:prSet presAssocID="{C9CF3654-7CFC-422A-8ED0-1E8B38F5013B}" presName="bgRect" presStyleLbl="bgShp" presStyleIdx="2" presStyleCnt="3" custLinFactNeighborY="-4594"/>
      <dgm:spPr/>
    </dgm:pt>
    <dgm:pt modelId="{F4ACE13E-D95F-4F53-8598-2F1055AA3244}" type="pres">
      <dgm:prSet presAssocID="{C9CF3654-7CFC-422A-8ED0-1E8B38F5013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rophy"/>
        </a:ext>
      </dgm:extLst>
    </dgm:pt>
    <dgm:pt modelId="{29AC8017-4886-4476-B2B2-DD76E3E50474}" type="pres">
      <dgm:prSet presAssocID="{C9CF3654-7CFC-422A-8ED0-1E8B38F5013B}" presName="spaceRect" presStyleCnt="0"/>
      <dgm:spPr/>
    </dgm:pt>
    <dgm:pt modelId="{0C44C260-C8F2-4366-9CE5-F545CAE22FAB}" type="pres">
      <dgm:prSet presAssocID="{C9CF3654-7CFC-422A-8ED0-1E8B38F5013B}" presName="parTx" presStyleLbl="revTx" presStyleIdx="2" presStyleCnt="3">
        <dgm:presLayoutVars>
          <dgm:chMax val="0"/>
          <dgm:chPref val="0"/>
        </dgm:presLayoutVars>
      </dgm:prSet>
      <dgm:spPr/>
    </dgm:pt>
  </dgm:ptLst>
  <dgm:cxnLst>
    <dgm:cxn modelId="{E3D6AD18-2838-4195-A26A-0C128CECE244}" srcId="{CD3D5C83-3A80-443D-A9DF-2FE28E467C91}" destId="{D73DFFB2-701E-4ADA-A5D1-75127B7AA100}" srcOrd="1" destOrd="0" parTransId="{68B9D9A1-202E-420F-89E8-578C37651B7A}" sibTransId="{C8F1B9EB-3DDC-4D6C-8B71-E03CB7085F7E}"/>
    <dgm:cxn modelId="{54746B27-3B93-4F2C-A816-9F5E9AE323DC}" srcId="{CD3D5C83-3A80-443D-A9DF-2FE28E467C91}" destId="{61CF1A31-DB1F-4D05-A479-35E631A102E9}" srcOrd="0" destOrd="0" parTransId="{113550A5-0990-44B0-B568-F5E581FC1F70}" sibTransId="{5B022B50-98F1-4084-B3C8-8F26AB8ADBB3}"/>
    <dgm:cxn modelId="{49C77B90-A7B1-4C3F-BA34-654C7B1B029C}" type="presOf" srcId="{C9CF3654-7CFC-422A-8ED0-1E8B38F5013B}" destId="{0C44C260-C8F2-4366-9CE5-F545CAE22FAB}" srcOrd="0" destOrd="0" presId="urn:microsoft.com/office/officeart/2018/2/layout/IconVerticalSolidList"/>
    <dgm:cxn modelId="{E58DE3A6-8F54-4911-9C97-CD53E4552006}" type="presOf" srcId="{CD3D5C83-3A80-443D-A9DF-2FE28E467C91}" destId="{9AFDA07B-27C3-41D1-BF2A-73A81B17AB52}" srcOrd="0" destOrd="0" presId="urn:microsoft.com/office/officeart/2018/2/layout/IconVerticalSolidList"/>
    <dgm:cxn modelId="{25326DA9-96D4-4C6C-8E37-B00EF6AE54AC}" type="presOf" srcId="{D73DFFB2-701E-4ADA-A5D1-75127B7AA100}" destId="{6DC5C2E4-A618-4CA0-9110-A3BE1D8A92F0}" srcOrd="0" destOrd="0" presId="urn:microsoft.com/office/officeart/2018/2/layout/IconVerticalSolidList"/>
    <dgm:cxn modelId="{9746F2D6-CCFF-4E36-A69B-E9246F13AC0C}" type="presOf" srcId="{61CF1A31-DB1F-4D05-A479-35E631A102E9}" destId="{DE0DA9B9-3E37-497B-A574-5BC4AE0E4516}" srcOrd="0" destOrd="0" presId="urn:microsoft.com/office/officeart/2018/2/layout/IconVerticalSolidList"/>
    <dgm:cxn modelId="{048B37D7-A6C8-46C3-8497-0A50D9FD7D62}" srcId="{CD3D5C83-3A80-443D-A9DF-2FE28E467C91}" destId="{C9CF3654-7CFC-422A-8ED0-1E8B38F5013B}" srcOrd="2" destOrd="0" parTransId="{2FDC6606-E2C6-479B-A766-9F5E4E4634B6}" sibTransId="{A93203BE-2248-4EA8-A98C-C979705A8567}"/>
    <dgm:cxn modelId="{602E7126-BF21-4AD9-8B5E-5088804749C1}" type="presParOf" srcId="{9AFDA07B-27C3-41D1-BF2A-73A81B17AB52}" destId="{504F0671-708C-4976-953F-AF4380659C1A}" srcOrd="0" destOrd="0" presId="urn:microsoft.com/office/officeart/2018/2/layout/IconVerticalSolidList"/>
    <dgm:cxn modelId="{3CEA69F6-BF35-4AB4-8334-B7A8A389AF16}" type="presParOf" srcId="{504F0671-708C-4976-953F-AF4380659C1A}" destId="{EDAD57FD-2D89-4958-82ED-91777F84B2EC}" srcOrd="0" destOrd="0" presId="urn:microsoft.com/office/officeart/2018/2/layout/IconVerticalSolidList"/>
    <dgm:cxn modelId="{463F6D1D-30F3-44D9-A002-8D27EDDE1E8C}" type="presParOf" srcId="{504F0671-708C-4976-953F-AF4380659C1A}" destId="{5E469CCC-2668-444A-B478-9A6C6CCAD631}" srcOrd="1" destOrd="0" presId="urn:microsoft.com/office/officeart/2018/2/layout/IconVerticalSolidList"/>
    <dgm:cxn modelId="{7F04D874-B4CA-4085-95BF-EB360F1A90E3}" type="presParOf" srcId="{504F0671-708C-4976-953F-AF4380659C1A}" destId="{BD7C456A-8159-4ED7-B35A-AAB36E9A0A8E}" srcOrd="2" destOrd="0" presId="urn:microsoft.com/office/officeart/2018/2/layout/IconVerticalSolidList"/>
    <dgm:cxn modelId="{572704EB-F429-4B83-B3D5-5A857EE572EC}" type="presParOf" srcId="{504F0671-708C-4976-953F-AF4380659C1A}" destId="{DE0DA9B9-3E37-497B-A574-5BC4AE0E4516}" srcOrd="3" destOrd="0" presId="urn:microsoft.com/office/officeart/2018/2/layout/IconVerticalSolidList"/>
    <dgm:cxn modelId="{463E76F0-AF2A-4296-A0E1-11E30E4E4CEB}" type="presParOf" srcId="{9AFDA07B-27C3-41D1-BF2A-73A81B17AB52}" destId="{4A37C470-C6A6-4CDD-A58C-16B54A8175D5}" srcOrd="1" destOrd="0" presId="urn:microsoft.com/office/officeart/2018/2/layout/IconVerticalSolidList"/>
    <dgm:cxn modelId="{9B072A24-4BE3-40FE-9328-1E624C485E0C}" type="presParOf" srcId="{9AFDA07B-27C3-41D1-BF2A-73A81B17AB52}" destId="{D81ABDBF-B96A-4C87-9B80-DCB6F15C4F84}" srcOrd="2" destOrd="0" presId="urn:microsoft.com/office/officeart/2018/2/layout/IconVerticalSolidList"/>
    <dgm:cxn modelId="{97D79FA0-66C7-477F-A044-94E3BF1092A9}" type="presParOf" srcId="{D81ABDBF-B96A-4C87-9B80-DCB6F15C4F84}" destId="{2370E646-8984-4355-B0E2-16F80D5F70ED}" srcOrd="0" destOrd="0" presId="urn:microsoft.com/office/officeart/2018/2/layout/IconVerticalSolidList"/>
    <dgm:cxn modelId="{590F8686-593C-4976-A57A-943626C4C3BA}" type="presParOf" srcId="{D81ABDBF-B96A-4C87-9B80-DCB6F15C4F84}" destId="{60662256-CD7B-49CF-AA8F-8AA835CAEB88}" srcOrd="1" destOrd="0" presId="urn:microsoft.com/office/officeart/2018/2/layout/IconVerticalSolidList"/>
    <dgm:cxn modelId="{D00657F7-AAD8-42E6-9780-6F0881EE44A3}" type="presParOf" srcId="{D81ABDBF-B96A-4C87-9B80-DCB6F15C4F84}" destId="{24086B9A-9323-4726-BD73-C6508AD7B0BD}" srcOrd="2" destOrd="0" presId="urn:microsoft.com/office/officeart/2018/2/layout/IconVerticalSolidList"/>
    <dgm:cxn modelId="{3058BE7E-F061-49EB-98CA-3D3C9096C04B}" type="presParOf" srcId="{D81ABDBF-B96A-4C87-9B80-DCB6F15C4F84}" destId="{6DC5C2E4-A618-4CA0-9110-A3BE1D8A92F0}" srcOrd="3" destOrd="0" presId="urn:microsoft.com/office/officeart/2018/2/layout/IconVerticalSolidList"/>
    <dgm:cxn modelId="{DFB7AB9A-6956-408B-A311-AFC31708D917}" type="presParOf" srcId="{9AFDA07B-27C3-41D1-BF2A-73A81B17AB52}" destId="{D0519E6C-F7E7-4067-8A20-099AC7EC8AA4}" srcOrd="3" destOrd="0" presId="urn:microsoft.com/office/officeart/2018/2/layout/IconVerticalSolidList"/>
    <dgm:cxn modelId="{66694574-2753-4CB3-9963-63EA577D6D22}" type="presParOf" srcId="{9AFDA07B-27C3-41D1-BF2A-73A81B17AB52}" destId="{2FB535A4-4785-4C88-9055-E9B4E1EC9E13}" srcOrd="4" destOrd="0" presId="urn:microsoft.com/office/officeart/2018/2/layout/IconVerticalSolidList"/>
    <dgm:cxn modelId="{ECA1F589-9971-4D9C-9CAC-557E7528C684}" type="presParOf" srcId="{2FB535A4-4785-4C88-9055-E9B4E1EC9E13}" destId="{D76FAA22-CE0F-4F03-B377-9AD9F81A18C9}" srcOrd="0" destOrd="0" presId="urn:microsoft.com/office/officeart/2018/2/layout/IconVerticalSolidList"/>
    <dgm:cxn modelId="{A6165A7B-0B3C-423A-99C2-798A1A1DE29F}" type="presParOf" srcId="{2FB535A4-4785-4C88-9055-E9B4E1EC9E13}" destId="{F4ACE13E-D95F-4F53-8598-2F1055AA3244}" srcOrd="1" destOrd="0" presId="urn:microsoft.com/office/officeart/2018/2/layout/IconVerticalSolidList"/>
    <dgm:cxn modelId="{7B23A19C-FF63-4F5A-8DCE-35788C2E1EC6}" type="presParOf" srcId="{2FB535A4-4785-4C88-9055-E9B4E1EC9E13}" destId="{29AC8017-4886-4476-B2B2-DD76E3E50474}" srcOrd="2" destOrd="0" presId="urn:microsoft.com/office/officeart/2018/2/layout/IconVerticalSolidList"/>
    <dgm:cxn modelId="{89735D95-9A62-4486-BA4D-5758E384AB2F}" type="presParOf" srcId="{2FB535A4-4785-4C88-9055-E9B4E1EC9E13}" destId="{0C44C260-C8F2-4366-9CE5-F545CAE22FA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3D5C83-3A80-443D-A9DF-2FE28E467C91}" type="doc">
      <dgm:prSet loTypeId="urn:microsoft.com/office/officeart/2018/2/layout/IconVerticalSolidList" loCatId="icon" qsTypeId="urn:microsoft.com/office/officeart/2005/8/quickstyle/simple1#2" qsCatId="simple" csTypeId="urn:microsoft.com/office/officeart/2005/8/colors/accent1_2#2" csCatId="accent1" phldr="1"/>
      <dgm:spPr/>
      <dgm:t>
        <a:bodyPr/>
        <a:lstStyle/>
        <a:p>
          <a:endParaRPr lang="en-US"/>
        </a:p>
      </dgm:t>
    </dgm:pt>
    <dgm:pt modelId="{61CF1A31-DB1F-4D05-A479-35E631A102E9}">
      <dgm:prSet/>
      <dgm:spPr/>
      <dgm:t>
        <a:bodyPr/>
        <a:lstStyle/>
        <a:p>
          <a:pPr>
            <a:lnSpc>
              <a:spcPct val="100000"/>
            </a:lnSpc>
          </a:pPr>
          <a:r>
            <a:rPr lang="en-US">
              <a:latin typeface="Rockwell" panose="02060603020205020403" pitchFamily="18" charset="0"/>
            </a:rPr>
            <a:t>Redeem = Points to Enter</a:t>
          </a:r>
        </a:p>
      </dgm:t>
    </dgm:pt>
    <dgm:pt modelId="{113550A5-0990-44B0-B568-F5E581FC1F70}" type="parTrans" cxnId="{54746B27-3B93-4F2C-A816-9F5E9AE323DC}">
      <dgm:prSet/>
      <dgm:spPr/>
      <dgm:t>
        <a:bodyPr/>
        <a:lstStyle/>
        <a:p>
          <a:endParaRPr lang="en-US">
            <a:latin typeface="Rockwell" panose="02060603020205020403" pitchFamily="18" charset="0"/>
          </a:endParaRPr>
        </a:p>
      </dgm:t>
    </dgm:pt>
    <dgm:pt modelId="{5B022B50-98F1-4084-B3C8-8F26AB8ADBB3}" type="sibTrans" cxnId="{54746B27-3B93-4F2C-A816-9F5E9AE323DC}">
      <dgm:prSet/>
      <dgm:spPr/>
      <dgm:t>
        <a:bodyPr/>
        <a:lstStyle/>
        <a:p>
          <a:endParaRPr lang="en-US">
            <a:latin typeface="Rockwell" panose="02060603020205020403" pitchFamily="18" charset="0"/>
          </a:endParaRPr>
        </a:p>
      </dgm:t>
    </dgm:pt>
    <dgm:pt modelId="{D73DFFB2-701E-4ADA-A5D1-75127B7AA100}">
      <dgm:prSet/>
      <dgm:spPr/>
      <dgm:t>
        <a:bodyPr/>
        <a:lstStyle/>
        <a:p>
          <a:pPr>
            <a:lnSpc>
              <a:spcPct val="100000"/>
            </a:lnSpc>
          </a:pPr>
          <a:r>
            <a:rPr lang="en-US">
              <a:latin typeface="Rockwell" panose="02060603020205020403" pitchFamily="18" charset="0"/>
            </a:rPr>
            <a:t>Qualify = Points Earned</a:t>
          </a:r>
        </a:p>
      </dgm:t>
    </dgm:pt>
    <dgm:pt modelId="{68B9D9A1-202E-420F-89E8-578C37651B7A}" type="parTrans" cxnId="{E3D6AD18-2838-4195-A26A-0C128CECE244}">
      <dgm:prSet/>
      <dgm:spPr/>
      <dgm:t>
        <a:bodyPr/>
        <a:lstStyle/>
        <a:p>
          <a:endParaRPr lang="en-US">
            <a:latin typeface="Rockwell" panose="02060603020205020403" pitchFamily="18" charset="0"/>
          </a:endParaRPr>
        </a:p>
      </dgm:t>
    </dgm:pt>
    <dgm:pt modelId="{C8F1B9EB-3DDC-4D6C-8B71-E03CB7085F7E}" type="sibTrans" cxnId="{E3D6AD18-2838-4195-A26A-0C128CECE244}">
      <dgm:prSet/>
      <dgm:spPr/>
      <dgm:t>
        <a:bodyPr/>
        <a:lstStyle/>
        <a:p>
          <a:endParaRPr lang="en-US">
            <a:latin typeface="Rockwell" panose="02060603020205020403" pitchFamily="18" charset="0"/>
          </a:endParaRPr>
        </a:p>
      </dgm:t>
    </dgm:pt>
    <dgm:pt modelId="{9AFDA07B-27C3-41D1-BF2A-73A81B17AB52}" type="pres">
      <dgm:prSet presAssocID="{CD3D5C83-3A80-443D-A9DF-2FE28E467C91}" presName="root" presStyleCnt="0">
        <dgm:presLayoutVars>
          <dgm:dir/>
          <dgm:resizeHandles val="exact"/>
        </dgm:presLayoutVars>
      </dgm:prSet>
      <dgm:spPr/>
    </dgm:pt>
    <dgm:pt modelId="{504F0671-708C-4976-953F-AF4380659C1A}" type="pres">
      <dgm:prSet presAssocID="{61CF1A31-DB1F-4D05-A479-35E631A102E9}" presName="compNode" presStyleCnt="0"/>
      <dgm:spPr/>
    </dgm:pt>
    <dgm:pt modelId="{EDAD57FD-2D89-4958-82ED-91777F84B2EC}" type="pres">
      <dgm:prSet presAssocID="{61CF1A31-DB1F-4D05-A479-35E631A102E9}" presName="bgRect" presStyleLbl="bgShp" presStyleIdx="0" presStyleCnt="2"/>
      <dgm:spPr/>
    </dgm:pt>
    <dgm:pt modelId="{5E469CCC-2668-444A-B478-9A6C6CCAD631}" type="pres">
      <dgm:prSet presAssocID="{61CF1A31-DB1F-4D05-A479-35E631A102E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redit card"/>
        </a:ext>
      </dgm:extLst>
    </dgm:pt>
    <dgm:pt modelId="{BD7C456A-8159-4ED7-B35A-AAB36E9A0A8E}" type="pres">
      <dgm:prSet presAssocID="{61CF1A31-DB1F-4D05-A479-35E631A102E9}" presName="spaceRect" presStyleCnt="0"/>
      <dgm:spPr/>
    </dgm:pt>
    <dgm:pt modelId="{DE0DA9B9-3E37-497B-A574-5BC4AE0E4516}" type="pres">
      <dgm:prSet presAssocID="{61CF1A31-DB1F-4D05-A479-35E631A102E9}" presName="parTx" presStyleLbl="revTx" presStyleIdx="0" presStyleCnt="2" custScaleX="121136" custLinFactNeighborX="-2321">
        <dgm:presLayoutVars>
          <dgm:chMax val="0"/>
          <dgm:chPref val="0"/>
        </dgm:presLayoutVars>
      </dgm:prSet>
      <dgm:spPr/>
    </dgm:pt>
    <dgm:pt modelId="{4A37C470-C6A6-4CDD-A58C-16B54A8175D5}" type="pres">
      <dgm:prSet presAssocID="{5B022B50-98F1-4084-B3C8-8F26AB8ADBB3}" presName="sibTrans" presStyleCnt="0"/>
      <dgm:spPr/>
    </dgm:pt>
    <dgm:pt modelId="{D81ABDBF-B96A-4C87-9B80-DCB6F15C4F84}" type="pres">
      <dgm:prSet presAssocID="{D73DFFB2-701E-4ADA-A5D1-75127B7AA100}" presName="compNode" presStyleCnt="0"/>
      <dgm:spPr/>
    </dgm:pt>
    <dgm:pt modelId="{2370E646-8984-4355-B0E2-16F80D5F70ED}" type="pres">
      <dgm:prSet presAssocID="{D73DFFB2-701E-4ADA-A5D1-75127B7AA100}" presName="bgRect" presStyleLbl="bgShp" presStyleIdx="1" presStyleCnt="2"/>
      <dgm:spPr/>
    </dgm:pt>
    <dgm:pt modelId="{60662256-CD7B-49CF-AA8F-8AA835CAEB88}" type="pres">
      <dgm:prSet presAssocID="{D73DFFB2-701E-4ADA-A5D1-75127B7AA100}"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list"/>
        </a:ext>
      </dgm:extLst>
    </dgm:pt>
    <dgm:pt modelId="{24086B9A-9323-4726-BD73-C6508AD7B0BD}" type="pres">
      <dgm:prSet presAssocID="{D73DFFB2-701E-4ADA-A5D1-75127B7AA100}" presName="spaceRect" presStyleCnt="0"/>
      <dgm:spPr/>
    </dgm:pt>
    <dgm:pt modelId="{6DC5C2E4-A618-4CA0-9110-A3BE1D8A92F0}" type="pres">
      <dgm:prSet presAssocID="{D73DFFB2-701E-4ADA-A5D1-75127B7AA100}" presName="parTx" presStyleLbl="revTx" presStyleIdx="1" presStyleCnt="2" custScaleX="115682" custLinFactNeighborX="-2321">
        <dgm:presLayoutVars>
          <dgm:chMax val="0"/>
          <dgm:chPref val="0"/>
        </dgm:presLayoutVars>
      </dgm:prSet>
      <dgm:spPr/>
    </dgm:pt>
  </dgm:ptLst>
  <dgm:cxnLst>
    <dgm:cxn modelId="{E3D6AD18-2838-4195-A26A-0C128CECE244}" srcId="{CD3D5C83-3A80-443D-A9DF-2FE28E467C91}" destId="{D73DFFB2-701E-4ADA-A5D1-75127B7AA100}" srcOrd="1" destOrd="0" parTransId="{68B9D9A1-202E-420F-89E8-578C37651B7A}" sibTransId="{C8F1B9EB-3DDC-4D6C-8B71-E03CB7085F7E}"/>
    <dgm:cxn modelId="{54746B27-3B93-4F2C-A816-9F5E9AE323DC}" srcId="{CD3D5C83-3A80-443D-A9DF-2FE28E467C91}" destId="{61CF1A31-DB1F-4D05-A479-35E631A102E9}" srcOrd="0" destOrd="0" parTransId="{113550A5-0990-44B0-B568-F5E581FC1F70}" sibTransId="{5B022B50-98F1-4084-B3C8-8F26AB8ADBB3}"/>
    <dgm:cxn modelId="{E58DE3A6-8F54-4911-9C97-CD53E4552006}" type="presOf" srcId="{CD3D5C83-3A80-443D-A9DF-2FE28E467C91}" destId="{9AFDA07B-27C3-41D1-BF2A-73A81B17AB52}" srcOrd="0" destOrd="0" presId="urn:microsoft.com/office/officeart/2018/2/layout/IconVerticalSolidList"/>
    <dgm:cxn modelId="{25326DA9-96D4-4C6C-8E37-B00EF6AE54AC}" type="presOf" srcId="{D73DFFB2-701E-4ADA-A5D1-75127B7AA100}" destId="{6DC5C2E4-A618-4CA0-9110-A3BE1D8A92F0}" srcOrd="0" destOrd="0" presId="urn:microsoft.com/office/officeart/2018/2/layout/IconVerticalSolidList"/>
    <dgm:cxn modelId="{9746F2D6-CCFF-4E36-A69B-E9246F13AC0C}" type="presOf" srcId="{61CF1A31-DB1F-4D05-A479-35E631A102E9}" destId="{DE0DA9B9-3E37-497B-A574-5BC4AE0E4516}" srcOrd="0" destOrd="0" presId="urn:microsoft.com/office/officeart/2018/2/layout/IconVerticalSolidList"/>
    <dgm:cxn modelId="{602E7126-BF21-4AD9-8B5E-5088804749C1}" type="presParOf" srcId="{9AFDA07B-27C3-41D1-BF2A-73A81B17AB52}" destId="{504F0671-708C-4976-953F-AF4380659C1A}" srcOrd="0" destOrd="0" presId="urn:microsoft.com/office/officeart/2018/2/layout/IconVerticalSolidList"/>
    <dgm:cxn modelId="{3CEA69F6-BF35-4AB4-8334-B7A8A389AF16}" type="presParOf" srcId="{504F0671-708C-4976-953F-AF4380659C1A}" destId="{EDAD57FD-2D89-4958-82ED-91777F84B2EC}" srcOrd="0" destOrd="0" presId="urn:microsoft.com/office/officeart/2018/2/layout/IconVerticalSolidList"/>
    <dgm:cxn modelId="{463F6D1D-30F3-44D9-A002-8D27EDDE1E8C}" type="presParOf" srcId="{504F0671-708C-4976-953F-AF4380659C1A}" destId="{5E469CCC-2668-444A-B478-9A6C6CCAD631}" srcOrd="1" destOrd="0" presId="urn:microsoft.com/office/officeart/2018/2/layout/IconVerticalSolidList"/>
    <dgm:cxn modelId="{7F04D874-B4CA-4085-95BF-EB360F1A90E3}" type="presParOf" srcId="{504F0671-708C-4976-953F-AF4380659C1A}" destId="{BD7C456A-8159-4ED7-B35A-AAB36E9A0A8E}" srcOrd="2" destOrd="0" presId="urn:microsoft.com/office/officeart/2018/2/layout/IconVerticalSolidList"/>
    <dgm:cxn modelId="{572704EB-F429-4B83-B3D5-5A857EE572EC}" type="presParOf" srcId="{504F0671-708C-4976-953F-AF4380659C1A}" destId="{DE0DA9B9-3E37-497B-A574-5BC4AE0E4516}" srcOrd="3" destOrd="0" presId="urn:microsoft.com/office/officeart/2018/2/layout/IconVerticalSolidList"/>
    <dgm:cxn modelId="{463E76F0-AF2A-4296-A0E1-11E30E4E4CEB}" type="presParOf" srcId="{9AFDA07B-27C3-41D1-BF2A-73A81B17AB52}" destId="{4A37C470-C6A6-4CDD-A58C-16B54A8175D5}" srcOrd="1" destOrd="0" presId="urn:microsoft.com/office/officeart/2018/2/layout/IconVerticalSolidList"/>
    <dgm:cxn modelId="{9B072A24-4BE3-40FE-9328-1E624C485E0C}" type="presParOf" srcId="{9AFDA07B-27C3-41D1-BF2A-73A81B17AB52}" destId="{D81ABDBF-B96A-4C87-9B80-DCB6F15C4F84}" srcOrd="2" destOrd="0" presId="urn:microsoft.com/office/officeart/2018/2/layout/IconVerticalSolidList"/>
    <dgm:cxn modelId="{97D79FA0-66C7-477F-A044-94E3BF1092A9}" type="presParOf" srcId="{D81ABDBF-B96A-4C87-9B80-DCB6F15C4F84}" destId="{2370E646-8984-4355-B0E2-16F80D5F70ED}" srcOrd="0" destOrd="0" presId="urn:microsoft.com/office/officeart/2018/2/layout/IconVerticalSolidList"/>
    <dgm:cxn modelId="{590F8686-593C-4976-A57A-943626C4C3BA}" type="presParOf" srcId="{D81ABDBF-B96A-4C87-9B80-DCB6F15C4F84}" destId="{60662256-CD7B-49CF-AA8F-8AA835CAEB88}" srcOrd="1" destOrd="0" presId="urn:microsoft.com/office/officeart/2018/2/layout/IconVerticalSolidList"/>
    <dgm:cxn modelId="{D00657F7-AAD8-42E6-9780-6F0881EE44A3}" type="presParOf" srcId="{D81ABDBF-B96A-4C87-9B80-DCB6F15C4F84}" destId="{24086B9A-9323-4726-BD73-C6508AD7B0BD}" srcOrd="2" destOrd="0" presId="urn:microsoft.com/office/officeart/2018/2/layout/IconVerticalSolidList"/>
    <dgm:cxn modelId="{3058BE7E-F061-49EB-98CA-3D3C9096C04B}" type="presParOf" srcId="{D81ABDBF-B96A-4C87-9B80-DCB6F15C4F84}" destId="{6DC5C2E4-A618-4CA0-9110-A3BE1D8A92F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D57FD-2D89-4958-82ED-91777F84B2EC}">
      <dsp:nvSpPr>
        <dsp:cNvPr id="0" name=""/>
        <dsp:cNvSpPr/>
      </dsp:nvSpPr>
      <dsp:spPr>
        <a:xfrm>
          <a:off x="0" y="696"/>
          <a:ext cx="6513603" cy="16297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69CCC-2668-444A-B478-9A6C6CCAD631}">
      <dsp:nvSpPr>
        <dsp:cNvPr id="0" name=""/>
        <dsp:cNvSpPr/>
      </dsp:nvSpPr>
      <dsp:spPr>
        <a:xfrm>
          <a:off x="492994" y="367386"/>
          <a:ext cx="896353" cy="8963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0DA9B9-3E37-497B-A574-5BC4AE0E4516}">
      <dsp:nvSpPr>
        <dsp:cNvPr id="0" name=""/>
        <dsp:cNvSpPr/>
      </dsp:nvSpPr>
      <dsp:spPr>
        <a:xfrm>
          <a:off x="1882343" y="696"/>
          <a:ext cx="4631260" cy="1629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480" tIns="172480" rIns="172480" bIns="172480" numCol="1" spcCol="1270" anchor="ctr" anchorCtr="0">
          <a:noAutofit/>
        </a:bodyPr>
        <a:lstStyle/>
        <a:p>
          <a:pPr marL="0" lvl="0" indent="0" algn="l" defTabSz="1111250">
            <a:lnSpc>
              <a:spcPct val="100000"/>
            </a:lnSpc>
            <a:spcBef>
              <a:spcPct val="0"/>
            </a:spcBef>
            <a:spcAft>
              <a:spcPct val="35000"/>
            </a:spcAft>
            <a:buNone/>
          </a:pPr>
          <a:r>
            <a:rPr lang="en-US" sz="2500" kern="1200">
              <a:latin typeface="+mj-lt"/>
            </a:rPr>
            <a:t>Redeem = Cost Points</a:t>
          </a:r>
        </a:p>
      </dsp:txBody>
      <dsp:txXfrm>
        <a:off x="1882343" y="696"/>
        <a:ext cx="4631260" cy="1629734"/>
      </dsp:txXfrm>
    </dsp:sp>
    <dsp:sp modelId="{2370E646-8984-4355-B0E2-16F80D5F70ED}">
      <dsp:nvSpPr>
        <dsp:cNvPr id="0" name=""/>
        <dsp:cNvSpPr/>
      </dsp:nvSpPr>
      <dsp:spPr>
        <a:xfrm>
          <a:off x="0" y="2037864"/>
          <a:ext cx="6513603" cy="16297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662256-CD7B-49CF-AA8F-8AA835CAEB88}">
      <dsp:nvSpPr>
        <dsp:cNvPr id="0" name=""/>
        <dsp:cNvSpPr/>
      </dsp:nvSpPr>
      <dsp:spPr>
        <a:xfrm>
          <a:off x="492994" y="2404554"/>
          <a:ext cx="896353" cy="8963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C5C2E4-A618-4CA0-9110-A3BE1D8A92F0}">
      <dsp:nvSpPr>
        <dsp:cNvPr id="0" name=""/>
        <dsp:cNvSpPr/>
      </dsp:nvSpPr>
      <dsp:spPr>
        <a:xfrm>
          <a:off x="1882343" y="2037864"/>
          <a:ext cx="4631260" cy="1629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480" tIns="172480" rIns="172480" bIns="172480" numCol="1" spcCol="1270" anchor="ctr" anchorCtr="0">
          <a:noAutofit/>
        </a:bodyPr>
        <a:lstStyle/>
        <a:p>
          <a:pPr marL="0" lvl="0" indent="0" algn="l" defTabSz="1111250">
            <a:lnSpc>
              <a:spcPct val="100000"/>
            </a:lnSpc>
            <a:spcBef>
              <a:spcPct val="0"/>
            </a:spcBef>
            <a:spcAft>
              <a:spcPct val="35000"/>
            </a:spcAft>
            <a:buNone/>
          </a:pPr>
          <a:r>
            <a:rPr lang="en-US" sz="2500" kern="1200">
              <a:latin typeface="+mj-lt"/>
            </a:rPr>
            <a:t>Qualify = Point Goal</a:t>
          </a:r>
        </a:p>
      </dsp:txBody>
      <dsp:txXfrm>
        <a:off x="1882343" y="2037864"/>
        <a:ext cx="4631260" cy="1629734"/>
      </dsp:txXfrm>
    </dsp:sp>
    <dsp:sp modelId="{D76FAA22-CE0F-4F03-B377-9AD9F81A18C9}">
      <dsp:nvSpPr>
        <dsp:cNvPr id="0" name=""/>
        <dsp:cNvSpPr/>
      </dsp:nvSpPr>
      <dsp:spPr>
        <a:xfrm>
          <a:off x="0" y="4000162"/>
          <a:ext cx="6513603" cy="162973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ACE13E-D95F-4F53-8598-2F1055AA3244}">
      <dsp:nvSpPr>
        <dsp:cNvPr id="0" name=""/>
        <dsp:cNvSpPr/>
      </dsp:nvSpPr>
      <dsp:spPr>
        <a:xfrm>
          <a:off x="492994" y="4441722"/>
          <a:ext cx="896353" cy="8963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44C260-C8F2-4366-9CE5-F545CAE22FAB}">
      <dsp:nvSpPr>
        <dsp:cNvPr id="0" name=""/>
        <dsp:cNvSpPr/>
      </dsp:nvSpPr>
      <dsp:spPr>
        <a:xfrm>
          <a:off x="1882343" y="4075032"/>
          <a:ext cx="4631260" cy="1629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2480" tIns="172480" rIns="172480" bIns="172480" numCol="1" spcCol="1270" anchor="ctr" anchorCtr="0">
          <a:noAutofit/>
        </a:bodyPr>
        <a:lstStyle/>
        <a:p>
          <a:pPr marL="0" lvl="0" indent="0" algn="l" defTabSz="1111250">
            <a:lnSpc>
              <a:spcPct val="100000"/>
            </a:lnSpc>
            <a:spcBef>
              <a:spcPct val="0"/>
            </a:spcBef>
            <a:spcAft>
              <a:spcPct val="35000"/>
            </a:spcAft>
            <a:buNone/>
          </a:pPr>
          <a:r>
            <a:rPr lang="en-US" sz="2500" kern="1200" dirty="0">
              <a:latin typeface="+mj-lt"/>
            </a:rPr>
            <a:t>Reward = Earn Points</a:t>
          </a:r>
        </a:p>
      </dsp:txBody>
      <dsp:txXfrm>
        <a:off x="1882343" y="4075032"/>
        <a:ext cx="4631260" cy="16297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AD57FD-2D89-4958-82ED-91777F84B2EC}">
      <dsp:nvSpPr>
        <dsp:cNvPr id="0" name=""/>
        <dsp:cNvSpPr/>
      </dsp:nvSpPr>
      <dsp:spPr>
        <a:xfrm>
          <a:off x="-237995" y="934648"/>
          <a:ext cx="6513603" cy="17049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69CCC-2668-444A-B478-9A6C6CCAD631}">
      <dsp:nvSpPr>
        <dsp:cNvPr id="0" name=""/>
        <dsp:cNvSpPr/>
      </dsp:nvSpPr>
      <dsp:spPr>
        <a:xfrm>
          <a:off x="277755" y="1318265"/>
          <a:ext cx="937729" cy="9377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0DA9B9-3E37-497B-A574-5BC4AE0E4516}">
      <dsp:nvSpPr>
        <dsp:cNvPr id="0" name=""/>
        <dsp:cNvSpPr/>
      </dsp:nvSpPr>
      <dsp:spPr>
        <a:xfrm>
          <a:off x="1146008" y="934648"/>
          <a:ext cx="5500204" cy="1704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442" tIns="180442" rIns="180442" bIns="180442" numCol="1" spcCol="1270" anchor="ctr" anchorCtr="0">
          <a:noAutofit/>
        </a:bodyPr>
        <a:lstStyle/>
        <a:p>
          <a:pPr marL="0" lvl="0" indent="0" algn="l" defTabSz="1111250">
            <a:lnSpc>
              <a:spcPct val="100000"/>
            </a:lnSpc>
            <a:spcBef>
              <a:spcPct val="0"/>
            </a:spcBef>
            <a:spcAft>
              <a:spcPct val="35000"/>
            </a:spcAft>
            <a:buNone/>
          </a:pPr>
          <a:r>
            <a:rPr lang="en-US" sz="2500" kern="1200">
              <a:latin typeface="Rockwell" panose="02060603020205020403" pitchFamily="18" charset="0"/>
            </a:rPr>
            <a:t>Redeem = Points to Enter</a:t>
          </a:r>
        </a:p>
      </dsp:txBody>
      <dsp:txXfrm>
        <a:off x="1146008" y="934648"/>
        <a:ext cx="5500204" cy="1704962"/>
      </dsp:txXfrm>
    </dsp:sp>
    <dsp:sp modelId="{2370E646-8984-4355-B0E2-16F80D5F70ED}">
      <dsp:nvSpPr>
        <dsp:cNvPr id="0" name=""/>
        <dsp:cNvSpPr/>
      </dsp:nvSpPr>
      <dsp:spPr>
        <a:xfrm>
          <a:off x="-237995" y="3065851"/>
          <a:ext cx="6513603" cy="170496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662256-CD7B-49CF-AA8F-8AA835CAEB88}">
      <dsp:nvSpPr>
        <dsp:cNvPr id="0" name=""/>
        <dsp:cNvSpPr/>
      </dsp:nvSpPr>
      <dsp:spPr>
        <a:xfrm>
          <a:off x="277755" y="3449468"/>
          <a:ext cx="937729" cy="9377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C5C2E4-A618-4CA0-9110-A3BE1D8A92F0}">
      <dsp:nvSpPr>
        <dsp:cNvPr id="0" name=""/>
        <dsp:cNvSpPr/>
      </dsp:nvSpPr>
      <dsp:spPr>
        <a:xfrm>
          <a:off x="1269828" y="3065851"/>
          <a:ext cx="5252564" cy="1704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0442" tIns="180442" rIns="180442" bIns="180442" numCol="1" spcCol="1270" anchor="ctr" anchorCtr="0">
          <a:noAutofit/>
        </a:bodyPr>
        <a:lstStyle/>
        <a:p>
          <a:pPr marL="0" lvl="0" indent="0" algn="l" defTabSz="1111250">
            <a:lnSpc>
              <a:spcPct val="100000"/>
            </a:lnSpc>
            <a:spcBef>
              <a:spcPct val="0"/>
            </a:spcBef>
            <a:spcAft>
              <a:spcPct val="35000"/>
            </a:spcAft>
            <a:buNone/>
          </a:pPr>
          <a:r>
            <a:rPr lang="en-US" sz="2500" kern="1200">
              <a:latin typeface="Rockwell" panose="02060603020205020403" pitchFamily="18" charset="0"/>
            </a:rPr>
            <a:t>Qualify = Points Earned</a:t>
          </a:r>
        </a:p>
      </dsp:txBody>
      <dsp:txXfrm>
        <a:off x="1269828" y="3065851"/>
        <a:ext cx="5252564" cy="170496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E163C-9B77-4E84-A218-1DCDD2D9517E}"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065057-F809-465F-9888-B74AA115A6A7}" type="slidenum">
              <a:rPr lang="en-US" smtClean="0"/>
              <a:t>‹#›</a:t>
            </a:fld>
            <a:endParaRPr lang="en-US"/>
          </a:p>
        </p:txBody>
      </p:sp>
    </p:spTree>
    <p:extLst>
      <p:ext uri="{BB962C8B-B14F-4D97-AF65-F5344CB8AC3E}">
        <p14:creationId xmlns:p14="http://schemas.microsoft.com/office/powerpoint/2010/main" val="1168572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upport.pbisrewards.com/guides/create-an-even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upport.pbisrewards.com/guides/create-an-even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support.pbisrewards.com/guides/raffle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support.pbisrewards.com/guides/raffle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pbisrewards.com/pbis-incentive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6A01C-FADD-421D-2156-561A52A490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B0015-1A30-1515-7114-D8732930273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F64ABD-233C-4574-D87A-B59042B42E5A}"/>
              </a:ext>
            </a:extLst>
          </p:cNvPr>
          <p:cNvSpPr>
            <a:spLocks noGrp="1"/>
          </p:cNvSpPr>
          <p:nvPr>
            <p:ph type="body" idx="1"/>
          </p:nvPr>
        </p:nvSpPr>
        <p:spPr/>
        <p:txBody>
          <a:bodyPr/>
          <a:lstStyle/>
          <a:p>
            <a:pPr marL="139700" indent="0">
              <a:buNone/>
            </a:pPr>
            <a:endParaRPr lang="en-US" dirty="0"/>
          </a:p>
        </p:txBody>
      </p:sp>
    </p:spTree>
    <p:extLst>
      <p:ext uri="{BB962C8B-B14F-4D97-AF65-F5344CB8AC3E}">
        <p14:creationId xmlns:p14="http://schemas.microsoft.com/office/powerpoint/2010/main" val="1340916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In this section, we will discuss how to redeem points in various ways – the store, events and raffles.  </a:t>
            </a:r>
          </a:p>
          <a:p>
            <a:pPr marL="139700" indent="0">
              <a:buNone/>
            </a:pPr>
            <a:r>
              <a:rPr lang="en-US" b="1" dirty="0"/>
              <a:t>RESOURCES TO SHARE: </a:t>
            </a:r>
          </a:p>
          <a:p>
            <a:pPr marL="139700" indent="0">
              <a:buNone/>
            </a:pPr>
            <a:r>
              <a:rPr lang="en-US" dirty="0"/>
              <a:t>Redeeming in PBIS Rewards: https://support.pbisrewards.com/article/redeem/</a:t>
            </a:r>
          </a:p>
          <a:p>
            <a:pPr marL="139700" indent="0">
              <a:buNone/>
            </a:pPr>
            <a:endParaRPr lang="en-US" dirty="0"/>
          </a:p>
        </p:txBody>
      </p:sp>
    </p:spTree>
    <p:extLst>
      <p:ext uri="{BB962C8B-B14F-4D97-AF65-F5344CB8AC3E}">
        <p14:creationId xmlns:p14="http://schemas.microsoft.com/office/powerpoint/2010/main" val="73002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Using Stores is the most popular redeeming option in schools today.  Let's examine how these are setup in PBIS Rewards.</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RESOURCES TO SHARE: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Set-Up Store Article: </a:t>
            </a:r>
            <a:r>
              <a:rPr lang="en-US" dirty="0"/>
              <a:t>https://support.pbisrewards.com/article/store/#Set-up-the-school-store</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Store Article (How it Works):  </a:t>
            </a:r>
            <a:r>
              <a:rPr lang="en-US" dirty="0"/>
              <a:t>https://support.pbisrewards.com/article/store/</a:t>
            </a:r>
            <a:endParaRPr lang="en-US" b="1" dirty="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139700" indent="0">
              <a:buNone/>
            </a:pPr>
            <a:endParaRPr lang="en-US" dirty="0"/>
          </a:p>
        </p:txBody>
      </p:sp>
    </p:spTree>
    <p:extLst>
      <p:ext uri="{BB962C8B-B14F-4D97-AF65-F5344CB8AC3E}">
        <p14:creationId xmlns:p14="http://schemas.microsoft.com/office/powerpoint/2010/main" val="112082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There are 2 types of stores in PBIS Rewards.  The School Store and the My Store (the teachers’ individual stores). (CLICK) </a:t>
            </a:r>
          </a:p>
          <a:p>
            <a:pPr marL="139700" indent="0">
              <a:buNone/>
            </a:pPr>
            <a:r>
              <a:rPr lang="en-US" dirty="0"/>
              <a:t>The School Store is visible to all staff and all staff can sell items from the School Store (CLICK) </a:t>
            </a:r>
          </a:p>
          <a:p>
            <a:pPr marL="139700" indent="0">
              <a:buNone/>
            </a:pPr>
            <a:r>
              <a:rPr lang="en-US" dirty="0"/>
              <a:t>The My Store, on the other hand, is only visible to the teacher in charge of the group. </a:t>
            </a:r>
          </a:p>
          <a:p>
            <a:pPr marL="139700" indent="0">
              <a:buNone/>
            </a:pPr>
            <a:r>
              <a:rPr lang="en-US" dirty="0"/>
              <a:t>Please note, if student purchasing is turned on in your school, students can purchase from the school store and any teachers store if they are a part of one of the teacher’s groups.  </a:t>
            </a:r>
          </a:p>
        </p:txBody>
      </p:sp>
    </p:spTree>
    <p:extLst>
      <p:ext uri="{BB962C8B-B14F-4D97-AF65-F5344CB8AC3E}">
        <p14:creationId xmlns:p14="http://schemas.microsoft.com/office/powerpoint/2010/main" val="2262991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From the store tab, you can edit your school store and teacher store.  These work the same way.  Only admin and redeem admin can edit the school store. To edit, click the pencil. (CLICK)</a:t>
            </a:r>
          </a:p>
          <a:p>
            <a:r>
              <a:rPr lang="en-US"/>
              <a:t>This will allow you to add items, set a sale, or even create categories to organize the store.  (CLICK)</a:t>
            </a:r>
          </a:p>
          <a:p>
            <a:r>
              <a:rPr lang="en-US"/>
              <a:t>Here is an example of a category you can create.  We have a seasonal store here.  Other categories may include Privileges, School Spirit, Snacks, school Supplies etc. You may also use a Chuck-E-Cheese method, where categories are point values (everything in this category is 10 points, everything in this category is 20 points, etc.). This is particularly useful for early elementary students. (Click)</a:t>
            </a:r>
          </a:p>
          <a:p>
            <a:pPr marL="457200" lvl="0" indent="-317500" algn="l" rtl="0">
              <a:lnSpc>
                <a:spcPct val="100000"/>
              </a:lnSpc>
              <a:spcBef>
                <a:spcPts val="0"/>
              </a:spcBef>
              <a:spcAft>
                <a:spcPts val="0"/>
              </a:spcAft>
              <a:buSzPts val="1400"/>
              <a:buChar char="●"/>
            </a:pPr>
            <a:r>
              <a:rPr lang="en-US"/>
              <a:t>Pictures can be added to each item (great for pre-reading students to shop)</a:t>
            </a:r>
          </a:p>
          <a:p>
            <a:pPr marL="457200" lvl="0" indent="-317500" algn="l" rtl="0">
              <a:lnSpc>
                <a:spcPct val="100000"/>
              </a:lnSpc>
              <a:spcBef>
                <a:spcPts val="0"/>
              </a:spcBef>
              <a:spcAft>
                <a:spcPts val="0"/>
              </a:spcAft>
              <a:buSzPts val="1400"/>
              <a:buChar char="●"/>
            </a:pPr>
            <a:r>
              <a:rPr lang="en-US"/>
              <a:t>In the upper left hand corner, you see a gray bubble and a number.  Any guesses as to what that number stands for?  (this is the cost of this item) (CLICK)</a:t>
            </a:r>
          </a:p>
          <a:p>
            <a:pPr marL="457200" lvl="0" indent="-317500" algn="l" rtl="0">
              <a:lnSpc>
                <a:spcPct val="100000"/>
              </a:lnSpc>
              <a:spcBef>
                <a:spcPts val="0"/>
              </a:spcBef>
              <a:spcAft>
                <a:spcPts val="0"/>
              </a:spcAft>
              <a:buSzPts val="1400"/>
              <a:buChar char="●"/>
            </a:pPr>
            <a:r>
              <a:rPr lang="en-US"/>
              <a:t>You may also check out from this page in addition to redeeming in the groups page (redeem menu) (CLICK)</a:t>
            </a:r>
          </a:p>
          <a:p>
            <a:r>
              <a:rPr lang="en-US"/>
              <a:t>You can check your redeem and approval queues here.  Let’s take a look at how this works.  </a:t>
            </a:r>
          </a:p>
          <a:p>
            <a:pPr marL="139700"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5F45DD-339D-43A8-9E8F-383A018DE8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1276891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When we click the shopping cart, we can navigate to the redeem purchases or approve purchases queue.  (CLICK) </a:t>
            </a:r>
          </a:p>
          <a:p>
            <a:pPr marL="139700" indent="0">
              <a:buNone/>
            </a:pPr>
            <a:r>
              <a:rPr lang="en-US"/>
              <a:t>Lets first check our approved purchases.  These are purchases students make if student purchasing is turned on in your stores.  </a:t>
            </a:r>
          </a:p>
        </p:txBody>
      </p:sp>
    </p:spTree>
    <p:extLst>
      <p:ext uri="{BB962C8B-B14F-4D97-AF65-F5344CB8AC3E}">
        <p14:creationId xmlns:p14="http://schemas.microsoft.com/office/powerpoint/2010/main" val="1854645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This is the approval queue.  (CLICK)</a:t>
            </a:r>
          </a:p>
          <a:p>
            <a:pPr marL="139700" indent="0">
              <a:buNone/>
            </a:pPr>
            <a:r>
              <a:rPr lang="en-US"/>
              <a:t>In this column, we can approve the purchase.  Remember, if you are not handing the student their item immediately, select redeem later.  This will move the item to the redeem queue until you are ready to deliver the item(s) to the student.  </a:t>
            </a:r>
          </a:p>
        </p:txBody>
      </p:sp>
    </p:spTree>
    <p:extLst>
      <p:ext uri="{BB962C8B-B14F-4D97-AF65-F5344CB8AC3E}">
        <p14:creationId xmlns:p14="http://schemas.microsoft.com/office/powerpoint/2010/main" val="2856036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From the redeem queue, you will select show all (CLICK)</a:t>
            </a:r>
          </a:p>
          <a:p>
            <a:pPr marL="139700" indent="0">
              <a:buNone/>
            </a:pPr>
            <a:r>
              <a:rPr lang="en-US"/>
              <a:t>This will show all items that need to be redeemed and delivered to the student.  (CLICK)</a:t>
            </a:r>
          </a:p>
          <a:p>
            <a:pPr marL="139700" indent="0">
              <a:buNone/>
            </a:pPr>
            <a:r>
              <a:rPr lang="en-US"/>
              <a:t>When you have the item delivered or ready for delivery, you can select redeem.  This will remove the item from your queue.  </a:t>
            </a:r>
          </a:p>
        </p:txBody>
      </p:sp>
    </p:spTree>
    <p:extLst>
      <p:ext uri="{BB962C8B-B14F-4D97-AF65-F5344CB8AC3E}">
        <p14:creationId xmlns:p14="http://schemas.microsoft.com/office/powerpoint/2010/main" val="3563834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You also have setting you can manage in your store.  (CLICK) </a:t>
            </a:r>
          </a:p>
          <a:p>
            <a:pPr marL="139700" indent="0">
              <a:buNone/>
            </a:pPr>
            <a:r>
              <a:rPr lang="en-US"/>
              <a:t>When we click on the setting cogwheel, we will see our options available (CLICK)</a:t>
            </a:r>
          </a:p>
          <a:p>
            <a:pPr marL="139700" indent="0">
              <a:buNone/>
            </a:pPr>
            <a:r>
              <a:rPr lang="en-US"/>
              <a:t>Lets take a look at each of these options.  </a:t>
            </a:r>
          </a:p>
        </p:txBody>
      </p:sp>
    </p:spTree>
    <p:extLst>
      <p:ext uri="{BB962C8B-B14F-4D97-AF65-F5344CB8AC3E}">
        <p14:creationId xmlns:p14="http://schemas.microsoft.com/office/powerpoint/2010/main" val="3859566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indent="-342900" defTabSz="685800">
              <a:buClrTx/>
              <a:buFont typeface="Arial" panose="020B0604020202020204" pitchFamily="34" charset="0"/>
              <a:buChar char="•"/>
            </a:pPr>
            <a:r>
              <a:rPr lang="en-US" sz="1100">
                <a:solidFill>
                  <a:srgbClr val="7030A0"/>
                </a:solidFill>
                <a:latin typeface="Rockwell"/>
                <a:ea typeface="Roboto" pitchFamily="2" charset="0"/>
              </a:rPr>
              <a:t>Be sure to use the customizations available to ensure your store is ready</a:t>
            </a:r>
          </a:p>
          <a:p>
            <a:pPr marL="342900" indent="-342900" defTabSz="685800">
              <a:buClrTx/>
              <a:buFont typeface="Arial" panose="020B0604020202020204" pitchFamily="34" charset="0"/>
              <a:buChar char="•"/>
            </a:pPr>
            <a:r>
              <a:rPr lang="en-US" sz="1100">
                <a:solidFill>
                  <a:srgbClr val="7030A0"/>
                </a:solidFill>
                <a:latin typeface="Rockwell"/>
                <a:ea typeface="Roboto" pitchFamily="2" charset="0"/>
              </a:rPr>
              <a:t>You can customize the audience </a:t>
            </a:r>
            <a:r>
              <a:rPr lang="en-US" sz="1100" b="1">
                <a:solidFill>
                  <a:srgbClr val="7030A0"/>
                </a:solidFill>
                <a:latin typeface="Rockwell"/>
                <a:ea typeface="Roboto" pitchFamily="2" charset="0"/>
              </a:rPr>
              <a:t>(Private is recommended) </a:t>
            </a:r>
          </a:p>
          <a:p>
            <a:pPr marL="342900" indent="-342900" defTabSz="685800">
              <a:buClrTx/>
              <a:buFont typeface="Arial" panose="020B0604020202020204" pitchFamily="34" charset="0"/>
              <a:buChar char="•"/>
            </a:pPr>
            <a:r>
              <a:rPr lang="en-US" sz="1100">
                <a:solidFill>
                  <a:srgbClr val="7030A0"/>
                </a:solidFill>
                <a:latin typeface="Rockwell"/>
                <a:ea typeface="Roboto" pitchFamily="2" charset="0"/>
              </a:rPr>
              <a:t>You can also determine your viewing options</a:t>
            </a:r>
          </a:p>
          <a:p>
            <a:pPr marL="342900" indent="-342900" defTabSz="685800">
              <a:buClrTx/>
              <a:buFont typeface="Arial" panose="020B0604020202020204" pitchFamily="34" charset="0"/>
              <a:buChar char="•"/>
            </a:pPr>
            <a:r>
              <a:rPr lang="en-US" sz="1100">
                <a:solidFill>
                  <a:srgbClr val="7030A0"/>
                </a:solidFill>
                <a:latin typeface="Rockwell"/>
                <a:ea typeface="Roboto" pitchFamily="2" charset="0"/>
              </a:rPr>
              <a:t>Set your default options for purchasing </a:t>
            </a:r>
            <a:r>
              <a:rPr lang="en-US" sz="1100" b="1">
                <a:solidFill>
                  <a:srgbClr val="7030A0"/>
                </a:solidFill>
                <a:latin typeface="Rockwell"/>
                <a:ea typeface="Roboto" pitchFamily="2" charset="0"/>
              </a:rPr>
              <a:t>(Later is recommended)</a:t>
            </a:r>
          </a:p>
          <a:p>
            <a:pPr marL="139700" indent="0">
              <a:buNone/>
            </a:pPr>
            <a:endParaRPr lang="en-US"/>
          </a:p>
        </p:txBody>
      </p:sp>
    </p:spTree>
    <p:extLst>
      <p:ext uri="{BB962C8B-B14F-4D97-AF65-F5344CB8AC3E}">
        <p14:creationId xmlns:p14="http://schemas.microsoft.com/office/powerpoint/2010/main" val="1695124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dirty="0"/>
              <a:t>We will now look into ways we can incorporate events into our redeeming options</a:t>
            </a:r>
          </a:p>
          <a:p>
            <a:pPr marL="139700" indent="0">
              <a:buNone/>
            </a:pPr>
            <a:endParaRPr lang="en-US" dirty="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b="1" i="0" dirty="0">
                <a:solidFill>
                  <a:srgbClr val="000000"/>
                </a:solidFill>
                <a:effectLst/>
                <a:latin typeface="Arial" panose="020B0604020202020204" pitchFamily="34" charset="0"/>
                <a:ea typeface="Arial" panose="020B0604020202020204" pitchFamily="34" charset="0"/>
                <a:cs typeface="Arial" panose="020B0604020202020204" pitchFamily="34" charset="0"/>
              </a:rPr>
              <a:t>RESOURCE TO SHARE: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b="1" i="0" dirty="0">
                <a:solidFill>
                  <a:srgbClr val="000000"/>
                </a:solidFill>
                <a:effectLst/>
                <a:latin typeface="Arial" panose="020B0604020202020204" pitchFamily="34" charset="0"/>
                <a:ea typeface="Arial" panose="020B0604020202020204" pitchFamily="34" charset="0"/>
                <a:cs typeface="Arial" panose="020B0604020202020204" pitchFamily="34" charset="0"/>
              </a:rPr>
              <a:t>Create an Event Guide: </a:t>
            </a:r>
            <a:r>
              <a:rPr lang="en-US" dirty="0">
                <a:hlinkClick r:id="rId3"/>
              </a:rPr>
              <a:t>Creathttps://support.pbisrewards.com/guides/create-an-event/</a:t>
            </a:r>
            <a:endParaRPr lang="en-US" dirty="0"/>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effectLst/>
            </a:endParaRPr>
          </a:p>
          <a:p>
            <a:pPr marL="139700" indent="0">
              <a:buNone/>
            </a:pPr>
            <a:endParaRPr lang="en-US" dirty="0"/>
          </a:p>
        </p:txBody>
      </p:sp>
    </p:spTree>
    <p:extLst>
      <p:ext uri="{BB962C8B-B14F-4D97-AF65-F5344CB8AC3E}">
        <p14:creationId xmlns:p14="http://schemas.microsoft.com/office/powerpoint/2010/main" val="1572739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Create an Event Guide: </a:t>
            </a:r>
            <a:r>
              <a:rPr lang="en-US">
                <a:hlinkClick r:id="rId3"/>
              </a:rPr>
              <a:t>https://support.pbisrewards.com/guides/create-an-event/</a:t>
            </a:r>
            <a:endParaRPr lang="en-US"/>
          </a:p>
          <a:p>
            <a:pPr marL="139700" indent="0">
              <a:buNone/>
            </a:pPr>
            <a:endParaRPr lang="en-US"/>
          </a:p>
          <a:p>
            <a:r>
              <a:rPr lang="en-US"/>
              <a:t>Redeem – same as redeem raffle (cost)</a:t>
            </a:r>
            <a:endParaRPr lang="en-US">
              <a:latin typeface="Calibri"/>
              <a:cs typeface="Calibri"/>
            </a:endParaRPr>
          </a:p>
          <a:p>
            <a:r>
              <a:rPr lang="en-US"/>
              <a:t>Qualify – No Cost- students must reach a point goal </a:t>
            </a:r>
          </a:p>
          <a:p>
            <a:r>
              <a:rPr lang="en-US"/>
              <a:t>Award – if they attend event, they can earn points from year to year.  EX:  Open House, Honor Roll, turning in paperwork at the beginning of the year, PTO, Afterschool Tutoring, etc.</a:t>
            </a:r>
          </a:p>
          <a:p>
            <a:r>
              <a:rPr lang="en-US"/>
              <a:t>Events will not roll from year to year</a:t>
            </a:r>
          </a:p>
          <a:p>
            <a:pPr marL="139700" indent="0">
              <a:buNone/>
            </a:pPr>
            <a:endParaRPr lang="en-US"/>
          </a:p>
        </p:txBody>
      </p:sp>
    </p:spTree>
    <p:extLst>
      <p:ext uri="{BB962C8B-B14F-4D97-AF65-F5344CB8AC3E}">
        <p14:creationId xmlns:p14="http://schemas.microsoft.com/office/powerpoint/2010/main" val="889422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endParaRPr lang="en-US"/>
          </a:p>
        </p:txBody>
      </p:sp>
    </p:spTree>
    <p:extLst>
      <p:ext uri="{BB962C8B-B14F-4D97-AF65-F5344CB8AC3E}">
        <p14:creationId xmlns:p14="http://schemas.microsoft.com/office/powerpoint/2010/main" val="1594580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From the events tab, you can select any events that you have created for your class or the school by selecting this drop-down.  (CLICK) </a:t>
            </a:r>
          </a:p>
          <a:p>
            <a:r>
              <a:rPr lang="en-US"/>
              <a:t>You can also edit the events.  Remember, only admin and redeem admin will be able to edit school events.  (CLICK)</a:t>
            </a:r>
          </a:p>
          <a:p>
            <a:r>
              <a:rPr lang="en-US"/>
              <a:t>This information will show in your calendar.  This will only show school events and the events you created.  Admin can see these events in the reports section  under redeem reports.</a:t>
            </a:r>
          </a:p>
          <a:p>
            <a:endParaRPr lang="en-US"/>
          </a:p>
        </p:txBody>
      </p:sp>
    </p:spTree>
    <p:extLst>
      <p:ext uri="{BB962C8B-B14F-4D97-AF65-F5344CB8AC3E}">
        <p14:creationId xmlns:p14="http://schemas.microsoft.com/office/powerpoint/2010/main" val="1683316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716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sz="1800" b="1" i="0" dirty="0">
                <a:solidFill>
                  <a:srgbClr val="000000"/>
                </a:solidFill>
                <a:effectLst/>
                <a:latin typeface="Arial" panose="020B0604020202020204" pitchFamily="34" charset="0"/>
                <a:ea typeface="Arial" panose="020B0604020202020204" pitchFamily="34" charset="0"/>
                <a:cs typeface="Arial" panose="020B0604020202020204" pitchFamily="34" charset="0"/>
              </a:rPr>
              <a:t>RESOURCE TO SHARE:</a:t>
            </a:r>
          </a:p>
          <a:p>
            <a:pPr marL="13716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US" sz="1800" b="1" dirty="0"/>
              <a:t>Create Raffles Guide: </a:t>
            </a:r>
            <a:r>
              <a:rPr lang="en-US" sz="1800" dirty="0">
                <a:hlinkClick r:id="rId3"/>
              </a:rPr>
              <a:t>https://support.pbisrewards.com/guides/raffles/</a:t>
            </a:r>
            <a:endParaRPr lang="en-US" sz="1800" dirty="0"/>
          </a:p>
          <a:p>
            <a:pPr marL="13716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n-US" sz="1800" dirty="0">
              <a:effectLst/>
            </a:endParaRPr>
          </a:p>
        </p:txBody>
      </p:sp>
    </p:spTree>
    <p:extLst>
      <p:ext uri="{BB962C8B-B14F-4D97-AF65-F5344CB8AC3E}">
        <p14:creationId xmlns:p14="http://schemas.microsoft.com/office/powerpoint/2010/main" val="231891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Create Raffles Guide: </a:t>
            </a:r>
            <a:r>
              <a:rPr lang="en-US">
                <a:hlinkClick r:id="rId3"/>
              </a:rPr>
              <a:t>https://support.pbisrewards.com/guides/raffles/</a:t>
            </a:r>
            <a:endParaRPr lang="en-US"/>
          </a:p>
          <a:p>
            <a:pPr marL="139700" indent="0">
              <a:buNone/>
            </a:pPr>
            <a:endParaRPr lang="en-US"/>
          </a:p>
          <a:p>
            <a:pPr lvl="0"/>
            <a:r>
              <a:rPr lang="en-US" sz="1100" b="0" i="0" u="none" strike="noStrike" cap="none">
                <a:solidFill>
                  <a:srgbClr val="000000"/>
                </a:solidFill>
                <a:effectLst/>
                <a:latin typeface="Arial"/>
                <a:ea typeface="Arial"/>
                <a:cs typeface="Arial"/>
                <a:sym typeface="Arial"/>
              </a:rPr>
              <a:t>Two Types of Raffles:</a:t>
            </a:r>
            <a:endParaRPr lang="en-US" sz="1050" b="0" i="0" u="none" strike="noStrike" cap="none">
              <a:solidFill>
                <a:srgbClr val="000000"/>
              </a:solidFill>
              <a:effectLst/>
              <a:latin typeface="Arial"/>
              <a:ea typeface="Arial"/>
              <a:cs typeface="Arial"/>
              <a:sym typeface="Arial"/>
            </a:endParaRPr>
          </a:p>
          <a:p>
            <a:pPr lvl="1"/>
            <a:r>
              <a:rPr lang="en-US" sz="1100" b="0" i="0" u="none" strike="noStrike" cap="none">
                <a:solidFill>
                  <a:srgbClr val="000000"/>
                </a:solidFill>
                <a:effectLst/>
                <a:latin typeface="Arial"/>
                <a:ea typeface="Arial"/>
                <a:cs typeface="Arial"/>
                <a:sym typeface="Arial"/>
              </a:rPr>
              <a:t>Redeem – Use Points from backpack to enter.</a:t>
            </a:r>
            <a:r>
              <a:rPr lang="en-US"/>
              <a:t> </a:t>
            </a:r>
            <a:r>
              <a:rPr lang="en-US" sz="1100" b="0" i="0" u="none" strike="noStrike" cap="none">
                <a:solidFill>
                  <a:srgbClr val="000000"/>
                </a:solidFill>
                <a:effectLst/>
                <a:latin typeface="Arial"/>
                <a:ea typeface="Arial"/>
                <a:cs typeface="Arial"/>
                <a:sym typeface="Arial"/>
              </a:rPr>
              <a:t> 1 point per entry.</a:t>
            </a:r>
            <a:r>
              <a:rPr lang="en-US"/>
              <a:t> </a:t>
            </a:r>
            <a:r>
              <a:rPr lang="en-US" sz="1100" b="0" i="0" u="none" strike="noStrike" cap="none">
                <a:solidFill>
                  <a:srgbClr val="000000"/>
                </a:solidFill>
                <a:effectLst/>
                <a:latin typeface="Arial"/>
                <a:ea typeface="Arial"/>
                <a:cs typeface="Arial"/>
                <a:sym typeface="Arial"/>
              </a:rPr>
              <a:t> EX:</a:t>
            </a:r>
            <a:r>
              <a:rPr lang="en-US"/>
              <a:t> </a:t>
            </a:r>
            <a:r>
              <a:rPr lang="en-US" sz="1100" b="0" i="0" u="none" strike="noStrike" cap="none">
                <a:solidFill>
                  <a:srgbClr val="000000"/>
                </a:solidFill>
                <a:effectLst/>
                <a:latin typeface="Arial"/>
                <a:ea typeface="Arial"/>
                <a:cs typeface="Arial"/>
                <a:sym typeface="Arial"/>
              </a:rPr>
              <a:t> Amazon Gift Card.</a:t>
            </a:r>
            <a:r>
              <a:rPr lang="en-US"/>
              <a:t>  </a:t>
            </a:r>
            <a:endParaRPr lang="en-US" sz="1050" b="0" i="0" u="none" strike="noStrike" cap="none">
              <a:solidFill>
                <a:srgbClr val="000000"/>
              </a:solidFill>
              <a:effectLst/>
              <a:latin typeface="Arial"/>
              <a:ea typeface="Arial"/>
              <a:cs typeface="Arial"/>
              <a:sym typeface="Arial"/>
            </a:endParaRPr>
          </a:p>
          <a:p>
            <a:pPr lvl="1"/>
            <a:r>
              <a:rPr lang="en-US" sz="1100" b="0" i="0" u="none" strike="noStrike" cap="none">
                <a:solidFill>
                  <a:srgbClr val="000000"/>
                </a:solidFill>
                <a:effectLst/>
                <a:latin typeface="Arial"/>
                <a:ea typeface="Arial"/>
                <a:cs typeface="Arial"/>
                <a:sym typeface="Arial"/>
              </a:rPr>
              <a:t>Qualify – Enter raffle based on points they have earned in their backpack of points.</a:t>
            </a:r>
            <a:r>
              <a:rPr lang="en-US"/>
              <a:t> </a:t>
            </a:r>
            <a:r>
              <a:rPr lang="en-US" sz="1100" b="0" i="0" u="none" strike="noStrike" cap="none">
                <a:solidFill>
                  <a:srgbClr val="000000"/>
                </a:solidFill>
                <a:effectLst/>
                <a:latin typeface="Arial"/>
                <a:ea typeface="Arial"/>
                <a:cs typeface="Arial"/>
                <a:sym typeface="Arial"/>
              </a:rPr>
              <a:t> EX:</a:t>
            </a:r>
            <a:r>
              <a:rPr lang="en-US"/>
              <a:t> </a:t>
            </a:r>
            <a:r>
              <a:rPr lang="en-US" sz="1100" b="0" i="0" u="none" strike="noStrike" cap="none">
                <a:solidFill>
                  <a:srgbClr val="000000"/>
                </a:solidFill>
                <a:effectLst/>
                <a:latin typeface="Arial"/>
                <a:ea typeface="Arial"/>
                <a:cs typeface="Arial"/>
                <a:sym typeface="Arial"/>
              </a:rPr>
              <a:t> If they have earned 100 respect points this school year, they are entered in a raffle for movie tickets provided by the local cinema.  </a:t>
            </a:r>
            <a:r>
              <a:rPr lang="en-US"/>
              <a:t>  </a:t>
            </a:r>
            <a:endParaRPr lang="en-US" sz="1050" b="0" i="0" u="none" strike="noStrike" cap="none">
              <a:solidFill>
                <a:srgbClr val="000000"/>
              </a:solidFill>
              <a:effectLst/>
              <a:latin typeface="Arial"/>
              <a:ea typeface="Arial"/>
              <a:cs typeface="Arial"/>
              <a:sym typeface="Arial"/>
            </a:endParaRPr>
          </a:p>
          <a:p>
            <a:pPr lvl="0"/>
            <a:r>
              <a:rPr lang="en-US" sz="1100" b="0" i="0" u="none" strike="noStrike" cap="none">
                <a:solidFill>
                  <a:srgbClr val="000000"/>
                </a:solidFill>
                <a:effectLst/>
                <a:latin typeface="Arial"/>
                <a:ea typeface="Arial"/>
                <a:cs typeface="Arial"/>
                <a:sym typeface="Arial"/>
              </a:rPr>
              <a:t>Ask students what items should be raffled off, they are full of ideas we never think about!!</a:t>
            </a:r>
            <a:endParaRPr lang="en-US" sz="1050" b="0" i="0" u="none" strike="noStrike" cap="none">
              <a:solidFill>
                <a:srgbClr val="000000"/>
              </a:solidFill>
              <a:effectLst/>
              <a:latin typeface="Arial"/>
              <a:ea typeface="Arial"/>
              <a:cs typeface="Arial"/>
              <a:sym typeface="Arial"/>
            </a:endParaRPr>
          </a:p>
          <a:p>
            <a:pPr lvl="0"/>
            <a:r>
              <a:rPr lang="en-US" sz="1100" b="0" i="0" u="none" strike="noStrike" cap="none">
                <a:solidFill>
                  <a:srgbClr val="000000"/>
                </a:solidFill>
                <a:effectLst/>
                <a:latin typeface="Arial"/>
                <a:ea typeface="Arial"/>
                <a:cs typeface="Arial"/>
                <a:sym typeface="Arial"/>
              </a:rPr>
              <a:t>EOY Redeem Raffle – use 100% of points (clears out all points) – Use of points that are meaningful and start new year over fresh</a:t>
            </a:r>
            <a:endParaRPr lang="en-US" sz="1050" b="0" i="0" u="none" strike="noStrike" cap="none">
              <a:solidFill>
                <a:srgbClr val="000000"/>
              </a:solidFill>
              <a:effectLst/>
              <a:latin typeface="Arial"/>
              <a:ea typeface="Arial"/>
              <a:cs typeface="Arial"/>
              <a:sym typeface="Arial"/>
            </a:endParaRPr>
          </a:p>
          <a:p>
            <a:pPr marL="139700" indent="0">
              <a:buNone/>
            </a:pPr>
            <a:endParaRPr lang="en-US"/>
          </a:p>
        </p:txBody>
      </p:sp>
    </p:spTree>
    <p:extLst>
      <p:ext uri="{BB962C8B-B14F-4D97-AF65-F5344CB8AC3E}">
        <p14:creationId xmlns:p14="http://schemas.microsoft.com/office/powerpoint/2010/main" val="1358828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endParaRPr lang="en-US"/>
          </a:p>
        </p:txBody>
      </p:sp>
    </p:spTree>
    <p:extLst>
      <p:ext uri="{BB962C8B-B14F-4D97-AF65-F5344CB8AC3E}">
        <p14:creationId xmlns:p14="http://schemas.microsoft.com/office/powerpoint/2010/main" val="3744285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From the raffle/drawing tab, we can add new drawings or edit what we have created. (CLICK)</a:t>
            </a:r>
          </a:p>
          <a:p>
            <a:r>
              <a:rPr lang="en-US"/>
              <a:t>Only admin and redeem admin can edit school raffles/drawings. (CLICK)</a:t>
            </a:r>
          </a:p>
          <a:p>
            <a:r>
              <a:rPr lang="en-US"/>
              <a:t>In this drop-down, we can select the raffle/drawing. </a:t>
            </a:r>
          </a:p>
        </p:txBody>
      </p:sp>
    </p:spTree>
    <p:extLst>
      <p:ext uri="{BB962C8B-B14F-4D97-AF65-F5344CB8AC3E}">
        <p14:creationId xmlns:p14="http://schemas.microsoft.com/office/powerpoint/2010/main" val="719199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When we select a raffle or drawing, we can see the registered students at the bottom.  (CLICK)</a:t>
            </a:r>
          </a:p>
          <a:p>
            <a:r>
              <a:rPr lang="en-US"/>
              <a:t>You can also remove students or add students here, if needed (CLICK)</a:t>
            </a:r>
          </a:p>
          <a:p>
            <a:r>
              <a:rPr lang="en-US"/>
              <a:t>When we are ready to run the raffle, we can select run raffle/drawing (CLICK)</a:t>
            </a:r>
          </a:p>
          <a:p>
            <a:r>
              <a:rPr lang="en-US"/>
              <a:t>Be sure the animated option is selected to hear the drum roll and see the confetti.  This can only be done on the day of the raffle/drawing.  </a:t>
            </a:r>
          </a:p>
        </p:txBody>
      </p:sp>
    </p:spTree>
    <p:extLst>
      <p:ext uri="{BB962C8B-B14F-4D97-AF65-F5344CB8AC3E}">
        <p14:creationId xmlns:p14="http://schemas.microsoft.com/office/powerpoint/2010/main" val="3192795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D95F0-9273-B28C-7525-4DC32F52C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C3F8C-4B81-0A5A-A01F-F184995F3DE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602D041-BC0A-8382-EE32-A738C809207A}"/>
              </a:ext>
            </a:extLst>
          </p:cNvPr>
          <p:cNvSpPr>
            <a:spLocks noGrp="1"/>
          </p:cNvSpPr>
          <p:nvPr>
            <p:ph type="body" idx="1"/>
          </p:nvPr>
        </p:nvSpPr>
        <p:spPr/>
        <p:txBody>
          <a:bodyPr/>
          <a:lstStyle/>
          <a:p>
            <a:pPr marL="139700" indent="0">
              <a:buNone/>
            </a:pPr>
            <a:r>
              <a:rPr lang="en-US"/>
              <a:t>As I mentioned before, you can also checkout from the groups page.  This can easily be done by selecting the Redeem </a:t>
            </a:r>
            <a:r>
              <a:rPr lang="en-US" b="1"/>
              <a:t>MENU</a:t>
            </a:r>
            <a:r>
              <a:rPr lang="en-US"/>
              <a:t>.  </a:t>
            </a:r>
          </a:p>
        </p:txBody>
      </p:sp>
    </p:spTree>
    <p:extLst>
      <p:ext uri="{BB962C8B-B14F-4D97-AF65-F5344CB8AC3E}">
        <p14:creationId xmlns:p14="http://schemas.microsoft.com/office/powerpoint/2010/main" val="1823733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A7AD1-F701-1BF1-8DDC-5C4E5B7B65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B2700-F526-DB5E-7606-FC612DA8846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9511B58-5CEF-2223-236B-0C7FE3813AF3}"/>
              </a:ext>
            </a:extLst>
          </p:cNvPr>
          <p:cNvSpPr>
            <a:spLocks noGrp="1"/>
          </p:cNvSpPr>
          <p:nvPr>
            <p:ph type="body" idx="1"/>
          </p:nvPr>
        </p:nvSpPr>
        <p:spPr/>
        <p:txBody>
          <a:bodyPr/>
          <a:lstStyle/>
          <a:p>
            <a:pPr marL="139700" indent="0">
              <a:buNone/>
            </a:pPr>
            <a:r>
              <a:rPr lang="en-US"/>
              <a:t>At the top you will see all of the teacher’s individual redeeming options and at the bottom we can see our school-wide redeeming options.  </a:t>
            </a:r>
          </a:p>
        </p:txBody>
      </p:sp>
    </p:spTree>
    <p:extLst>
      <p:ext uri="{BB962C8B-B14F-4D97-AF65-F5344CB8AC3E}">
        <p14:creationId xmlns:p14="http://schemas.microsoft.com/office/powerpoint/2010/main" val="2112576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Here are some ways we can set up prices in our redeeming options.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5F45DD-339D-43A8-9E8F-383A018DE8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38577699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a:hlinkClick r:id="rId3"/>
              </a:rPr>
              <a:t>Ultimate Incentives List: </a:t>
            </a:r>
            <a:r>
              <a:rPr lang="en-US">
                <a:hlinkClick r:id="rId3"/>
              </a:rPr>
              <a:t>https://www.pbisrewards.com/pbis-incentives/</a:t>
            </a:r>
          </a:p>
          <a:p>
            <a:pPr marL="139700" indent="0">
              <a:buNone/>
            </a:pPr>
            <a:endParaRPr lang="en-US"/>
          </a:p>
        </p:txBody>
      </p:sp>
    </p:spTree>
    <p:extLst>
      <p:ext uri="{BB962C8B-B14F-4D97-AF65-F5344CB8AC3E}">
        <p14:creationId xmlns:p14="http://schemas.microsoft.com/office/powerpoint/2010/main" val="325958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CC577-C6AB-C6A7-AF7A-771530E16E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E22BB4-30B0-33CE-EBC9-1454C923338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8A9390B-A303-6E82-B090-7C64AE9C5DC1}"/>
              </a:ext>
            </a:extLst>
          </p:cNvPr>
          <p:cNvSpPr>
            <a:spLocks noGrp="1"/>
          </p:cNvSpPr>
          <p:nvPr>
            <p:ph type="body" idx="1"/>
          </p:nvPr>
        </p:nvSpPr>
        <p:spPr/>
        <p:txBody>
          <a:bodyPr/>
          <a:lstStyle/>
          <a:p>
            <a:pPr marL="139700" indent="0">
              <a:buNone/>
            </a:pPr>
            <a:r>
              <a:rPr lang="en-US" dirty="0"/>
              <a:t>This is a good time to allow your staff to test their ability to redeem points for students in PBIS Rewards using a test student.  </a:t>
            </a:r>
          </a:p>
        </p:txBody>
      </p:sp>
    </p:spTree>
    <p:extLst>
      <p:ext uri="{BB962C8B-B14F-4D97-AF65-F5344CB8AC3E}">
        <p14:creationId xmlns:p14="http://schemas.microsoft.com/office/powerpoint/2010/main" val="24122106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emf"/><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Master" Target="../slideMasters/slideMaster3.xml"/><Relationship Id="rId4" Type="http://schemas.openxmlformats.org/officeDocument/2006/relationships/image" Target="../media/image24.tif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emf"/><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Master" Target="../slideMasters/slideMaster3.xml"/><Relationship Id="rId4" Type="http://schemas.openxmlformats.org/officeDocument/2006/relationships/image" Target="../media/image24.tiff"/></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emf"/><Relationship Id="rId1" Type="http://schemas.openxmlformats.org/officeDocument/2006/relationships/slideMaster" Target="../slideMasters/slideMaster3.xml"/><Relationship Id="rId4" Type="http://schemas.openxmlformats.org/officeDocument/2006/relationships/image" Target="../media/image26.tiff"/></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621298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253169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3743131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43264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923496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080736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479514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36419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8719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651559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9621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786816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58310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554685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8651741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683467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7"/>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316581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2721390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2"/>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3" y="4573521"/>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35048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2"/>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4" y="503296"/>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2" y="4878321"/>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3" y="5939667"/>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4"/>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9" y="2"/>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Tree>
    <p:extLst>
      <p:ext uri="{BB962C8B-B14F-4D97-AF65-F5344CB8AC3E}">
        <p14:creationId xmlns:p14="http://schemas.microsoft.com/office/powerpoint/2010/main" val="3157253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9"/>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1"/>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1"/>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7"/>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1"/>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9"/>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9"/>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989137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8"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6"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3"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5843872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9" y="2086351"/>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1" y="2052308"/>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8"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54"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37" marR="0" lvl="0" indent="-285737" algn="l" defTabSz="914354"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6145687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4"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2"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8" y="1907009"/>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2"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7"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2"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6" y="2243675"/>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896258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9"/>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3" y="4010300"/>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8"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7" y="4307380"/>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3" y="4307380"/>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40215780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9"/>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2"/>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70"/>
            <a:ext cx="4491875" cy="1669932"/>
          </a:xfrm>
        </p:spPr>
        <p:txBody>
          <a:bodyPr/>
          <a:lstStyle>
            <a:lvl1pPr marL="285737" indent="-285737">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8"/>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8367317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8"/>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2" y="488006"/>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2"/>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7" y="1248411"/>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5"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1"/>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3479442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4772379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58652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6" y="1936784"/>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4"/>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1" y="3429123"/>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1" y="3836441"/>
            <a:ext cx="4249187" cy="1611859"/>
          </a:xfrm>
        </p:spPr>
        <p:txBody>
          <a:bodyPr/>
          <a:lstStyle>
            <a:lvl1pPr marL="0" indent="0">
              <a:lnSpc>
                <a:spcPct val="100000"/>
              </a:lnSpc>
              <a:buNone/>
              <a:defRPr sz="1400">
                <a:solidFill>
                  <a:schemeClr val="tx2"/>
                </a:solidFill>
              </a:defRPr>
            </a:lvl1pPr>
          </a:lstStyle>
          <a:p>
            <a:pPr marL="0" marR="0" lvl="0" indent="0" algn="l" defTabSz="914354"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3856463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7"/>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2" y="2"/>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2"/>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623555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3"/>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7" y="4216523"/>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7"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7"/>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5"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5" y="4374186"/>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2"/>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3"/>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7965347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7" y="3253"/>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3"/>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80" y="2613029"/>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7"/>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3" y="6354247"/>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7527577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Slide 01">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4">
                    <a:lumMod val="60000"/>
                    <a:lumOff val="40000"/>
                  </a:schemeClr>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spTree>
    <p:extLst>
      <p:ext uri="{BB962C8B-B14F-4D97-AF65-F5344CB8AC3E}">
        <p14:creationId xmlns:p14="http://schemas.microsoft.com/office/powerpoint/2010/main" val="30175296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6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34643288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Slide 03">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1"/>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1" y="4878319"/>
            <a:ext cx="7196497" cy="287575"/>
          </a:xfrm>
        </p:spPr>
        <p:txBody>
          <a:bodyPr>
            <a:normAutofit/>
          </a:bodyPr>
          <a:lstStyle>
            <a:lvl1pPr marL="0" indent="0">
              <a:buNone/>
              <a:defRPr sz="1400" b="1" i="0">
                <a:solidFill>
                  <a:schemeClr val="accent1"/>
                </a:solidFill>
                <a:latin typeface="Rockwell"/>
                <a:ea typeface="Rockwell"/>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Rockwell"/>
                <a:ea typeface="Rockwell"/>
                <a:cs typeface="Rockwell"/>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Rockwell"/>
                <a:ea typeface="Rockwell"/>
                <a:cs typeface="Rockwell"/>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3"/>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8" y="1"/>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13940511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Rockwell"/>
                <a:ea typeface="Rockwell"/>
                <a:cs typeface="Rockwell"/>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1994942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Rockwell"/>
                <a:ea typeface="Rockwell"/>
                <a:cs typeface="Rockwell"/>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0086279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Rockwell"/>
              <a:ea typeface="Rockwell"/>
              <a:cs typeface="Rockwell"/>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3275217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Rockwell"/>
                <a:ea typeface="Rockwell"/>
                <a:cs typeface="Rockwe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Rockwell"/>
                <a:ea typeface="Rockwell"/>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9853310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0B1B8"/>
              </a:gs>
              <a:gs pos="50000">
                <a:srgbClr val="4D5CAC"/>
              </a:gs>
              <a:gs pos="0">
                <a:srgbClr val="573393"/>
              </a:gs>
              <a:gs pos="100000">
                <a:srgbClr val="30B1B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0B1B8"/>
              </a:gs>
              <a:gs pos="50000">
                <a:srgbClr val="4D5CAC"/>
              </a:gs>
              <a:gs pos="0">
                <a:srgbClr val="573393"/>
              </a:gs>
              <a:gs pos="100000">
                <a:srgbClr val="30B1B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Rockwell"/>
                <a:ea typeface="Rockwell"/>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Rockwell"/>
                <a:ea typeface="Rockwell"/>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2668865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Rockwell"/>
                <a:ea typeface="Rockwell"/>
                <a:cs typeface="Rockwell"/>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Rockwell"/>
                <a:ea typeface="Rockwell"/>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0372043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Rockwell"/>
                <a:ea typeface="Rockwell"/>
                <a:cs typeface="Rockwe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7002605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65000"/>
                  </a:schemeClr>
                </a:solidFill>
                <a:latin typeface="Rockwell"/>
                <a:ea typeface="Rockwell"/>
              </a:rPr>
              <a:t>©2024 Navigate360</a:t>
            </a:r>
            <a:endParaRPr lang="en-US" sz="1100" b="1" dirty="0">
              <a:solidFill>
                <a:schemeClr val="bg1">
                  <a:lumMod val="65000"/>
                </a:schemeClr>
              </a:solidFill>
              <a:latin typeface="Rockwell"/>
              <a:ea typeface="Rockwell"/>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6181558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30B1B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952102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5"/>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Rockwell"/>
                <a:ea typeface="Rockwell"/>
                <a:cs typeface="Rockwell"/>
              </a:rPr>
              <a:t>Lorem ipsum dolor sit </a:t>
            </a:r>
            <a:r>
              <a:rPr kumimoji="0" lang="en-US" sz="1400" u="none" strike="noStrike" kern="1200" cap="none" spc="0" normalizeH="0" baseline="0" noProof="0" err="1">
                <a:ln>
                  <a:noFill/>
                </a:ln>
                <a:solidFill>
                  <a:srgbClr val="535659"/>
                </a:solidFill>
                <a:effectLst/>
                <a:uLnTx/>
                <a:uFillTx/>
                <a:latin typeface="Rockwell"/>
                <a:ea typeface="Rockwell"/>
                <a:cs typeface="Rockwell"/>
              </a:rPr>
              <a:t>amet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consectetur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adipiscing</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elit</a:t>
            </a:r>
            <a:r>
              <a:rPr kumimoji="0" lang="en-US" sz="1400" u="none" strike="noStrike" kern="1200" cap="none" spc="0" normalizeH="0" baseline="0" noProof="0">
                <a:ln>
                  <a:noFill/>
                </a:ln>
                <a:solidFill>
                  <a:srgbClr val="535659"/>
                </a:solidFill>
                <a:effectLst/>
                <a:uLnTx/>
                <a:uFillTx/>
                <a:latin typeface="Rockwell"/>
                <a:ea typeface="Rockwell"/>
                <a:cs typeface="Rockwell"/>
              </a:rPr>
              <a:t>, sed do </a:t>
            </a:r>
            <a:r>
              <a:rPr kumimoji="0" lang="en-US" sz="1400" u="none" strike="noStrike" kern="1200" cap="none" spc="0" normalizeH="0" baseline="0" noProof="0" err="1">
                <a:ln>
                  <a:noFill/>
                </a:ln>
                <a:solidFill>
                  <a:srgbClr val="535659"/>
                </a:solidFill>
                <a:effectLst/>
                <a:uLnTx/>
                <a:uFillTx/>
                <a:latin typeface="Rockwell"/>
                <a:ea typeface="Rockwell"/>
                <a:cs typeface="Rockwell"/>
              </a:rPr>
              <a:t>eiusmod</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tempor</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incididunt</a:t>
            </a:r>
            <a:r>
              <a:rPr kumimoji="0" lang="en-US" sz="1400" u="none" strike="noStrike" kern="1200" cap="none" spc="0" normalizeH="0" baseline="0" noProof="0">
                <a:ln>
                  <a:noFill/>
                </a:ln>
                <a:solidFill>
                  <a:srgbClr val="535659"/>
                </a:solidFill>
                <a:effectLst/>
                <a:uLnTx/>
                <a:uFillTx/>
                <a:latin typeface="Rockwell"/>
                <a:ea typeface="Rockwell"/>
                <a:cs typeface="Rockwell"/>
              </a:rPr>
              <a:t> </a:t>
            </a:r>
            <a:br>
              <a:rPr kumimoji="0" lang="en-US" sz="1400" u="none" strike="noStrike" kern="1200" cap="none" spc="0" normalizeH="0" baseline="0" noProof="0">
                <a:ln>
                  <a:noFill/>
                </a:ln>
                <a:solidFill>
                  <a:srgbClr val="535659"/>
                </a:solidFill>
                <a:effectLst/>
                <a:uLnTx/>
                <a:uFillTx/>
                <a:latin typeface="Rockwell"/>
                <a:ea typeface="Rockwell"/>
                <a:cs typeface="Rockwell"/>
              </a:rPr>
            </a:br>
            <a:r>
              <a:rPr kumimoji="0" lang="en-US" sz="1400" u="none" strike="noStrike" kern="1200" cap="none" spc="0" normalizeH="0" baseline="0" noProof="0" err="1">
                <a:ln>
                  <a:noFill/>
                </a:ln>
                <a:solidFill>
                  <a:srgbClr val="535659"/>
                </a:solidFill>
                <a:effectLst/>
                <a:uLnTx/>
                <a:uFillTx/>
                <a:latin typeface="Rockwell"/>
                <a:ea typeface="Rockwell"/>
                <a:cs typeface="Rockwell"/>
              </a:rPr>
              <a:t>ut</a:t>
            </a:r>
            <a:r>
              <a:rPr kumimoji="0" lang="en-US" sz="1400" u="none" strike="noStrike" kern="1200" cap="none" spc="0" normalizeH="0" baseline="0" noProof="0">
                <a:ln>
                  <a:noFill/>
                </a:ln>
                <a:solidFill>
                  <a:srgbClr val="535659"/>
                </a:solidFill>
                <a:effectLst/>
                <a:uLnTx/>
                <a:uFillTx/>
                <a:latin typeface="Rockwell"/>
                <a:ea typeface="Rockwell"/>
                <a:cs typeface="Rockwell"/>
              </a:rPr>
              <a:t> labore et dolore magna </a:t>
            </a:r>
            <a:r>
              <a:rPr kumimoji="0" lang="en-US" sz="1400" u="none" strike="noStrike" kern="1200" cap="none" spc="0" normalizeH="0" baseline="0" noProof="0" err="1">
                <a:ln>
                  <a:noFill/>
                </a:ln>
                <a:solidFill>
                  <a:srgbClr val="535659"/>
                </a:solidFill>
                <a:effectLst/>
                <a:uLnTx/>
                <a:uFillTx/>
                <a:latin typeface="Rockwell"/>
                <a:ea typeface="Rockwell"/>
                <a:cs typeface="Rockwell"/>
              </a:rPr>
              <a:t>aliqua</a:t>
            </a:r>
            <a:r>
              <a:rPr kumimoji="0" lang="en-US" sz="1400" u="none" strike="noStrike" kern="1200" cap="none" spc="0" normalizeH="0" baseline="0" noProof="0">
                <a:ln>
                  <a:noFill/>
                </a:ln>
                <a:solidFill>
                  <a:srgbClr val="535659"/>
                </a:solidFill>
                <a:effectLst/>
                <a:uLnTx/>
                <a:uFillTx/>
                <a:latin typeface="Rockwell"/>
                <a:ea typeface="Rockwell"/>
                <a:cs typeface="Rockwell"/>
              </a:rPr>
              <a:t>. Ut </a:t>
            </a:r>
            <a:r>
              <a:rPr kumimoji="0" lang="en-US" sz="1400" u="none" strike="noStrike" kern="1200" cap="none" spc="0" normalizeH="0" baseline="0" noProof="0" err="1">
                <a:ln>
                  <a:noFill/>
                </a:ln>
                <a:solidFill>
                  <a:srgbClr val="535659"/>
                </a:solidFill>
                <a:effectLst/>
                <a:uLnTx/>
                <a:uFillTx/>
                <a:latin typeface="Rockwell"/>
                <a:ea typeface="Rockwell"/>
                <a:cs typeface="Rockwell"/>
              </a:rPr>
              <a:t>enim</a:t>
            </a:r>
            <a:r>
              <a:rPr kumimoji="0" lang="en-US" sz="1400" u="none" strike="noStrike" kern="1200" cap="none" spc="0" normalizeH="0" baseline="0" noProof="0">
                <a:ln>
                  <a:noFill/>
                </a:ln>
                <a:solidFill>
                  <a:srgbClr val="535659"/>
                </a:solidFill>
                <a:effectLst/>
                <a:uLnTx/>
                <a:uFillTx/>
                <a:latin typeface="Rockwell"/>
                <a:ea typeface="Rockwell"/>
                <a:cs typeface="Rockwell"/>
              </a:rPr>
              <a:t> ad minim </a:t>
            </a:r>
            <a:r>
              <a:rPr kumimoji="0" lang="en-US" sz="1400" u="none" strike="noStrike" kern="1200" cap="none" spc="0" normalizeH="0" baseline="0" noProof="0" err="1">
                <a:ln>
                  <a:noFill/>
                </a:ln>
                <a:solidFill>
                  <a:srgbClr val="535659"/>
                </a:solidFill>
                <a:effectLst/>
                <a:uLnTx/>
                <a:uFillTx/>
                <a:latin typeface="Rockwell"/>
                <a:ea typeface="Rockwell"/>
                <a:cs typeface="Rockwell"/>
              </a:rPr>
              <a:t>veniam</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quis</a:t>
            </a:r>
            <a:r>
              <a:rPr kumimoji="0" lang="en-US" sz="1400" u="none" strike="noStrike" kern="1200" cap="none" spc="0" normalizeH="0" baseline="0" noProof="0">
                <a:ln>
                  <a:noFill/>
                </a:ln>
                <a:solidFill>
                  <a:srgbClr val="535659"/>
                </a:solidFill>
                <a:effectLst/>
                <a:uLnTx/>
                <a:uFillTx/>
                <a:latin typeface="Rockwell"/>
                <a:ea typeface="Rockwell"/>
                <a:cs typeface="Rockwell"/>
              </a:rPr>
              <a:t> </a:t>
            </a:r>
            <a:r>
              <a:rPr kumimoji="0" lang="en-US" sz="1400" u="none" strike="noStrike" kern="1200" cap="none" spc="0" normalizeH="0" baseline="0" noProof="0" err="1">
                <a:ln>
                  <a:noFill/>
                </a:ln>
                <a:solidFill>
                  <a:srgbClr val="535659"/>
                </a:solidFill>
                <a:effectLst/>
                <a:uLnTx/>
                <a:uFillTx/>
                <a:latin typeface="Rockwell"/>
                <a:ea typeface="Rockwell"/>
                <a:cs typeface="Rockwell"/>
              </a:rPr>
              <a:t>nostrud</a:t>
            </a:r>
            <a:r>
              <a:rPr kumimoji="0" lang="en-US" sz="1400" u="none" strike="noStrike" kern="1200" cap="none" spc="0" normalizeH="0" baseline="0" noProof="0">
                <a:ln>
                  <a:noFill/>
                </a:ln>
                <a:solidFill>
                  <a:srgbClr val="535659"/>
                </a:solidFill>
                <a:effectLst/>
                <a:uLnTx/>
                <a:uFillTx/>
                <a:latin typeface="Rockwell"/>
                <a:ea typeface="Rockwell"/>
                <a:cs typeface="Rockwell"/>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Rockwell"/>
                <a:ea typeface="Rockwell"/>
              </a:rPr>
              <a:t>©2024 Navigate360</a:t>
            </a:r>
            <a:endParaRPr lang="en-US" sz="1100" b="1" dirty="0">
              <a:solidFill>
                <a:srgbClr val="535659"/>
              </a:solidFill>
              <a:latin typeface="Rockwell"/>
              <a:ea typeface="Rockwell"/>
            </a:endParaRPr>
          </a:p>
        </p:txBody>
      </p:sp>
    </p:spTree>
    <p:extLst>
      <p:ext uri="{BB962C8B-B14F-4D97-AF65-F5344CB8AC3E}">
        <p14:creationId xmlns:p14="http://schemas.microsoft.com/office/powerpoint/2010/main" val="32628398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8943445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0B1B8"/>
            </a:gs>
            <a:gs pos="50000">
              <a:srgbClr val="4D5CAC"/>
            </a:gs>
            <a:gs pos="0">
              <a:srgbClr val="573393"/>
            </a:gs>
            <a:gs pos="100000">
              <a:srgbClr val="30B1B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Rockwell"/>
                <a:ea typeface="Rockwell"/>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Rockwell"/>
                <a:ea typeface="Rockwell"/>
                <a:cs typeface="Rockwell"/>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Rockwell"/>
                <a:ea typeface="Rockwell"/>
              </a:rPr>
              <a:t>©2024 Navigate360</a:t>
            </a:r>
            <a:endParaRPr lang="en-US" sz="1100" b="1" dirty="0">
              <a:solidFill>
                <a:schemeClr val="bg1">
                  <a:lumMod val="75000"/>
                </a:schemeClr>
              </a:solidFill>
              <a:latin typeface="Rockwell"/>
              <a:ea typeface="Rockwell"/>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5891412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01">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bg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4">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spTree>
    <p:extLst>
      <p:ext uri="{BB962C8B-B14F-4D97-AF65-F5344CB8AC3E}">
        <p14:creationId xmlns:p14="http://schemas.microsoft.com/office/powerpoint/2010/main" val="2511653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02">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A5A36647-AF86-2CA1-DE5B-6C78A5A6ABB6}"/>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0" y="1"/>
            <a:ext cx="12192000" cy="6858000"/>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042161"/>
            <a:ext cx="9829800" cy="2235201"/>
          </a:xfrm>
        </p:spPr>
        <p:txBody>
          <a:bodyPr lIns="90000" anchor="t">
            <a:noAutofit/>
          </a:bodyPr>
          <a:lstStyle>
            <a:lvl1pPr algn="l">
              <a:defRPr sz="7200">
                <a:solidFill>
                  <a:schemeClr val="tx1"/>
                </a:solidFill>
              </a:defRPr>
            </a:lvl1pPr>
          </a:lstStyle>
          <a:p>
            <a:r>
              <a:rPr lang="en-US"/>
              <a:t>Presentation Title</a:t>
            </a:r>
            <a:br>
              <a:rPr lang="en-US"/>
            </a:br>
            <a:r>
              <a:rPr lang="en-US"/>
              <a:t>Goes Here</a:t>
            </a:r>
          </a:p>
        </p:txBody>
      </p:sp>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63602" y="4573519"/>
            <a:ext cx="9845039"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6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3" name="Picture 2">
            <a:extLst>
              <a:ext uri="{FF2B5EF4-FFF2-40B4-BE49-F238E27FC236}">
                <a16:creationId xmlns:a16="http://schemas.microsoft.com/office/drawing/2014/main" id="{8988BDC5-4250-30C3-C90E-B58758AF6C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28917" y="484095"/>
            <a:ext cx="3881171" cy="1312816"/>
          </a:xfrm>
          <a:prstGeom prst="rect">
            <a:avLst/>
          </a:prstGeom>
        </p:spPr>
      </p:pic>
      <p:pic>
        <p:nvPicPr>
          <p:cNvPr id="5" name="Picture 4">
            <a:extLst>
              <a:ext uri="{FF2B5EF4-FFF2-40B4-BE49-F238E27FC236}">
                <a16:creationId xmlns:a16="http://schemas.microsoft.com/office/drawing/2014/main" id="{1A374834-2B5B-4303-F136-D35F7CEFB99E}"/>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6427553" y="3223781"/>
            <a:ext cx="5764448" cy="3634219"/>
          </a:xfrm>
          <a:prstGeom prst="rect">
            <a:avLst/>
          </a:prstGeom>
          <a:effectLst/>
        </p:spPr>
      </p:pic>
    </p:spTree>
    <p:extLst>
      <p:ext uri="{BB962C8B-B14F-4D97-AF65-F5344CB8AC3E}">
        <p14:creationId xmlns:p14="http://schemas.microsoft.com/office/powerpoint/2010/main" val="41799401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lide 03">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3" name="Round Same Side Corner Rectangle 2">
            <a:extLst>
              <a:ext uri="{FF2B5EF4-FFF2-40B4-BE49-F238E27FC236}">
                <a16:creationId xmlns:a16="http://schemas.microsoft.com/office/drawing/2014/main" id="{6517CD2C-037D-3AEE-C549-778866DCD629}"/>
              </a:ext>
            </a:extLst>
          </p:cNvPr>
          <p:cNvSpPr/>
          <p:nvPr userDrawn="1"/>
        </p:nvSpPr>
        <p:spPr>
          <a:xfrm rot="5400000">
            <a:off x="3175809" y="-2444293"/>
            <a:ext cx="4910739" cy="11262364"/>
          </a:xfrm>
          <a:prstGeom prst="round2SameRect">
            <a:avLst>
              <a:gd name="adj1" fmla="val 3355"/>
              <a:gd name="adj2" fmla="val 0"/>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2346961"/>
            <a:ext cx="7178040" cy="2235201"/>
          </a:xfrm>
        </p:spPr>
        <p:txBody>
          <a:bodyPr lIns="90000" anchor="t">
            <a:noAutofit/>
          </a:bodyPr>
          <a:lstStyle>
            <a:lvl1pPr algn="l">
              <a:defRPr sz="6000">
                <a:solidFill>
                  <a:schemeClr val="tx1"/>
                </a:solidFill>
              </a:defRPr>
            </a:lvl1pPr>
          </a:lstStyle>
          <a:p>
            <a:r>
              <a:rPr lang="en-US"/>
              <a:t>Presentation Title</a:t>
            </a:r>
            <a:br>
              <a:rPr lang="en-US"/>
            </a:br>
            <a:r>
              <a:rPr lang="en-US"/>
              <a:t>Goes Here</a:t>
            </a:r>
          </a:p>
        </p:txBody>
      </p:sp>
      <p:pic>
        <p:nvPicPr>
          <p:cNvPr id="8" name="Picture 7" descr="A black background with white text and white text&#10;&#10;Description automatically generated">
            <a:extLst>
              <a:ext uri="{FF2B5EF4-FFF2-40B4-BE49-F238E27FC236}">
                <a16:creationId xmlns:a16="http://schemas.microsoft.com/office/drawing/2014/main" id="{F3FD823C-DC18-2D77-313F-95E0C8E95D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09453" y="503295"/>
            <a:ext cx="3827417" cy="1191907"/>
          </a:xfrm>
          <a:prstGeom prst="rect">
            <a:avLst/>
          </a:prstGeom>
        </p:spPr>
      </p:pic>
      <p:sp>
        <p:nvSpPr>
          <p:cNvPr id="14" name="Text Placeholder 13">
            <a:extLst>
              <a:ext uri="{FF2B5EF4-FFF2-40B4-BE49-F238E27FC236}">
                <a16:creationId xmlns:a16="http://schemas.microsoft.com/office/drawing/2014/main" id="{F78621F3-1EBB-C96A-9FAD-488F043B6BCD}"/>
              </a:ext>
            </a:extLst>
          </p:cNvPr>
          <p:cNvSpPr>
            <a:spLocks noGrp="1"/>
          </p:cNvSpPr>
          <p:nvPr>
            <p:ph type="body" sz="quarter" idx="10" hasCustomPrompt="1"/>
          </p:nvPr>
        </p:nvSpPr>
        <p:spPr>
          <a:xfrm>
            <a:off x="812821" y="4878319"/>
            <a:ext cx="7196497" cy="28757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 GOES HERE</a:t>
            </a:r>
          </a:p>
        </p:txBody>
      </p:sp>
      <p:sp>
        <p:nvSpPr>
          <p:cNvPr id="15" name="Text Placeholder 13">
            <a:extLst>
              <a:ext uri="{FF2B5EF4-FFF2-40B4-BE49-F238E27FC236}">
                <a16:creationId xmlns:a16="http://schemas.microsoft.com/office/drawing/2014/main" id="{BFB5F6C0-D87D-B518-B8DC-364B38DF3425}"/>
              </a:ext>
            </a:extLst>
          </p:cNvPr>
          <p:cNvSpPr>
            <a:spLocks noGrp="1"/>
          </p:cNvSpPr>
          <p:nvPr>
            <p:ph type="body" sz="quarter" idx="11" hasCustomPrompt="1"/>
          </p:nvPr>
        </p:nvSpPr>
        <p:spPr>
          <a:xfrm>
            <a:off x="863602" y="5939666"/>
            <a:ext cx="9845039" cy="287575"/>
          </a:xfrm>
        </p:spPr>
        <p:txBody>
          <a:bodyPr>
            <a:normAutofit/>
          </a:bodyPr>
          <a:lstStyle>
            <a:lvl1pPr marL="0" indent="0">
              <a:buNone/>
              <a:defRPr sz="1400" b="0" i="0">
                <a:solidFill>
                  <a:schemeClr val="bg1">
                    <a:lumMod val="75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Version </a:t>
            </a:r>
            <a:r>
              <a:rPr kumimoji="0" lang="en-US" sz="1400" u="none" strike="noStrike" kern="1200" cap="none" spc="0" normalizeH="0" baseline="0" noProof="0">
                <a:ln>
                  <a:noFill/>
                </a:ln>
                <a:solidFill>
                  <a:schemeClr val="bg1">
                    <a:lumMod val="65000"/>
                  </a:schemeClr>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Date</a:t>
            </a:r>
            <a:endParaRPr lang="en-US"/>
          </a:p>
        </p:txBody>
      </p:sp>
      <p:pic>
        <p:nvPicPr>
          <p:cNvPr id="4" name="Picture 3">
            <a:extLst>
              <a:ext uri="{FF2B5EF4-FFF2-40B4-BE49-F238E27FC236}">
                <a16:creationId xmlns:a16="http://schemas.microsoft.com/office/drawing/2014/main" id="{B25C465E-0FF7-C82A-72A7-21E2EADBA53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58490" y="578153"/>
            <a:ext cx="5884588" cy="1832535"/>
          </a:xfrm>
          <a:prstGeom prst="rect">
            <a:avLst/>
          </a:prstGeom>
        </p:spPr>
      </p:pic>
      <p:sp>
        <p:nvSpPr>
          <p:cNvPr id="21" name="Picture Placeholder 20">
            <a:extLst>
              <a:ext uri="{FF2B5EF4-FFF2-40B4-BE49-F238E27FC236}">
                <a16:creationId xmlns:a16="http://schemas.microsoft.com/office/drawing/2014/main" id="{E93C17D5-D0BA-994D-8B3C-F0BEA612B081}"/>
              </a:ext>
            </a:extLst>
          </p:cNvPr>
          <p:cNvSpPr>
            <a:spLocks noGrp="1"/>
          </p:cNvSpPr>
          <p:nvPr>
            <p:ph type="pic" sz="quarter" idx="12" hasCustomPrompt="1"/>
          </p:nvPr>
        </p:nvSpPr>
        <p:spPr>
          <a:xfrm>
            <a:off x="8389698" y="1"/>
            <a:ext cx="3802303" cy="5112327"/>
          </a:xfrm>
          <a:custGeom>
            <a:avLst/>
            <a:gdLst>
              <a:gd name="connsiteX0" fmla="*/ 0 w 3802303"/>
              <a:gd name="connsiteY0" fmla="*/ 0 h 5112326"/>
              <a:gd name="connsiteX1" fmla="*/ 3802303 w 3802303"/>
              <a:gd name="connsiteY1" fmla="*/ 0 h 5112326"/>
              <a:gd name="connsiteX2" fmla="*/ 3802303 w 3802303"/>
              <a:gd name="connsiteY2" fmla="*/ 5112326 h 5112326"/>
              <a:gd name="connsiteX3" fmla="*/ 248842 w 3802303"/>
              <a:gd name="connsiteY3" fmla="*/ 5112326 h 5112326"/>
              <a:gd name="connsiteX4" fmla="*/ 0 w 3802303"/>
              <a:gd name="connsiteY4" fmla="*/ 4863484 h 511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03" h="5112326">
                <a:moveTo>
                  <a:pt x="0" y="0"/>
                </a:moveTo>
                <a:lnTo>
                  <a:pt x="3802303" y="0"/>
                </a:lnTo>
                <a:lnTo>
                  <a:pt x="3802303" y="5112326"/>
                </a:lnTo>
                <a:lnTo>
                  <a:pt x="248842" y="5112326"/>
                </a:lnTo>
                <a:cubicBezTo>
                  <a:pt x="111410" y="5112326"/>
                  <a:pt x="0" y="5000916"/>
                  <a:pt x="0" y="4863484"/>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Tree>
    <p:extLst>
      <p:ext uri="{BB962C8B-B14F-4D97-AF65-F5344CB8AC3E}">
        <p14:creationId xmlns:p14="http://schemas.microsoft.com/office/powerpoint/2010/main" val="10115485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6070879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7761551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609143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1594999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09420705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1554536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8314541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0848944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ext and Image 03">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2"/>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8C41C68A-1D9B-8349-B4B4-5A0D9E088F7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22831294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ext and Image 04">
    <p:bg>
      <p:bgPr>
        <a:solidFill>
          <a:srgbClr val="F6F9F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p:txBody>
          <a:bodyPr/>
          <a:lstStyle>
            <a:lvl1pPr>
              <a:defRPr>
                <a:solidFill>
                  <a:srgbClr val="535659"/>
                </a:solidFill>
              </a:defRPr>
            </a:lvl1pPr>
          </a:lstStyle>
          <a:p>
            <a:fld id="{782385AF-9A25-8240-96E0-9B7F83DBF2E7}" type="slidenum">
              <a:rPr lang="en-US" smtClean="0"/>
              <a:pPr/>
              <a:t>‹#›</a:t>
            </a:fld>
            <a:endParaRPr lang="en-US"/>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accent5"/>
                </a:solidFill>
              </a:defRPr>
            </a:lvl1pPr>
          </a:lstStyle>
          <a:p>
            <a:r>
              <a:rPr lang="en-US"/>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5"/>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tx1"/>
                </a:solidFill>
              </a:defRPr>
            </a:lvl1pPr>
          </a:lstStyle>
          <a:p>
            <a:r>
              <a:rPr lang="en-US"/>
              <a:t>Title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5"/>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tx2"/>
                </a:solidFill>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4A12B7A0-B0D8-4523-A54C-735CB7F133D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Tree>
    <p:extLst>
      <p:ext uri="{BB962C8B-B14F-4D97-AF65-F5344CB8AC3E}">
        <p14:creationId xmlns:p14="http://schemas.microsoft.com/office/powerpoint/2010/main" val="6530530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6747670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49859913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 Columns">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852775"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852775"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7" name="Oval 6">
            <a:extLst>
              <a:ext uri="{FF2B5EF4-FFF2-40B4-BE49-F238E27FC236}">
                <a16:creationId xmlns:a16="http://schemas.microsoft.com/office/drawing/2014/main" id="{224FBFFA-645F-2AF1-DF4C-E3D3DDC4F0C7}"/>
              </a:ext>
            </a:extLst>
          </p:cNvPr>
          <p:cNvSpPr/>
          <p:nvPr userDrawn="1"/>
        </p:nvSpPr>
        <p:spPr>
          <a:xfrm>
            <a:off x="890875" y="2487712"/>
            <a:ext cx="673332" cy="673331"/>
          </a:xfrm>
          <a:prstGeom prst="ellipse">
            <a:avLst/>
          </a:prstGeom>
          <a:solidFill>
            <a:srgbClr val="5E249F"/>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0" name="Text Placeholder 10">
            <a:extLst>
              <a:ext uri="{FF2B5EF4-FFF2-40B4-BE49-F238E27FC236}">
                <a16:creationId xmlns:a16="http://schemas.microsoft.com/office/drawing/2014/main" id="{890FB44E-8D2A-7EFA-B3C4-374EAC2E045E}"/>
              </a:ext>
            </a:extLst>
          </p:cNvPr>
          <p:cNvSpPr>
            <a:spLocks noGrp="1"/>
          </p:cNvSpPr>
          <p:nvPr>
            <p:ph type="body" sz="quarter" idx="15" hasCustomPrompt="1"/>
          </p:nvPr>
        </p:nvSpPr>
        <p:spPr>
          <a:xfrm>
            <a:off x="9134263"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2" name="Text Placeholder 10">
            <a:extLst>
              <a:ext uri="{FF2B5EF4-FFF2-40B4-BE49-F238E27FC236}">
                <a16:creationId xmlns:a16="http://schemas.microsoft.com/office/drawing/2014/main" id="{15EB4EDC-1C78-7B5F-ACA2-141017542A16}"/>
              </a:ext>
            </a:extLst>
          </p:cNvPr>
          <p:cNvSpPr>
            <a:spLocks noGrp="1"/>
          </p:cNvSpPr>
          <p:nvPr>
            <p:ph type="body" sz="quarter" idx="16" hasCustomPrompt="1"/>
          </p:nvPr>
        </p:nvSpPr>
        <p:spPr>
          <a:xfrm>
            <a:off x="9134263"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13" name="Oval 12">
            <a:extLst>
              <a:ext uri="{FF2B5EF4-FFF2-40B4-BE49-F238E27FC236}">
                <a16:creationId xmlns:a16="http://schemas.microsoft.com/office/drawing/2014/main" id="{91C8C016-DD6C-4AEF-9642-16BB771E053A}"/>
              </a:ext>
            </a:extLst>
          </p:cNvPr>
          <p:cNvSpPr/>
          <p:nvPr userDrawn="1"/>
        </p:nvSpPr>
        <p:spPr>
          <a:xfrm>
            <a:off x="9172362" y="2487712"/>
            <a:ext cx="673332" cy="673331"/>
          </a:xfrm>
          <a:prstGeom prst="ellipse">
            <a:avLst/>
          </a:prstGeom>
          <a:solidFill>
            <a:schemeClr val="bg2"/>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6" name="Text Placeholder 10">
            <a:extLst>
              <a:ext uri="{FF2B5EF4-FFF2-40B4-BE49-F238E27FC236}">
                <a16:creationId xmlns:a16="http://schemas.microsoft.com/office/drawing/2014/main" id="{E5A4C230-0891-6E2F-80B5-832F7B4E0F6F}"/>
              </a:ext>
            </a:extLst>
          </p:cNvPr>
          <p:cNvSpPr>
            <a:spLocks noGrp="1"/>
          </p:cNvSpPr>
          <p:nvPr>
            <p:ph type="body" sz="quarter" idx="17" hasCustomPrompt="1"/>
          </p:nvPr>
        </p:nvSpPr>
        <p:spPr>
          <a:xfrm>
            <a:off x="6373767"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1" name="Text Placeholder 10">
            <a:extLst>
              <a:ext uri="{FF2B5EF4-FFF2-40B4-BE49-F238E27FC236}">
                <a16:creationId xmlns:a16="http://schemas.microsoft.com/office/drawing/2014/main" id="{1D3BC9E3-74B4-A7B8-3D46-8B802C4E6076}"/>
              </a:ext>
            </a:extLst>
          </p:cNvPr>
          <p:cNvSpPr>
            <a:spLocks noGrp="1"/>
          </p:cNvSpPr>
          <p:nvPr>
            <p:ph type="body" sz="quarter" idx="18" hasCustomPrompt="1"/>
          </p:nvPr>
        </p:nvSpPr>
        <p:spPr>
          <a:xfrm>
            <a:off x="6373767"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2" name="Oval 21">
            <a:extLst>
              <a:ext uri="{FF2B5EF4-FFF2-40B4-BE49-F238E27FC236}">
                <a16:creationId xmlns:a16="http://schemas.microsoft.com/office/drawing/2014/main" id="{0E66334E-2771-935D-4281-23338F5188DC}"/>
              </a:ext>
            </a:extLst>
          </p:cNvPr>
          <p:cNvSpPr/>
          <p:nvPr userDrawn="1"/>
        </p:nvSpPr>
        <p:spPr>
          <a:xfrm>
            <a:off x="6411867" y="2487712"/>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3" name="Text Placeholder 10">
            <a:extLst>
              <a:ext uri="{FF2B5EF4-FFF2-40B4-BE49-F238E27FC236}">
                <a16:creationId xmlns:a16="http://schemas.microsoft.com/office/drawing/2014/main" id="{3E641515-289D-454A-D6EC-ADB1B1B90516}"/>
              </a:ext>
            </a:extLst>
          </p:cNvPr>
          <p:cNvSpPr>
            <a:spLocks noGrp="1"/>
          </p:cNvSpPr>
          <p:nvPr>
            <p:ph type="body" sz="quarter" idx="19" hasCustomPrompt="1"/>
          </p:nvPr>
        </p:nvSpPr>
        <p:spPr>
          <a:xfrm>
            <a:off x="3613271"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4" name="Text Placeholder 10">
            <a:extLst>
              <a:ext uri="{FF2B5EF4-FFF2-40B4-BE49-F238E27FC236}">
                <a16:creationId xmlns:a16="http://schemas.microsoft.com/office/drawing/2014/main" id="{F69A077E-49C2-5FE6-2471-CE7BE0D4F004}"/>
              </a:ext>
            </a:extLst>
          </p:cNvPr>
          <p:cNvSpPr>
            <a:spLocks noGrp="1"/>
          </p:cNvSpPr>
          <p:nvPr>
            <p:ph type="body" sz="quarter" idx="20" hasCustomPrompt="1"/>
          </p:nvPr>
        </p:nvSpPr>
        <p:spPr>
          <a:xfrm>
            <a:off x="3613271"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5" name="Oval 24">
            <a:extLst>
              <a:ext uri="{FF2B5EF4-FFF2-40B4-BE49-F238E27FC236}">
                <a16:creationId xmlns:a16="http://schemas.microsoft.com/office/drawing/2014/main" id="{3485C735-8518-1508-A5EB-E0C2D0C53FC9}"/>
              </a:ext>
            </a:extLst>
          </p:cNvPr>
          <p:cNvSpPr/>
          <p:nvPr userDrawn="1"/>
        </p:nvSpPr>
        <p:spPr>
          <a:xfrm>
            <a:off x="3651371" y="2487712"/>
            <a:ext cx="673332" cy="673331"/>
          </a:xfrm>
          <a:prstGeom prst="ellipse">
            <a:avLst/>
          </a:prstGeom>
          <a:solidFill>
            <a:schemeClr val="accent4"/>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4"/>
              </a:solidFill>
              <a:effectLst/>
              <a:uLnTx/>
              <a:uFillTx/>
              <a:latin typeface="Rockwell" panose="02060603020205020403"/>
              <a:ea typeface="+mn-ea"/>
              <a:cs typeface="+mn-cs"/>
            </a:endParaRPr>
          </a:p>
        </p:txBody>
      </p:sp>
      <p:cxnSp>
        <p:nvCxnSpPr>
          <p:cNvPr id="26" name="Straight Connector 25">
            <a:extLst>
              <a:ext uri="{FF2B5EF4-FFF2-40B4-BE49-F238E27FC236}">
                <a16:creationId xmlns:a16="http://schemas.microsoft.com/office/drawing/2014/main" id="{D89D8AAD-91D7-B52B-572E-48D014385728}"/>
              </a:ext>
            </a:extLst>
          </p:cNvPr>
          <p:cNvCxnSpPr>
            <a:cxnSpLocks/>
          </p:cNvCxnSpPr>
          <p:nvPr userDrawn="1"/>
        </p:nvCxnSpPr>
        <p:spPr>
          <a:xfrm>
            <a:off x="34213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F564DFF-9759-31C2-D09D-2333A4D5294E}"/>
              </a:ext>
            </a:extLst>
          </p:cNvPr>
          <p:cNvCxnSpPr>
            <a:cxnSpLocks/>
          </p:cNvCxnSpPr>
          <p:nvPr userDrawn="1"/>
        </p:nvCxnSpPr>
        <p:spPr>
          <a:xfrm>
            <a:off x="61899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6F1BC8E-9CA3-44CB-797B-2AF583C75BBD}"/>
              </a:ext>
            </a:extLst>
          </p:cNvPr>
          <p:cNvCxnSpPr>
            <a:cxnSpLocks/>
          </p:cNvCxnSpPr>
          <p:nvPr userDrawn="1"/>
        </p:nvCxnSpPr>
        <p:spPr>
          <a:xfrm>
            <a:off x="89458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FEDFE8C-8EA3-46E1-EADE-DAF57117B3F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27524C81-44BD-B8D5-E332-66B596EB2AA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569594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Divid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1757407"/>
            <a:ext cx="10515600" cy="2528064"/>
          </a:xfrm>
        </p:spPr>
        <p:txBody>
          <a:bodyPr lIns="90000" anchor="ctr">
            <a:noAutofit/>
          </a:bodyPr>
          <a:lstStyle>
            <a:lvl1pPr algn="l">
              <a:defRPr sz="7200">
                <a:solidFill>
                  <a:schemeClr val="bg1"/>
                </a:solidFill>
              </a:defRPr>
            </a:lvl1pPr>
          </a:lstStyle>
          <a:p>
            <a:r>
              <a:rPr lang="en-US"/>
              <a:t>Section Title</a:t>
            </a:r>
          </a:p>
        </p:txBody>
      </p:sp>
      <p:sp>
        <p:nvSpPr>
          <p:cNvPr id="3" name="TextBox 2">
            <a:extLst>
              <a:ext uri="{FF2B5EF4-FFF2-40B4-BE49-F238E27FC236}">
                <a16:creationId xmlns:a16="http://schemas.microsoft.com/office/drawing/2014/main" id="{BC121421-2862-4B24-5252-2599FD66E7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58D211AD-9EC4-18C4-4417-58A2D7542D2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4894737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Character and Cultur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sense of</a:t>
            </a:r>
            <a:br>
              <a:rPr lang="en-US"/>
            </a:br>
            <a:r>
              <a:rPr lang="en-US"/>
              <a:t>well-being.</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and nurture a positive culture school-</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wide, and turn troubling behavior and necessary discipline into lasting learning.</a:t>
            </a:r>
          </a:p>
        </p:txBody>
      </p:sp>
      <p:sp>
        <p:nvSpPr>
          <p:cNvPr id="3" name="Oval 2">
            <a:extLst>
              <a:ext uri="{FF2B5EF4-FFF2-40B4-BE49-F238E27FC236}">
                <a16:creationId xmlns:a16="http://schemas.microsoft.com/office/drawing/2014/main" id="{7BA66E69-6DD0-1232-FC61-3970F6DF6D5C}"/>
              </a:ext>
            </a:extLst>
          </p:cNvPr>
          <p:cNvSpPr/>
          <p:nvPr userDrawn="1"/>
        </p:nvSpPr>
        <p:spPr>
          <a:xfrm>
            <a:off x="6517179" y="1215743"/>
            <a:ext cx="3857104" cy="3857095"/>
          </a:xfrm>
          <a:prstGeom prst="ellipse">
            <a:avLst/>
          </a:prstGeom>
          <a:gradFill>
            <a:gsLst>
              <a:gs pos="0">
                <a:srgbClr val="5E249F"/>
              </a:gs>
              <a:gs pos="100000">
                <a:schemeClr val="accent2">
                  <a:lumMod val="40000"/>
                  <a:lumOff val="6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5" name="TextBox 4">
            <a:extLst>
              <a:ext uri="{FF2B5EF4-FFF2-40B4-BE49-F238E27FC236}">
                <a16:creationId xmlns:a16="http://schemas.microsoft.com/office/drawing/2014/main" id="{94FE25CF-DED2-D986-93C0-D7C22539CD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91C85341-B095-7768-6C47-ADC0061201A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7882130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Character and Culture Pyramid">
    <p:bg>
      <p:bgPr>
        <a:gradFill>
          <a:gsLst>
            <a:gs pos="0">
              <a:schemeClr val="accent2">
                <a:lumMod val="20000"/>
                <a:lumOff val="80000"/>
                <a:alpha val="50311"/>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pic>
        <p:nvPicPr>
          <p:cNvPr id="5" name="Picture 4">
            <a:extLst>
              <a:ext uri="{FF2B5EF4-FFF2-40B4-BE49-F238E27FC236}">
                <a16:creationId xmlns:a16="http://schemas.microsoft.com/office/drawing/2014/main" id="{F0C2CE14-CD42-20D7-35B0-10AFCEC8F5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Nurture mental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&amp; emotional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well-being</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areas of need, and teach students the skills that are necessary to ensure success in the classroom and beyond with Navigate360’s Character &amp; Culture solutions.</a:t>
            </a:r>
          </a:p>
        </p:txBody>
      </p:sp>
      <p:sp>
        <p:nvSpPr>
          <p:cNvPr id="2" name="TextBox 1">
            <a:extLst>
              <a:ext uri="{FF2B5EF4-FFF2-40B4-BE49-F238E27FC236}">
                <a16:creationId xmlns:a16="http://schemas.microsoft.com/office/drawing/2014/main" id="{34246484-72C6-C6C1-C808-88462764ECD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4C3A407D-A33D-E6B7-2ECB-358B21ED8B0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2522576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haracter and Culture Pyramid Tabs">
    <p:bg>
      <p:bgPr>
        <a:gradFill>
          <a:gsLst>
            <a:gs pos="0">
              <a:schemeClr val="accent2">
                <a:lumMod val="20000"/>
                <a:lumOff val="80000"/>
                <a:alpha val="5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877728" y="4144871"/>
            <a:ext cx="38847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concerns, and give students the sense of well-being at the foundation of a positive and productive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school culture.</a:t>
            </a:r>
          </a:p>
        </p:txBody>
      </p:sp>
      <p:pic>
        <p:nvPicPr>
          <p:cNvPr id="9" name="Picture 8">
            <a:extLst>
              <a:ext uri="{FF2B5EF4-FFF2-40B4-BE49-F238E27FC236}">
                <a16:creationId xmlns:a16="http://schemas.microsoft.com/office/drawing/2014/main" id="{CCB4169B-56C6-E385-BDF1-2238B00E58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80869" y="312816"/>
            <a:ext cx="3218875" cy="3330237"/>
          </a:xfrm>
          <a:prstGeom prst="rect">
            <a:avLst/>
          </a:prstGeom>
        </p:spPr>
      </p:pic>
      <p:sp>
        <p:nvSpPr>
          <p:cNvPr id="15" name="Text Placeholder 14">
            <a:extLst>
              <a:ext uri="{FF2B5EF4-FFF2-40B4-BE49-F238E27FC236}">
                <a16:creationId xmlns:a16="http://schemas.microsoft.com/office/drawing/2014/main" id="{AD18D97E-6FF6-ABE8-8F43-FAF71BDA81E5}"/>
              </a:ext>
            </a:extLst>
          </p:cNvPr>
          <p:cNvSpPr>
            <a:spLocks noGrp="1"/>
          </p:cNvSpPr>
          <p:nvPr>
            <p:ph type="body" sz="quarter" idx="14" hasCustomPrompt="1"/>
          </p:nvPr>
        </p:nvSpPr>
        <p:spPr>
          <a:xfrm>
            <a:off x="877728" y="3604968"/>
            <a:ext cx="3884773" cy="482600"/>
          </a:xfrm>
        </p:spPr>
        <p:txBody>
          <a:bodyPr/>
          <a:lstStyle>
            <a:lvl1pPr marL="0" indent="0">
              <a:buNone/>
              <a:defRPr sz="3000" b="0" i="0">
                <a:solidFill>
                  <a:schemeClr val="tx1"/>
                </a:solidFill>
                <a:latin typeface="Rockwell" panose="02060603020205020403" pitchFamily="18" charset="77"/>
              </a:defRPr>
            </a:lvl1pPr>
          </a:lstStyle>
          <a:p>
            <a:pPr lvl="0"/>
            <a:r>
              <a:rPr lang="en-US"/>
              <a:t>Character &amp; Culture</a:t>
            </a:r>
          </a:p>
        </p:txBody>
      </p:sp>
      <p:sp>
        <p:nvSpPr>
          <p:cNvPr id="16" name="Rounded Rectangle 15">
            <a:extLst>
              <a:ext uri="{FF2B5EF4-FFF2-40B4-BE49-F238E27FC236}">
                <a16:creationId xmlns:a16="http://schemas.microsoft.com/office/drawing/2014/main" id="{4E53FE1D-3043-64DE-41DE-523A99B1ED7B}"/>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ounded Rectangle 17">
            <a:extLst>
              <a:ext uri="{FF2B5EF4-FFF2-40B4-BE49-F238E27FC236}">
                <a16:creationId xmlns:a16="http://schemas.microsoft.com/office/drawing/2014/main" id="{87609ADD-0016-7235-255C-55750EA4B2E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Rounded Rectangle 18">
            <a:extLst>
              <a:ext uri="{FF2B5EF4-FFF2-40B4-BE49-F238E27FC236}">
                <a16:creationId xmlns:a16="http://schemas.microsoft.com/office/drawing/2014/main" id="{C0AE29CA-256D-2985-53FF-13235EC2A092}"/>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Rounded Rectangle 19">
            <a:extLst>
              <a:ext uri="{FF2B5EF4-FFF2-40B4-BE49-F238E27FC236}">
                <a16:creationId xmlns:a16="http://schemas.microsoft.com/office/drawing/2014/main" id="{7772E75E-B27B-8619-1F94-4A505032EE16}"/>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Rounded Rectangle 20">
            <a:extLst>
              <a:ext uri="{FF2B5EF4-FFF2-40B4-BE49-F238E27FC236}">
                <a16:creationId xmlns:a16="http://schemas.microsoft.com/office/drawing/2014/main" id="{BCC7149D-47C0-D633-378D-44E9AADF31B6}"/>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 name="Rounded Rectangle 21">
            <a:extLst>
              <a:ext uri="{FF2B5EF4-FFF2-40B4-BE49-F238E27FC236}">
                <a16:creationId xmlns:a16="http://schemas.microsoft.com/office/drawing/2014/main" id="{1BE17A15-7913-9CD8-9BE6-5F77F9F0CF57}"/>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3" name="Rounded Rectangle 22">
            <a:extLst>
              <a:ext uri="{FF2B5EF4-FFF2-40B4-BE49-F238E27FC236}">
                <a16:creationId xmlns:a16="http://schemas.microsoft.com/office/drawing/2014/main" id="{9A7EE26C-2D9E-925B-51C5-8F2DF0678709}"/>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4" name="Rounded Rectangle 23">
            <a:extLst>
              <a:ext uri="{FF2B5EF4-FFF2-40B4-BE49-F238E27FC236}">
                <a16:creationId xmlns:a16="http://schemas.microsoft.com/office/drawing/2014/main" id="{C4647EA3-081F-F9D1-5590-12D5122DC55D}"/>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6" name="Text Placeholder 25">
            <a:extLst>
              <a:ext uri="{FF2B5EF4-FFF2-40B4-BE49-F238E27FC236}">
                <a16:creationId xmlns:a16="http://schemas.microsoft.com/office/drawing/2014/main" id="{3B2AEF9E-8EFF-F07E-A5DD-B7393EF833B5}"/>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PBIS Rewards</a:t>
            </a:r>
          </a:p>
        </p:txBody>
      </p:sp>
      <p:sp>
        <p:nvSpPr>
          <p:cNvPr id="27" name="Text Placeholder 25">
            <a:extLst>
              <a:ext uri="{FF2B5EF4-FFF2-40B4-BE49-F238E27FC236}">
                <a16:creationId xmlns:a16="http://schemas.microsoft.com/office/drawing/2014/main" id="{CA533246-4345-D91B-A32F-40E35D6AFBD5}"/>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Intervention</a:t>
            </a:r>
          </a:p>
        </p:txBody>
      </p:sp>
      <p:sp>
        <p:nvSpPr>
          <p:cNvPr id="28" name="Text Placeholder 25">
            <a:extLst>
              <a:ext uri="{FF2B5EF4-FFF2-40B4-BE49-F238E27FC236}">
                <a16:creationId xmlns:a16="http://schemas.microsoft.com/office/drawing/2014/main" id="{AFE4E3C5-4CBC-8CDA-4A14-6C1CF1D77331}"/>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Referral System</a:t>
            </a:r>
          </a:p>
        </p:txBody>
      </p:sp>
      <p:sp>
        <p:nvSpPr>
          <p:cNvPr id="29" name="Text Placeholder 25">
            <a:extLst>
              <a:ext uri="{FF2B5EF4-FFF2-40B4-BE49-F238E27FC236}">
                <a16:creationId xmlns:a16="http://schemas.microsoft.com/office/drawing/2014/main" id="{0EDF5A1E-23F0-24B4-A973-FFEBC2D58492}"/>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Mental Health &amp; Prevention</a:t>
            </a:r>
          </a:p>
        </p:txBody>
      </p:sp>
      <p:sp>
        <p:nvSpPr>
          <p:cNvPr id="30" name="Text Placeholder 25">
            <a:extLst>
              <a:ext uri="{FF2B5EF4-FFF2-40B4-BE49-F238E27FC236}">
                <a16:creationId xmlns:a16="http://schemas.microsoft.com/office/drawing/2014/main" id="{D4750170-8BD0-872E-54E8-367A0E6EC75D}"/>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Compass Curriculum:</a:t>
            </a:r>
            <a:br>
              <a:rPr lang="en-US"/>
            </a:br>
            <a:r>
              <a:rPr lang="en-US"/>
              <a:t>Social Emotional Learning</a:t>
            </a:r>
          </a:p>
        </p:txBody>
      </p:sp>
      <p:sp>
        <p:nvSpPr>
          <p:cNvPr id="31" name="Text Placeholder 25">
            <a:extLst>
              <a:ext uri="{FF2B5EF4-FFF2-40B4-BE49-F238E27FC236}">
                <a16:creationId xmlns:a16="http://schemas.microsoft.com/office/drawing/2014/main" id="{7F2B82F7-4FF6-E7F4-4DCA-9807CE92A9EB}"/>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Character Education</a:t>
            </a:r>
          </a:p>
        </p:txBody>
      </p:sp>
      <p:sp>
        <p:nvSpPr>
          <p:cNvPr id="32" name="Text Placeholder 25">
            <a:extLst>
              <a:ext uri="{FF2B5EF4-FFF2-40B4-BE49-F238E27FC236}">
                <a16:creationId xmlns:a16="http://schemas.microsoft.com/office/drawing/2014/main" id="{114B258E-CF44-BAFB-F221-F00D635AD3A5}"/>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Professional Development</a:t>
            </a:r>
          </a:p>
        </p:txBody>
      </p:sp>
      <p:sp>
        <p:nvSpPr>
          <p:cNvPr id="33" name="Text Placeholder 25">
            <a:extLst>
              <a:ext uri="{FF2B5EF4-FFF2-40B4-BE49-F238E27FC236}">
                <a16:creationId xmlns:a16="http://schemas.microsoft.com/office/drawing/2014/main" id="{2962F1DE-06DB-B9B0-D128-56D74A6E6CB6}"/>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Resiliency</a:t>
            </a:r>
          </a:p>
        </p:txBody>
      </p:sp>
      <p:sp>
        <p:nvSpPr>
          <p:cNvPr id="2" name="TextBox 1">
            <a:extLst>
              <a:ext uri="{FF2B5EF4-FFF2-40B4-BE49-F238E27FC236}">
                <a16:creationId xmlns:a16="http://schemas.microsoft.com/office/drawing/2014/main" id="{FBB50AE7-407E-A75C-3A20-D543D38ECA6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AEA8518-079C-1709-F316-477CA1C91DC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978702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Detection and Prevention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Oval 4">
            <a:extLst>
              <a:ext uri="{FF2B5EF4-FFF2-40B4-BE49-F238E27FC236}">
                <a16:creationId xmlns:a16="http://schemas.microsoft.com/office/drawing/2014/main" id="{96BCB4E8-BD57-ABFE-71E4-F20ED9BF53B7}"/>
              </a:ext>
            </a:extLst>
          </p:cNvPr>
          <p:cNvSpPr/>
          <p:nvPr userDrawn="1"/>
        </p:nvSpPr>
        <p:spPr>
          <a:xfrm>
            <a:off x="6517179" y="1215743"/>
            <a:ext cx="3857104" cy="3857095"/>
          </a:xfrm>
          <a:prstGeom prst="ellipse">
            <a:avLst/>
          </a:prstGeom>
          <a:gradFill>
            <a:gsLst>
              <a:gs pos="0">
                <a:schemeClr val="accent4">
                  <a:lumMod val="75000"/>
                </a:schemeClr>
              </a:gs>
              <a:gs pos="100000">
                <a:schemeClr val="accent4">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helping</a:t>
            </a:r>
            <a:br>
              <a:rPr lang="en-US"/>
            </a:br>
            <a:r>
              <a:rPr lang="en-US"/>
              <a:t>hand.</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Implement the protocols and procedures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that prevent harm, stop bullying, and address emerging threats and violence.</a:t>
            </a: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88BDD7F1-027B-27B0-AC09-9C97E40BCE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C56DC6-46DB-5704-B474-F67D4A8EAC1C}"/>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8314778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Detection and Prevention Pyramid">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Offer a</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helping hand.</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 students support to prevent self-harm, put an end to bullying, and stop emerging threats from escalating with Navigate360’s Detection &amp; Prevention solutions.</a:t>
            </a:r>
          </a:p>
        </p:txBody>
      </p:sp>
      <p:sp>
        <p:nvSpPr>
          <p:cNvPr id="2" name="Rounded Rectangle 1">
            <a:extLst>
              <a:ext uri="{FF2B5EF4-FFF2-40B4-BE49-F238E27FC236}">
                <a16:creationId xmlns:a16="http://schemas.microsoft.com/office/drawing/2014/main" id="{D53F3982-E0FB-1B45-5FE1-CCC908C9E45F}"/>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Text Placeholder 16">
            <a:extLst>
              <a:ext uri="{FF2B5EF4-FFF2-40B4-BE49-F238E27FC236}">
                <a16:creationId xmlns:a16="http://schemas.microsoft.com/office/drawing/2014/main" id="{35B47B89-C73F-8AB6-2EA5-806767C48906}"/>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pic>
        <p:nvPicPr>
          <p:cNvPr id="7" name="Picture 6">
            <a:extLst>
              <a:ext uri="{FF2B5EF4-FFF2-40B4-BE49-F238E27FC236}">
                <a16:creationId xmlns:a16="http://schemas.microsoft.com/office/drawing/2014/main" id="{E0DC884D-B590-C743-ACA7-1D425A7CDE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5" name="TextBox 4">
            <a:extLst>
              <a:ext uri="{FF2B5EF4-FFF2-40B4-BE49-F238E27FC236}">
                <a16:creationId xmlns:a16="http://schemas.microsoft.com/office/drawing/2014/main" id="{52FF7E4F-5A85-FA3C-14C8-AAB66D2A768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F9C3FE44-3A5E-FF8E-E628-CA72651CFC0E}"/>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9236671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etection and Prevention Pyramid Tabs">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7AAD1E92-8D1E-CD83-8159-85EEA6B3ED0B}"/>
              </a:ext>
            </a:extLst>
          </p:cNvPr>
          <p:cNvSpPr>
            <a:spLocks noGrp="1"/>
          </p:cNvSpPr>
          <p:nvPr>
            <p:ph type="body" sz="quarter" idx="13" hasCustomPrompt="1"/>
          </p:nvPr>
        </p:nvSpPr>
        <p:spPr>
          <a:xfrm>
            <a:off x="877729" y="4144871"/>
            <a:ext cx="42276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Extend a helping hand to prevent harm to self,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stop bullying, and prevent emerging threats and violence against others.</a:t>
            </a:r>
          </a:p>
        </p:txBody>
      </p:sp>
      <p:sp>
        <p:nvSpPr>
          <p:cNvPr id="9" name="Text Placeholder 14">
            <a:extLst>
              <a:ext uri="{FF2B5EF4-FFF2-40B4-BE49-F238E27FC236}">
                <a16:creationId xmlns:a16="http://schemas.microsoft.com/office/drawing/2014/main" id="{DFBC7A2B-F159-BFC9-D0D1-D53358CC6D4A}"/>
              </a:ext>
            </a:extLst>
          </p:cNvPr>
          <p:cNvSpPr>
            <a:spLocks noGrp="1"/>
          </p:cNvSpPr>
          <p:nvPr>
            <p:ph type="body" sz="quarter" idx="14" hasCustomPrompt="1"/>
          </p:nvPr>
        </p:nvSpPr>
        <p:spPr>
          <a:xfrm>
            <a:off x="877729" y="3604968"/>
            <a:ext cx="4227673" cy="482600"/>
          </a:xfrm>
        </p:spPr>
        <p:txBody>
          <a:bodyPr/>
          <a:lstStyle>
            <a:lvl1pPr marL="0" indent="0">
              <a:buNone/>
              <a:defRPr sz="3000" b="0" i="0">
                <a:solidFill>
                  <a:schemeClr val="tx1"/>
                </a:solidFill>
                <a:latin typeface="Rockwell" panose="02060603020205020403" pitchFamily="18" charset="77"/>
              </a:defRPr>
            </a:lvl1pPr>
          </a:lstStyle>
          <a:p>
            <a:pPr lvl="0"/>
            <a:r>
              <a:rPr lang="en-US"/>
              <a:t>Detection &amp; Prevention</a:t>
            </a:r>
          </a:p>
        </p:txBody>
      </p:sp>
      <p:sp>
        <p:nvSpPr>
          <p:cNvPr id="10" name="Rounded Rectangle 9">
            <a:extLst>
              <a:ext uri="{FF2B5EF4-FFF2-40B4-BE49-F238E27FC236}">
                <a16:creationId xmlns:a16="http://schemas.microsoft.com/office/drawing/2014/main" id="{D3CD5BD5-4880-CC98-D73A-234B635CBB17}"/>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ounded Rectangle 10">
            <a:extLst>
              <a:ext uri="{FF2B5EF4-FFF2-40B4-BE49-F238E27FC236}">
                <a16:creationId xmlns:a16="http://schemas.microsoft.com/office/drawing/2014/main" id="{0E875549-1FBD-3054-5574-3B7092AFA390}"/>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Rounded Rectangle 13">
            <a:extLst>
              <a:ext uri="{FF2B5EF4-FFF2-40B4-BE49-F238E27FC236}">
                <a16:creationId xmlns:a16="http://schemas.microsoft.com/office/drawing/2014/main" id="{9E098F3E-B703-5DCD-4DFB-747C07132646}"/>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Rounded Rectangle 15">
            <a:extLst>
              <a:ext uri="{FF2B5EF4-FFF2-40B4-BE49-F238E27FC236}">
                <a16:creationId xmlns:a16="http://schemas.microsoft.com/office/drawing/2014/main" id="{3E9D17EE-F18C-0C50-6EAD-A2A85C89CA1D}"/>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Rounded Rectangle 16">
            <a:extLst>
              <a:ext uri="{FF2B5EF4-FFF2-40B4-BE49-F238E27FC236}">
                <a16:creationId xmlns:a16="http://schemas.microsoft.com/office/drawing/2014/main" id="{01E36F5F-FB06-4405-6FA2-8FDB1D846D31}"/>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ounded Rectangle 17">
            <a:extLst>
              <a:ext uri="{FF2B5EF4-FFF2-40B4-BE49-F238E27FC236}">
                <a16:creationId xmlns:a16="http://schemas.microsoft.com/office/drawing/2014/main" id="{30082C50-8186-DB8B-0FBE-CD2A1DE4FED6}"/>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Text Placeholder 25">
            <a:extLst>
              <a:ext uri="{FF2B5EF4-FFF2-40B4-BE49-F238E27FC236}">
                <a16:creationId xmlns:a16="http://schemas.microsoft.com/office/drawing/2014/main" id="{E4425338-7FC9-A1C0-F3C0-2FFEEC19007B}"/>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Case Manager</a:t>
            </a:r>
          </a:p>
        </p:txBody>
      </p:sp>
      <p:sp>
        <p:nvSpPr>
          <p:cNvPr id="21" name="Text Placeholder 25">
            <a:extLst>
              <a:ext uri="{FF2B5EF4-FFF2-40B4-BE49-F238E27FC236}">
                <a16:creationId xmlns:a16="http://schemas.microsoft.com/office/drawing/2014/main" id="{2A99132B-BEDB-40D1-879D-93ACE6F74C38}"/>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Threat Assessment Training</a:t>
            </a:r>
          </a:p>
        </p:txBody>
      </p:sp>
      <p:sp>
        <p:nvSpPr>
          <p:cNvPr id="22" name="Text Placeholder 25">
            <a:extLst>
              <a:ext uri="{FF2B5EF4-FFF2-40B4-BE49-F238E27FC236}">
                <a16:creationId xmlns:a16="http://schemas.microsoft.com/office/drawing/2014/main" id="{E09400ED-6479-8996-E655-1CD245359185}"/>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Program Development &amp; Operation</a:t>
            </a:r>
          </a:p>
        </p:txBody>
      </p:sp>
      <p:sp>
        <p:nvSpPr>
          <p:cNvPr id="23" name="Text Placeholder 25">
            <a:extLst>
              <a:ext uri="{FF2B5EF4-FFF2-40B4-BE49-F238E27FC236}">
                <a16:creationId xmlns:a16="http://schemas.microsoft.com/office/drawing/2014/main" id="{FAF9857C-3747-8641-5832-F561ED8514F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Digital Threat Detection</a:t>
            </a:r>
          </a:p>
        </p:txBody>
      </p:sp>
      <p:sp>
        <p:nvSpPr>
          <p:cNvPr id="24" name="Text Placeholder 25">
            <a:extLst>
              <a:ext uri="{FF2B5EF4-FFF2-40B4-BE49-F238E27FC236}">
                <a16:creationId xmlns:a16="http://schemas.microsoft.com/office/drawing/2014/main" id="{702F4D59-271E-4133-7A2C-D8730BC02AC8}"/>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Suicide Awareness &amp; Prevention Training</a:t>
            </a:r>
          </a:p>
        </p:txBody>
      </p:sp>
      <p:sp>
        <p:nvSpPr>
          <p:cNvPr id="25" name="Text Placeholder 25">
            <a:extLst>
              <a:ext uri="{FF2B5EF4-FFF2-40B4-BE49-F238E27FC236}">
                <a16:creationId xmlns:a16="http://schemas.microsoft.com/office/drawing/2014/main" id="{33585F0A-730E-CE77-AD62-4997B361E6FD}"/>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Anonymous Tipline &amp; Reporting</a:t>
            </a:r>
          </a:p>
        </p:txBody>
      </p:sp>
      <p:pic>
        <p:nvPicPr>
          <p:cNvPr id="28" name="Picture 27">
            <a:extLst>
              <a:ext uri="{FF2B5EF4-FFF2-40B4-BE49-F238E27FC236}">
                <a16:creationId xmlns:a16="http://schemas.microsoft.com/office/drawing/2014/main" id="{778265A7-E624-1744-303F-CDC85E0F047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8453" y="240086"/>
            <a:ext cx="3363704" cy="3480077"/>
          </a:xfrm>
          <a:prstGeom prst="rect">
            <a:avLst/>
          </a:prstGeom>
        </p:spPr>
      </p:pic>
      <p:sp>
        <p:nvSpPr>
          <p:cNvPr id="2" name="TextBox 1">
            <a:extLst>
              <a:ext uri="{FF2B5EF4-FFF2-40B4-BE49-F238E27FC236}">
                <a16:creationId xmlns:a16="http://schemas.microsoft.com/office/drawing/2014/main" id="{FBE9B313-ECD5-9E01-64C6-8F4F79BCE64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5F6F01C-833B-72D8-BBD2-BE3FD374785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1140667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Preparation and Respons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Oval 8">
            <a:extLst>
              <a:ext uri="{FF2B5EF4-FFF2-40B4-BE49-F238E27FC236}">
                <a16:creationId xmlns:a16="http://schemas.microsoft.com/office/drawing/2014/main" id="{B6CAB1F2-8F8B-0053-BBDD-39FA62365ED0}"/>
              </a:ext>
            </a:extLst>
          </p:cNvPr>
          <p:cNvSpPr/>
          <p:nvPr userDrawn="1"/>
        </p:nvSpPr>
        <p:spPr>
          <a:xfrm>
            <a:off x="6517179" y="1215743"/>
            <a:ext cx="3857104" cy="3857095"/>
          </a:xfrm>
          <a:prstGeom prst="ellipse">
            <a:avLst/>
          </a:prstGeom>
          <a:gradFill>
            <a:gsLst>
              <a:gs pos="0">
                <a:schemeClr val="accent5"/>
              </a:gs>
              <a:gs pos="100000">
                <a:schemeClr val="accent5">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readiness</a:t>
            </a:r>
            <a:br>
              <a:rPr lang="en-US"/>
            </a:br>
            <a:r>
              <a:rPr lang="en-US"/>
              <a:t>to act.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Create proven programs to prepare for, respond to, and recover from incidents and emergencies.</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5" name="Rounded Rectangle 4">
            <a:extLst>
              <a:ext uri="{FF2B5EF4-FFF2-40B4-BE49-F238E27FC236}">
                <a16:creationId xmlns:a16="http://schemas.microsoft.com/office/drawing/2014/main" id="{FB4E39D5-5C6D-D338-65D9-5FC0F639DC62}"/>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7" name="Text Placeholder 16">
            <a:extLst>
              <a:ext uri="{FF2B5EF4-FFF2-40B4-BE49-F238E27FC236}">
                <a16:creationId xmlns:a16="http://schemas.microsoft.com/office/drawing/2014/main" id="{5DD624A8-1450-0FDB-4E8B-E1D8C6ED56E1}"/>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3" name="TextBox 2">
            <a:extLst>
              <a:ext uri="{FF2B5EF4-FFF2-40B4-BE49-F238E27FC236}">
                <a16:creationId xmlns:a16="http://schemas.microsoft.com/office/drawing/2014/main" id="{4E05552B-4515-7240-B71B-3215FBCA991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7A926B7D-FD3D-6059-030A-686677D612E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2825897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Preparation and Response Pyramid">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Be ready</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to act.</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Emergencies and violence can happen at any school. Do everything you can to ensure a positive outcome with Navigate360 Preparation &amp; Response solutions.</a:t>
            </a:r>
          </a:p>
        </p:txBody>
      </p:sp>
      <p:pic>
        <p:nvPicPr>
          <p:cNvPr id="2" name="Picture 1">
            <a:extLst>
              <a:ext uri="{FF2B5EF4-FFF2-40B4-BE49-F238E27FC236}">
                <a16:creationId xmlns:a16="http://schemas.microsoft.com/office/drawing/2014/main" id="{708ABF78-72E8-0157-6947-78423A33B7E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3" name="TextBox 2">
            <a:extLst>
              <a:ext uri="{FF2B5EF4-FFF2-40B4-BE49-F238E27FC236}">
                <a16:creationId xmlns:a16="http://schemas.microsoft.com/office/drawing/2014/main" id="{1B4664A7-5C98-0683-0CF5-7C3C8218286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49A62A7C-018A-A5BC-4CA1-26087B5C57F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8639457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Preparation and Response Pyramid Tabs">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3" name="Text Placeholder 15">
            <a:extLst>
              <a:ext uri="{FF2B5EF4-FFF2-40B4-BE49-F238E27FC236}">
                <a16:creationId xmlns:a16="http://schemas.microsoft.com/office/drawing/2014/main" id="{A7F4C391-4D31-7434-B6D8-C2B65D4F2A38}"/>
              </a:ext>
            </a:extLst>
          </p:cNvPr>
          <p:cNvSpPr>
            <a:spLocks noGrp="1"/>
          </p:cNvSpPr>
          <p:nvPr>
            <p:ph type="body" sz="quarter" idx="13" hasCustomPrompt="1"/>
          </p:nvPr>
        </p:nvSpPr>
        <p:spPr>
          <a:xfrm>
            <a:off x="877729" y="4144871"/>
            <a:ext cx="44054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Demonstrate your readiness to act: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Prepare, practice, respond, and recover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from incidents and emergencies.</a:t>
            </a:r>
          </a:p>
        </p:txBody>
      </p:sp>
      <p:sp>
        <p:nvSpPr>
          <p:cNvPr id="7" name="Text Placeholder 14">
            <a:extLst>
              <a:ext uri="{FF2B5EF4-FFF2-40B4-BE49-F238E27FC236}">
                <a16:creationId xmlns:a16="http://schemas.microsoft.com/office/drawing/2014/main" id="{46D14903-B61F-917C-0C90-1A01D9D447F9}"/>
              </a:ext>
            </a:extLst>
          </p:cNvPr>
          <p:cNvSpPr>
            <a:spLocks noGrp="1"/>
          </p:cNvSpPr>
          <p:nvPr>
            <p:ph type="body" sz="quarter" idx="14" hasCustomPrompt="1"/>
          </p:nvPr>
        </p:nvSpPr>
        <p:spPr>
          <a:xfrm>
            <a:off x="877729" y="3604968"/>
            <a:ext cx="4405473" cy="482600"/>
          </a:xfrm>
        </p:spPr>
        <p:txBody>
          <a:bodyPr/>
          <a:lstStyle>
            <a:lvl1pPr marL="0" indent="0">
              <a:buNone/>
              <a:defRPr sz="3000" b="0" i="0">
                <a:solidFill>
                  <a:schemeClr val="tx1"/>
                </a:solidFill>
                <a:latin typeface="Rockwell" panose="02060603020205020403" pitchFamily="18" charset="77"/>
              </a:defRPr>
            </a:lvl1pPr>
          </a:lstStyle>
          <a:p>
            <a:pPr lvl="0"/>
            <a:r>
              <a:rPr lang="en-US"/>
              <a:t>Preparation &amp; Response</a:t>
            </a:r>
          </a:p>
        </p:txBody>
      </p:sp>
      <p:sp>
        <p:nvSpPr>
          <p:cNvPr id="8" name="Rounded Rectangle 7">
            <a:extLst>
              <a:ext uri="{FF2B5EF4-FFF2-40B4-BE49-F238E27FC236}">
                <a16:creationId xmlns:a16="http://schemas.microsoft.com/office/drawing/2014/main" id="{1C0AC3A7-0E52-446F-980D-AEB8B9D3FE8A}"/>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ounded Rectangle 8">
            <a:extLst>
              <a:ext uri="{FF2B5EF4-FFF2-40B4-BE49-F238E27FC236}">
                <a16:creationId xmlns:a16="http://schemas.microsoft.com/office/drawing/2014/main" id="{E2519C4E-96E8-7477-FA30-0703F2A7254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ounded Rectangle 10">
            <a:extLst>
              <a:ext uri="{FF2B5EF4-FFF2-40B4-BE49-F238E27FC236}">
                <a16:creationId xmlns:a16="http://schemas.microsoft.com/office/drawing/2014/main" id="{B895D427-1F3F-A4AA-01F9-A4180E303F6C}"/>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Rounded Rectangle 13">
            <a:extLst>
              <a:ext uri="{FF2B5EF4-FFF2-40B4-BE49-F238E27FC236}">
                <a16:creationId xmlns:a16="http://schemas.microsoft.com/office/drawing/2014/main" id="{1B852F9C-E247-707F-74E3-A55CD064B605}"/>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5" name="Rounded Rectangle 14">
            <a:extLst>
              <a:ext uri="{FF2B5EF4-FFF2-40B4-BE49-F238E27FC236}">
                <a16:creationId xmlns:a16="http://schemas.microsoft.com/office/drawing/2014/main" id="{6587FA07-8FB7-D9E3-D42B-79B312917364}"/>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Rounded Rectangle 15">
            <a:extLst>
              <a:ext uri="{FF2B5EF4-FFF2-40B4-BE49-F238E27FC236}">
                <a16:creationId xmlns:a16="http://schemas.microsoft.com/office/drawing/2014/main" id="{99CFA0B5-67A5-06F7-9450-255F183153B0}"/>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ounded Rectangle 17">
            <a:extLst>
              <a:ext uri="{FF2B5EF4-FFF2-40B4-BE49-F238E27FC236}">
                <a16:creationId xmlns:a16="http://schemas.microsoft.com/office/drawing/2014/main" id="{FD5142E4-88DF-7295-D7E4-959FBEFE86FA}"/>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Rounded Rectangle 18">
            <a:extLst>
              <a:ext uri="{FF2B5EF4-FFF2-40B4-BE49-F238E27FC236}">
                <a16:creationId xmlns:a16="http://schemas.microsoft.com/office/drawing/2014/main" id="{9770ADE2-6A22-6232-123E-89FA62A27FE2}"/>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0" name="Text Placeholder 25">
            <a:extLst>
              <a:ext uri="{FF2B5EF4-FFF2-40B4-BE49-F238E27FC236}">
                <a16:creationId xmlns:a16="http://schemas.microsoft.com/office/drawing/2014/main" id="{11046D25-545A-04E8-DD45-1FD7D3C2D5B6}"/>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Emergency Management</a:t>
            </a:r>
          </a:p>
        </p:txBody>
      </p:sp>
      <p:sp>
        <p:nvSpPr>
          <p:cNvPr id="21" name="Text Placeholder 25">
            <a:extLst>
              <a:ext uri="{FF2B5EF4-FFF2-40B4-BE49-F238E27FC236}">
                <a16:creationId xmlns:a16="http://schemas.microsoft.com/office/drawing/2014/main" id="{0B31896C-746C-3F2E-42BA-5DFA1C4AFDEE}"/>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Risk Assessment</a:t>
            </a:r>
          </a:p>
        </p:txBody>
      </p:sp>
      <p:sp>
        <p:nvSpPr>
          <p:cNvPr id="22" name="Text Placeholder 25">
            <a:extLst>
              <a:ext uri="{FF2B5EF4-FFF2-40B4-BE49-F238E27FC236}">
                <a16:creationId xmlns:a16="http://schemas.microsoft.com/office/drawing/2014/main" id="{8D0033D5-4BB3-06F7-CAFC-CA8EC7562CCC}"/>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Panic Alarm</a:t>
            </a:r>
          </a:p>
        </p:txBody>
      </p:sp>
      <p:sp>
        <p:nvSpPr>
          <p:cNvPr id="23" name="Text Placeholder 25">
            <a:extLst>
              <a:ext uri="{FF2B5EF4-FFF2-40B4-BE49-F238E27FC236}">
                <a16:creationId xmlns:a16="http://schemas.microsoft.com/office/drawing/2014/main" id="{F037B5A9-71AE-4E2B-E8BF-9E84ED3B848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Security Audit</a:t>
            </a:r>
          </a:p>
        </p:txBody>
      </p:sp>
      <p:sp>
        <p:nvSpPr>
          <p:cNvPr id="24" name="Text Placeholder 25">
            <a:extLst>
              <a:ext uri="{FF2B5EF4-FFF2-40B4-BE49-F238E27FC236}">
                <a16:creationId xmlns:a16="http://schemas.microsoft.com/office/drawing/2014/main" id="{A661CAC0-9FA5-C87D-0042-FB4E63AD441B}"/>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Site Mapping</a:t>
            </a:r>
          </a:p>
        </p:txBody>
      </p:sp>
      <p:sp>
        <p:nvSpPr>
          <p:cNvPr id="25" name="Text Placeholder 25">
            <a:extLst>
              <a:ext uri="{FF2B5EF4-FFF2-40B4-BE49-F238E27FC236}">
                <a16:creationId xmlns:a16="http://schemas.microsoft.com/office/drawing/2014/main" id="{51AD9A61-5607-6E7E-E654-1A5DA669EB2C}"/>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Preparation &amp; Response Training</a:t>
            </a:r>
          </a:p>
        </p:txBody>
      </p:sp>
      <p:sp>
        <p:nvSpPr>
          <p:cNvPr id="26" name="Text Placeholder 25">
            <a:extLst>
              <a:ext uri="{FF2B5EF4-FFF2-40B4-BE49-F238E27FC236}">
                <a16:creationId xmlns:a16="http://schemas.microsoft.com/office/drawing/2014/main" id="{D4B78D13-5C7B-C290-8BDC-1CC086C20460}"/>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Visitor Management</a:t>
            </a:r>
          </a:p>
        </p:txBody>
      </p:sp>
      <p:sp>
        <p:nvSpPr>
          <p:cNvPr id="27" name="Text Placeholder 25">
            <a:extLst>
              <a:ext uri="{FF2B5EF4-FFF2-40B4-BE49-F238E27FC236}">
                <a16:creationId xmlns:a16="http://schemas.microsoft.com/office/drawing/2014/main" id="{E9EBB5C4-B233-EDF5-7BBD-7EFC3C8A0228}"/>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ALICE Active Shooter Response Training</a:t>
            </a:r>
          </a:p>
        </p:txBody>
      </p:sp>
      <p:pic>
        <p:nvPicPr>
          <p:cNvPr id="28" name="Picture 27">
            <a:extLst>
              <a:ext uri="{FF2B5EF4-FFF2-40B4-BE49-F238E27FC236}">
                <a16:creationId xmlns:a16="http://schemas.microsoft.com/office/drawing/2014/main" id="{C016CCA6-FDA9-FEA3-48EC-BC47F4097C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6025" y="202132"/>
            <a:ext cx="3428563" cy="3547179"/>
          </a:xfrm>
          <a:prstGeom prst="rect">
            <a:avLst/>
          </a:prstGeom>
        </p:spPr>
      </p:pic>
      <p:sp>
        <p:nvSpPr>
          <p:cNvPr id="2" name="TextBox 1">
            <a:extLst>
              <a:ext uri="{FF2B5EF4-FFF2-40B4-BE49-F238E27FC236}">
                <a16:creationId xmlns:a16="http://schemas.microsoft.com/office/drawing/2014/main" id="{1F8FAADB-C2EA-19A0-22BA-FBC46EE5C74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9664A7D-C30F-5567-D372-284806CFBB4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4260720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Quote 01">
    <p:bg>
      <p:bgPr>
        <a:solidFill>
          <a:srgbClr val="FAF7FA"/>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8A5E9041-2BDE-ED0D-2995-206E446BFCB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21E9B46-FD7C-036B-8EE9-07CA07E2872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2516567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Quote 02">
    <p:bg>
      <p:bgPr>
        <a:solidFill>
          <a:srgbClr val="FAFEFE"/>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5F074221-A58C-71EF-8BF5-8A5F7EAC3F7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C168B49-F9BD-0A86-B9F7-5783EA1FEF8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79872111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Quote 03">
    <p:bg>
      <p:bgPr>
        <a:solidFill>
          <a:srgbClr val="FDF9F8"/>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C591982B-F476-C166-DE5D-4B66AAB3EB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CD4BE0D-FD48-9173-8FED-E57D388AF90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7424171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Chart">
    <p:bg>
      <p:bgPr>
        <a:solidFill>
          <a:srgbClr val="F5F8F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A29892-0C07-69A4-31A0-65021CE0F18B}"/>
              </a:ext>
            </a:extLst>
          </p:cNvPr>
          <p:cNvPicPr>
            <a:picLocks noChangeAspect="1"/>
          </p:cNvPicPr>
          <p:nvPr userDrawn="1"/>
        </p:nvPicPr>
        <p:blipFill>
          <a:blip r:embed="rId2"/>
          <a:stretch>
            <a:fillRect/>
          </a:stretch>
        </p:blipFill>
        <p:spPr>
          <a:xfrm>
            <a:off x="550605" y="4632497"/>
            <a:ext cx="1689100" cy="1689100"/>
          </a:xfrm>
          <a:prstGeom prst="rect">
            <a:avLst/>
          </a:prstGeom>
        </p:spPr>
      </p:pic>
      <p:pic>
        <p:nvPicPr>
          <p:cNvPr id="7" name="Picture 6" descr="A black circle with a black background&#10;&#10;Description automatically generated">
            <a:extLst>
              <a:ext uri="{FF2B5EF4-FFF2-40B4-BE49-F238E27FC236}">
                <a16:creationId xmlns:a16="http://schemas.microsoft.com/office/drawing/2014/main" id="{326DDB68-2A10-565B-5D52-D87035716E1B}"/>
              </a:ext>
            </a:extLst>
          </p:cNvPr>
          <p:cNvPicPr>
            <a:picLocks noChangeAspect="1"/>
          </p:cNvPicPr>
          <p:nvPr userDrawn="1"/>
        </p:nvPicPr>
        <p:blipFill rotWithShape="1">
          <a:blip r:embed="rId3" cstate="screen">
            <a:alphaModFix amt="65000"/>
            <a:extLst>
              <a:ext uri="{28A0092B-C50C-407E-A947-70E740481C1C}">
                <a14:useLocalDpi xmlns:a14="http://schemas.microsoft.com/office/drawing/2010/main"/>
              </a:ext>
            </a:extLst>
          </a:blip>
          <a:srcRect/>
          <a:stretch/>
        </p:blipFill>
        <p:spPr>
          <a:xfrm rot="16200000">
            <a:off x="10084417" y="3250"/>
            <a:ext cx="2110835" cy="2104335"/>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328739"/>
            <a:ext cx="4129087" cy="1410059"/>
          </a:xfrm>
        </p:spPr>
        <p:txBody>
          <a:bodyPr anchor="t"/>
          <a:lstStyle>
            <a:lvl1pPr>
              <a:lnSpc>
                <a:spcPct val="100000"/>
              </a:lnSpc>
              <a:defRPr/>
            </a:lvl1pPr>
          </a:lstStyle>
          <a:p>
            <a:r>
              <a:rPr lang="en-US"/>
              <a:t>Stacked</a:t>
            </a:r>
            <a:br>
              <a:rPr lang="en-US"/>
            </a:br>
            <a:r>
              <a:rPr lang="en-US"/>
              <a:t>Chart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1235971"/>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9" name="Text Placeholder 13">
            <a:extLst>
              <a:ext uri="{FF2B5EF4-FFF2-40B4-BE49-F238E27FC236}">
                <a16:creationId xmlns:a16="http://schemas.microsoft.com/office/drawing/2014/main" id="{A2227871-76D7-560D-921C-5D5FC2276BDB}"/>
              </a:ext>
            </a:extLst>
          </p:cNvPr>
          <p:cNvSpPr>
            <a:spLocks noGrp="1"/>
          </p:cNvSpPr>
          <p:nvPr>
            <p:ph type="body" sz="quarter" idx="15" hasCustomPrompt="1"/>
          </p:nvPr>
        </p:nvSpPr>
        <p:spPr>
          <a:xfrm>
            <a:off x="1486482" y="3418138"/>
            <a:ext cx="4129087" cy="317943"/>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8" name="Chart Placeholder 17">
            <a:extLst>
              <a:ext uri="{FF2B5EF4-FFF2-40B4-BE49-F238E27FC236}">
                <a16:creationId xmlns:a16="http://schemas.microsoft.com/office/drawing/2014/main" id="{0B4AF851-36DE-2045-59B4-0C596F2DFB23}"/>
              </a:ext>
            </a:extLst>
          </p:cNvPr>
          <p:cNvSpPr>
            <a:spLocks noGrp="1"/>
          </p:cNvSpPr>
          <p:nvPr>
            <p:ph type="chart" sz="quarter" idx="16" hasCustomPrompt="1"/>
          </p:nvPr>
        </p:nvSpPr>
        <p:spPr>
          <a:xfrm>
            <a:off x="6519028" y="1920877"/>
            <a:ext cx="4173537" cy="3051175"/>
          </a:xfrm>
          <a:solidFill>
            <a:schemeClr val="tx2"/>
          </a:solidFill>
        </p:spPr>
        <p:txBody>
          <a:bodyPr/>
          <a:lstStyle>
            <a:lvl1pPr marL="0" indent="0">
              <a:buNone/>
              <a:defRPr>
                <a:solidFill>
                  <a:schemeClr val="bg1"/>
                </a:solidFill>
              </a:defRPr>
            </a:lvl1pPr>
          </a:lstStyle>
          <a:p>
            <a:r>
              <a:rPr lang="en-US"/>
              <a:t>Insert Chart</a:t>
            </a:r>
          </a:p>
        </p:txBody>
      </p:sp>
      <p:sp>
        <p:nvSpPr>
          <p:cNvPr id="3" name="TextBox 2">
            <a:extLst>
              <a:ext uri="{FF2B5EF4-FFF2-40B4-BE49-F238E27FC236}">
                <a16:creationId xmlns:a16="http://schemas.microsoft.com/office/drawing/2014/main" id="{4D87EC74-BC14-3FBF-2BAB-8ACD5C148E8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1511C769-3280-37A3-CDDD-5871EAEFC99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4348914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itle Only">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sp>
        <p:nvSpPr>
          <p:cNvPr id="2" name="TextBox 1">
            <a:extLst>
              <a:ext uri="{FF2B5EF4-FFF2-40B4-BE49-F238E27FC236}">
                <a16:creationId xmlns:a16="http://schemas.microsoft.com/office/drawing/2014/main" id="{FEEA9E2D-B854-659A-6CCA-FA823DB2A43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B267B1B9-AA76-E52A-A3E7-0C2405A0DBA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1249442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Values">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3BE4EBB1-9105-B529-DC2E-7A07728755AE}"/>
              </a:ext>
            </a:extLst>
          </p:cNvPr>
          <p:cNvSpPr/>
          <p:nvPr userDrawn="1"/>
        </p:nvSpPr>
        <p:spPr>
          <a:xfrm>
            <a:off x="5608323" y="790303"/>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Oval 9">
            <a:extLst>
              <a:ext uri="{FF2B5EF4-FFF2-40B4-BE49-F238E27FC236}">
                <a16:creationId xmlns:a16="http://schemas.microsoft.com/office/drawing/2014/main" id="{85A30354-7334-9D98-499F-C5E77AC22F66}"/>
              </a:ext>
            </a:extLst>
          </p:cNvPr>
          <p:cNvSpPr/>
          <p:nvPr userDrawn="1"/>
        </p:nvSpPr>
        <p:spPr>
          <a:xfrm>
            <a:off x="5912478" y="1151288"/>
            <a:ext cx="738695" cy="738693"/>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838200" y="365125"/>
            <a:ext cx="4770123" cy="1325563"/>
          </a:xfrm>
        </p:spPr>
        <p:txBody>
          <a:bodyPr/>
          <a:lstStyle>
            <a:lvl1pPr>
              <a:defRPr>
                <a:solidFill>
                  <a:schemeClr val="bg1"/>
                </a:solidFill>
              </a:defRPr>
            </a:lvl1pPr>
          </a:lstStyle>
          <a:p>
            <a:r>
              <a:rPr lang="en-US"/>
              <a:t>Values</a:t>
            </a: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6955328" y="1348140"/>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6914587" y="1063434"/>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01</a:t>
            </a:r>
          </a:p>
        </p:txBody>
      </p:sp>
      <p:sp>
        <p:nvSpPr>
          <p:cNvPr id="13" name="Rounded Rectangle 12">
            <a:extLst>
              <a:ext uri="{FF2B5EF4-FFF2-40B4-BE49-F238E27FC236}">
                <a16:creationId xmlns:a16="http://schemas.microsoft.com/office/drawing/2014/main" id="{136D0D32-8B83-9CBB-A4EA-1CC1E6A5C7AB}"/>
              </a:ext>
            </a:extLst>
          </p:cNvPr>
          <p:cNvSpPr/>
          <p:nvPr userDrawn="1"/>
        </p:nvSpPr>
        <p:spPr>
          <a:xfrm>
            <a:off x="5608323" y="4138418"/>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Oval 13">
            <a:extLst>
              <a:ext uri="{FF2B5EF4-FFF2-40B4-BE49-F238E27FC236}">
                <a16:creationId xmlns:a16="http://schemas.microsoft.com/office/drawing/2014/main" id="{3324B9BB-BD6E-1859-1958-E9096663B6D9}"/>
              </a:ext>
            </a:extLst>
          </p:cNvPr>
          <p:cNvSpPr/>
          <p:nvPr userDrawn="1"/>
        </p:nvSpPr>
        <p:spPr>
          <a:xfrm>
            <a:off x="5912478" y="4499403"/>
            <a:ext cx="738695" cy="738693"/>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1" name="Text Placeholder 14">
            <a:extLst>
              <a:ext uri="{FF2B5EF4-FFF2-40B4-BE49-F238E27FC236}">
                <a16:creationId xmlns:a16="http://schemas.microsoft.com/office/drawing/2014/main" id="{364A05F8-3546-C299-48A0-8B882204B4F4}"/>
              </a:ext>
            </a:extLst>
          </p:cNvPr>
          <p:cNvSpPr>
            <a:spLocks noGrp="1"/>
          </p:cNvSpPr>
          <p:nvPr>
            <p:ph type="body" sz="quarter" idx="15" hasCustomPrompt="1"/>
          </p:nvPr>
        </p:nvSpPr>
        <p:spPr>
          <a:xfrm>
            <a:off x="6955328" y="4696254"/>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 Placeholder 14">
            <a:extLst>
              <a:ext uri="{FF2B5EF4-FFF2-40B4-BE49-F238E27FC236}">
                <a16:creationId xmlns:a16="http://schemas.microsoft.com/office/drawing/2014/main" id="{158A9BC8-A7FD-37E8-7AB3-FC2FD366CC24}"/>
              </a:ext>
            </a:extLst>
          </p:cNvPr>
          <p:cNvSpPr>
            <a:spLocks noGrp="1"/>
          </p:cNvSpPr>
          <p:nvPr>
            <p:ph type="body" sz="quarter" idx="16" hasCustomPrompt="1"/>
          </p:nvPr>
        </p:nvSpPr>
        <p:spPr>
          <a:xfrm>
            <a:off x="6914587" y="4411549"/>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03</a:t>
            </a:r>
          </a:p>
        </p:txBody>
      </p:sp>
      <p:sp>
        <p:nvSpPr>
          <p:cNvPr id="27" name="Rounded Rectangle 26">
            <a:extLst>
              <a:ext uri="{FF2B5EF4-FFF2-40B4-BE49-F238E27FC236}">
                <a16:creationId xmlns:a16="http://schemas.microsoft.com/office/drawing/2014/main" id="{AE8774CE-1520-C259-F86F-FFE829EE4D15}"/>
              </a:ext>
            </a:extLst>
          </p:cNvPr>
          <p:cNvSpPr/>
          <p:nvPr userDrawn="1"/>
        </p:nvSpPr>
        <p:spPr>
          <a:xfrm>
            <a:off x="5608323" y="2492030"/>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8" name="Oval 27">
            <a:extLst>
              <a:ext uri="{FF2B5EF4-FFF2-40B4-BE49-F238E27FC236}">
                <a16:creationId xmlns:a16="http://schemas.microsoft.com/office/drawing/2014/main" id="{B3D03922-C7EC-8787-B8F8-B347E322BFDD}"/>
              </a:ext>
            </a:extLst>
          </p:cNvPr>
          <p:cNvSpPr/>
          <p:nvPr userDrawn="1"/>
        </p:nvSpPr>
        <p:spPr>
          <a:xfrm>
            <a:off x="5912478" y="2853015"/>
            <a:ext cx="738695" cy="738693"/>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9" name="Text Placeholder 14">
            <a:extLst>
              <a:ext uri="{FF2B5EF4-FFF2-40B4-BE49-F238E27FC236}">
                <a16:creationId xmlns:a16="http://schemas.microsoft.com/office/drawing/2014/main" id="{1F08E973-00C4-C91A-77F3-B970A8849472}"/>
              </a:ext>
            </a:extLst>
          </p:cNvPr>
          <p:cNvSpPr>
            <a:spLocks noGrp="1"/>
          </p:cNvSpPr>
          <p:nvPr>
            <p:ph type="body" sz="quarter" idx="17" hasCustomPrompt="1"/>
          </p:nvPr>
        </p:nvSpPr>
        <p:spPr>
          <a:xfrm>
            <a:off x="6955328" y="3049866"/>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0" name="Text Placeholder 14">
            <a:extLst>
              <a:ext uri="{FF2B5EF4-FFF2-40B4-BE49-F238E27FC236}">
                <a16:creationId xmlns:a16="http://schemas.microsoft.com/office/drawing/2014/main" id="{51DAE3EF-1B41-DC5A-8C21-B0B79D4BE3A9}"/>
              </a:ext>
            </a:extLst>
          </p:cNvPr>
          <p:cNvSpPr>
            <a:spLocks noGrp="1"/>
          </p:cNvSpPr>
          <p:nvPr>
            <p:ph type="body" sz="quarter" idx="18" hasCustomPrompt="1"/>
          </p:nvPr>
        </p:nvSpPr>
        <p:spPr>
          <a:xfrm>
            <a:off x="6914587" y="2765161"/>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02</a:t>
            </a:r>
          </a:p>
        </p:txBody>
      </p:sp>
      <p:sp>
        <p:nvSpPr>
          <p:cNvPr id="35" name="Picture Placeholder 34">
            <a:extLst>
              <a:ext uri="{FF2B5EF4-FFF2-40B4-BE49-F238E27FC236}">
                <a16:creationId xmlns:a16="http://schemas.microsoft.com/office/drawing/2014/main" id="{B78B5AF3-80BC-9C78-E083-8D08DBF66D43}"/>
              </a:ext>
            </a:extLst>
          </p:cNvPr>
          <p:cNvSpPr>
            <a:spLocks noGrp="1"/>
          </p:cNvSpPr>
          <p:nvPr>
            <p:ph type="pic" sz="quarter" idx="19" hasCustomPrompt="1"/>
          </p:nvPr>
        </p:nvSpPr>
        <p:spPr>
          <a:xfrm>
            <a:off x="838202" y="1672413"/>
            <a:ext cx="4112623" cy="3894601"/>
          </a:xfrm>
          <a:custGeom>
            <a:avLst/>
            <a:gdLst>
              <a:gd name="connsiteX0" fmla="*/ 120460 w 4112623"/>
              <a:gd name="connsiteY0" fmla="*/ 0 h 3894601"/>
              <a:gd name="connsiteX1" fmla="*/ 3992163 w 4112623"/>
              <a:gd name="connsiteY1" fmla="*/ 0 h 3894601"/>
              <a:gd name="connsiteX2" fmla="*/ 4112623 w 4112623"/>
              <a:gd name="connsiteY2" fmla="*/ 120460 h 3894601"/>
              <a:gd name="connsiteX3" fmla="*/ 4112623 w 4112623"/>
              <a:gd name="connsiteY3" fmla="*/ 3774141 h 3894601"/>
              <a:gd name="connsiteX4" fmla="*/ 3992163 w 4112623"/>
              <a:gd name="connsiteY4" fmla="*/ 3894601 h 3894601"/>
              <a:gd name="connsiteX5" fmla="*/ 120460 w 4112623"/>
              <a:gd name="connsiteY5" fmla="*/ 3894601 h 3894601"/>
              <a:gd name="connsiteX6" fmla="*/ 0 w 4112623"/>
              <a:gd name="connsiteY6" fmla="*/ 3774141 h 3894601"/>
              <a:gd name="connsiteX7" fmla="*/ 0 w 4112623"/>
              <a:gd name="connsiteY7" fmla="*/ 120460 h 3894601"/>
              <a:gd name="connsiteX8" fmla="*/ 120460 w 4112623"/>
              <a:gd name="connsiteY8" fmla="*/ 0 h 389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2623" h="3894601">
                <a:moveTo>
                  <a:pt x="120460" y="0"/>
                </a:moveTo>
                <a:lnTo>
                  <a:pt x="3992163" y="0"/>
                </a:lnTo>
                <a:cubicBezTo>
                  <a:pt x="4058691" y="0"/>
                  <a:pt x="4112623" y="53932"/>
                  <a:pt x="4112623" y="120460"/>
                </a:cubicBezTo>
                <a:lnTo>
                  <a:pt x="4112623" y="3774141"/>
                </a:lnTo>
                <a:cubicBezTo>
                  <a:pt x="4112623" y="3840669"/>
                  <a:pt x="4058691" y="3894601"/>
                  <a:pt x="3992163" y="3894601"/>
                </a:cubicBezTo>
                <a:lnTo>
                  <a:pt x="120460" y="3894601"/>
                </a:lnTo>
                <a:cubicBezTo>
                  <a:pt x="53932" y="3894601"/>
                  <a:pt x="0" y="3840669"/>
                  <a:pt x="0" y="3774141"/>
                </a:cubicBezTo>
                <a:lnTo>
                  <a:pt x="0" y="120460"/>
                </a:lnTo>
                <a:cubicBezTo>
                  <a:pt x="0" y="53932"/>
                  <a:pt x="53932" y="0"/>
                  <a:pt x="120460"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extBox 2">
            <a:extLst>
              <a:ext uri="{FF2B5EF4-FFF2-40B4-BE49-F238E27FC236}">
                <a16:creationId xmlns:a16="http://schemas.microsoft.com/office/drawing/2014/main" id="{1A15F02B-F363-469A-D766-25278245851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3B14C23B-8CC6-7A9D-4A68-C5E8129B2A11}"/>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0673361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eam">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FEC16672-C9D4-DCDF-6D07-5370FE6FAE14}"/>
              </a:ext>
            </a:extLst>
          </p:cNvPr>
          <p:cNvSpPr>
            <a:spLocks noGrp="1"/>
          </p:cNvSpPr>
          <p:nvPr>
            <p:ph type="pic" sz="quarter" idx="10" hasCustomPrompt="1"/>
          </p:nvPr>
        </p:nvSpPr>
        <p:spPr>
          <a:xfrm>
            <a:off x="133549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7" name="Picture Placeholder 36">
            <a:extLst>
              <a:ext uri="{FF2B5EF4-FFF2-40B4-BE49-F238E27FC236}">
                <a16:creationId xmlns:a16="http://schemas.microsoft.com/office/drawing/2014/main" id="{B32AFE16-DEC7-49D0-895A-5E1126C1C451}"/>
              </a:ext>
            </a:extLst>
          </p:cNvPr>
          <p:cNvSpPr>
            <a:spLocks noGrp="1"/>
          </p:cNvSpPr>
          <p:nvPr>
            <p:ph type="pic" sz="quarter" idx="11" hasCustomPrompt="1"/>
          </p:nvPr>
        </p:nvSpPr>
        <p:spPr>
          <a:xfrm>
            <a:off x="4885071"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8" name="Picture Placeholder 37">
            <a:extLst>
              <a:ext uri="{FF2B5EF4-FFF2-40B4-BE49-F238E27FC236}">
                <a16:creationId xmlns:a16="http://schemas.microsoft.com/office/drawing/2014/main" id="{602F6AFC-B6C2-9F30-BE05-81A84C2FC1B4}"/>
              </a:ext>
            </a:extLst>
          </p:cNvPr>
          <p:cNvSpPr>
            <a:spLocks noGrp="1"/>
          </p:cNvSpPr>
          <p:nvPr>
            <p:ph type="pic" sz="quarter" idx="12" hasCustomPrompt="1"/>
          </p:nvPr>
        </p:nvSpPr>
        <p:spPr>
          <a:xfrm>
            <a:off x="843464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40" name="Text Placeholder 39">
            <a:extLst>
              <a:ext uri="{FF2B5EF4-FFF2-40B4-BE49-F238E27FC236}">
                <a16:creationId xmlns:a16="http://schemas.microsoft.com/office/drawing/2014/main" id="{5F1E1A8B-0BFB-0A3E-A767-1860DAEC72D8}"/>
              </a:ext>
            </a:extLst>
          </p:cNvPr>
          <p:cNvSpPr>
            <a:spLocks noGrp="1"/>
          </p:cNvSpPr>
          <p:nvPr>
            <p:ph type="body" sz="quarter" idx="13" hasCustomPrompt="1"/>
          </p:nvPr>
        </p:nvSpPr>
        <p:spPr>
          <a:xfrm>
            <a:off x="661980" y="535257"/>
            <a:ext cx="10868040" cy="311151"/>
          </a:xfrm>
        </p:spPr>
        <p:txBody>
          <a:bodyPr anchor="ctr"/>
          <a:lstStyle>
            <a:lvl1pPr marL="0" indent="0" algn="ctr">
              <a:buNone/>
              <a:defRPr sz="1200">
                <a:solidFill>
                  <a:schemeClr val="accent5">
                    <a:lumMod val="60000"/>
                    <a:lumOff val="40000"/>
                  </a:schemeClr>
                </a:solidFill>
              </a:defRPr>
            </a:lvl1pPr>
          </a:lstStyle>
          <a:p>
            <a:pPr lvl="0"/>
            <a:r>
              <a:rPr lang="en-US"/>
              <a:t>YOUR EXPERTS</a:t>
            </a:r>
          </a:p>
        </p:txBody>
      </p:sp>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661982" y="1020189"/>
            <a:ext cx="10868039" cy="482523"/>
          </a:xfrm>
        </p:spPr>
        <p:txBody>
          <a:bodyPr anchor="ctr"/>
          <a:lstStyle>
            <a:lvl1pPr marL="0" indent="0" algn="ctr">
              <a:buNone/>
              <a:defRPr sz="3600" b="0" i="0">
                <a:solidFill>
                  <a:schemeClr val="bg1"/>
                </a:solidFill>
                <a:latin typeface="Rockwell" panose="02060603020205020403" pitchFamily="18" charset="77"/>
              </a:defRPr>
            </a:lvl1pPr>
          </a:lstStyle>
          <a:p>
            <a:pPr lvl="0"/>
            <a:r>
              <a:rPr lang="en-US"/>
              <a:t>Meet the Team</a:t>
            </a:r>
          </a:p>
        </p:txBody>
      </p:sp>
      <p:sp>
        <p:nvSpPr>
          <p:cNvPr id="44" name="Text Placeholder 39">
            <a:extLst>
              <a:ext uri="{FF2B5EF4-FFF2-40B4-BE49-F238E27FC236}">
                <a16:creationId xmlns:a16="http://schemas.microsoft.com/office/drawing/2014/main" id="{E9EFA690-A980-7FA9-C692-163C925744EF}"/>
              </a:ext>
            </a:extLst>
          </p:cNvPr>
          <p:cNvSpPr>
            <a:spLocks noGrp="1"/>
          </p:cNvSpPr>
          <p:nvPr>
            <p:ph type="body" sz="quarter" idx="17" hasCustomPrompt="1"/>
          </p:nvPr>
        </p:nvSpPr>
        <p:spPr>
          <a:xfrm>
            <a:off x="1301915"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5" name="Text Placeholder 39">
            <a:extLst>
              <a:ext uri="{FF2B5EF4-FFF2-40B4-BE49-F238E27FC236}">
                <a16:creationId xmlns:a16="http://schemas.microsoft.com/office/drawing/2014/main" id="{DCB9B46A-BD60-9B3B-89F8-ABB4E285D901}"/>
              </a:ext>
            </a:extLst>
          </p:cNvPr>
          <p:cNvSpPr>
            <a:spLocks noGrp="1"/>
          </p:cNvSpPr>
          <p:nvPr>
            <p:ph type="body" sz="quarter" idx="15" hasCustomPrompt="1"/>
          </p:nvPr>
        </p:nvSpPr>
        <p:spPr>
          <a:xfrm>
            <a:off x="1323960"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6" name="Text Placeholder 39">
            <a:extLst>
              <a:ext uri="{FF2B5EF4-FFF2-40B4-BE49-F238E27FC236}">
                <a16:creationId xmlns:a16="http://schemas.microsoft.com/office/drawing/2014/main" id="{36EAD052-C66A-EF4D-FE74-C458CDB3E751}"/>
              </a:ext>
            </a:extLst>
          </p:cNvPr>
          <p:cNvSpPr>
            <a:spLocks noGrp="1"/>
          </p:cNvSpPr>
          <p:nvPr>
            <p:ph type="body" sz="quarter" idx="16" hasCustomPrompt="1"/>
          </p:nvPr>
        </p:nvSpPr>
        <p:spPr>
          <a:xfrm>
            <a:off x="1312424"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47" name="Text Placeholder 39">
            <a:extLst>
              <a:ext uri="{FF2B5EF4-FFF2-40B4-BE49-F238E27FC236}">
                <a16:creationId xmlns:a16="http://schemas.microsoft.com/office/drawing/2014/main" id="{2F780D19-B179-CF38-7926-537F9059D35A}"/>
              </a:ext>
            </a:extLst>
          </p:cNvPr>
          <p:cNvSpPr>
            <a:spLocks noGrp="1"/>
          </p:cNvSpPr>
          <p:nvPr>
            <p:ph type="body" sz="quarter" idx="18" hasCustomPrompt="1"/>
          </p:nvPr>
        </p:nvSpPr>
        <p:spPr>
          <a:xfrm>
            <a:off x="4851491"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8" name="Text Placeholder 39">
            <a:extLst>
              <a:ext uri="{FF2B5EF4-FFF2-40B4-BE49-F238E27FC236}">
                <a16:creationId xmlns:a16="http://schemas.microsoft.com/office/drawing/2014/main" id="{1712FA79-D0BF-5015-AD73-9CA39EF20104}"/>
              </a:ext>
            </a:extLst>
          </p:cNvPr>
          <p:cNvSpPr>
            <a:spLocks noGrp="1"/>
          </p:cNvSpPr>
          <p:nvPr>
            <p:ph type="body" sz="quarter" idx="19" hasCustomPrompt="1"/>
          </p:nvPr>
        </p:nvSpPr>
        <p:spPr>
          <a:xfrm>
            <a:off x="4873536"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9" name="Text Placeholder 39">
            <a:extLst>
              <a:ext uri="{FF2B5EF4-FFF2-40B4-BE49-F238E27FC236}">
                <a16:creationId xmlns:a16="http://schemas.microsoft.com/office/drawing/2014/main" id="{BCC8CFB6-2079-C291-2FE2-099ADC1E472E}"/>
              </a:ext>
            </a:extLst>
          </p:cNvPr>
          <p:cNvSpPr>
            <a:spLocks noGrp="1"/>
          </p:cNvSpPr>
          <p:nvPr>
            <p:ph type="body" sz="quarter" idx="20" hasCustomPrompt="1"/>
          </p:nvPr>
        </p:nvSpPr>
        <p:spPr>
          <a:xfrm>
            <a:off x="4862000"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50" name="Text Placeholder 39">
            <a:extLst>
              <a:ext uri="{FF2B5EF4-FFF2-40B4-BE49-F238E27FC236}">
                <a16:creationId xmlns:a16="http://schemas.microsoft.com/office/drawing/2014/main" id="{754BCCAE-310F-453F-CCE6-29B2D29A01A5}"/>
              </a:ext>
            </a:extLst>
          </p:cNvPr>
          <p:cNvSpPr>
            <a:spLocks noGrp="1"/>
          </p:cNvSpPr>
          <p:nvPr>
            <p:ph type="body" sz="quarter" idx="21" hasCustomPrompt="1"/>
          </p:nvPr>
        </p:nvSpPr>
        <p:spPr>
          <a:xfrm>
            <a:off x="8412600"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51" name="Text Placeholder 39">
            <a:extLst>
              <a:ext uri="{FF2B5EF4-FFF2-40B4-BE49-F238E27FC236}">
                <a16:creationId xmlns:a16="http://schemas.microsoft.com/office/drawing/2014/main" id="{775CD2B2-BA4B-3EB7-F10C-5E8AC23BDC71}"/>
              </a:ext>
            </a:extLst>
          </p:cNvPr>
          <p:cNvSpPr>
            <a:spLocks noGrp="1"/>
          </p:cNvSpPr>
          <p:nvPr>
            <p:ph type="body" sz="quarter" idx="22" hasCustomPrompt="1"/>
          </p:nvPr>
        </p:nvSpPr>
        <p:spPr>
          <a:xfrm>
            <a:off x="8434647"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52" name="Text Placeholder 39">
            <a:extLst>
              <a:ext uri="{FF2B5EF4-FFF2-40B4-BE49-F238E27FC236}">
                <a16:creationId xmlns:a16="http://schemas.microsoft.com/office/drawing/2014/main" id="{7536DDBB-3D93-5EEB-F84F-14C7B331DC76}"/>
              </a:ext>
            </a:extLst>
          </p:cNvPr>
          <p:cNvSpPr>
            <a:spLocks noGrp="1"/>
          </p:cNvSpPr>
          <p:nvPr>
            <p:ph type="body" sz="quarter" idx="23" hasCustomPrompt="1"/>
          </p:nvPr>
        </p:nvSpPr>
        <p:spPr>
          <a:xfrm>
            <a:off x="8423111"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2" name="TextBox 1">
            <a:extLst>
              <a:ext uri="{FF2B5EF4-FFF2-40B4-BE49-F238E27FC236}">
                <a16:creationId xmlns:a16="http://schemas.microsoft.com/office/drawing/2014/main" id="{F33C04CD-4890-D7C4-C1D5-25565A56BD5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BEA432BC-6728-51B7-DF5D-68CFAD028A85}"/>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8307735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Bio">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842662" y="1482642"/>
            <a:ext cx="5253337" cy="482523"/>
          </a:xfrm>
        </p:spPr>
        <p:txBody>
          <a:bodyPr anchor="ctr"/>
          <a:lstStyle>
            <a:lvl1pPr marL="0" indent="0" algn="l">
              <a:buNone/>
              <a:defRPr sz="3600" b="0" i="0">
                <a:solidFill>
                  <a:schemeClr val="bg1"/>
                </a:solidFill>
                <a:latin typeface="Rockwell" panose="02060603020205020403" pitchFamily="18" charset="77"/>
              </a:defRPr>
            </a:lvl1pPr>
          </a:lstStyle>
          <a:p>
            <a:pPr lvl="0"/>
            <a:r>
              <a:rPr lang="en-US"/>
              <a:t>Name here</a:t>
            </a:r>
          </a:p>
        </p:txBody>
      </p:sp>
      <p:sp>
        <p:nvSpPr>
          <p:cNvPr id="9" name="Text Placeholder 8">
            <a:extLst>
              <a:ext uri="{FF2B5EF4-FFF2-40B4-BE49-F238E27FC236}">
                <a16:creationId xmlns:a16="http://schemas.microsoft.com/office/drawing/2014/main" id="{14538959-8937-CCD4-8B2D-22416479A29B}"/>
              </a:ext>
            </a:extLst>
          </p:cNvPr>
          <p:cNvSpPr>
            <a:spLocks noGrp="1"/>
          </p:cNvSpPr>
          <p:nvPr>
            <p:ph type="body" sz="quarter" idx="15" hasCustomPrompt="1"/>
          </p:nvPr>
        </p:nvSpPr>
        <p:spPr>
          <a:xfrm>
            <a:off x="838202" y="2181605"/>
            <a:ext cx="5253337" cy="482523"/>
          </a:xfrm>
        </p:spPr>
        <p:txBody>
          <a:bodyPr/>
          <a:lstStyle>
            <a:lvl1pPr marL="0" indent="0">
              <a:buNone/>
              <a:defRPr sz="1100">
                <a:solidFill>
                  <a:schemeClr val="bg2"/>
                </a:solidFill>
              </a:defRPr>
            </a:lvl1pPr>
          </a:lstStyle>
          <a:p>
            <a:pPr lvl="0"/>
            <a:r>
              <a:rPr lang="en-US"/>
              <a:t>Job title info here</a:t>
            </a:r>
          </a:p>
          <a:p>
            <a:pPr lvl="0"/>
            <a:r>
              <a:rPr kumimoji="0" lang="en-US" sz="1100" u="none" strike="noStrike" kern="1200" cap="none" spc="0" normalizeH="0" baseline="0" noProof="0">
                <a:ln>
                  <a:noFill/>
                </a:ln>
                <a:solidFill>
                  <a:schemeClr val="bg2"/>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Navigate360</a:t>
            </a:r>
            <a:endParaRPr lang="en-US"/>
          </a:p>
        </p:txBody>
      </p:sp>
      <p:sp>
        <p:nvSpPr>
          <p:cNvPr id="11" name="Text Placeholder 10">
            <a:extLst>
              <a:ext uri="{FF2B5EF4-FFF2-40B4-BE49-F238E27FC236}">
                <a16:creationId xmlns:a16="http://schemas.microsoft.com/office/drawing/2014/main" id="{B88597E3-E676-F21D-9D48-C98A0B2773DA}"/>
              </a:ext>
            </a:extLst>
          </p:cNvPr>
          <p:cNvSpPr>
            <a:spLocks noGrp="1"/>
          </p:cNvSpPr>
          <p:nvPr>
            <p:ph type="body" sz="quarter" idx="16" hasCustomPrompt="1"/>
          </p:nvPr>
        </p:nvSpPr>
        <p:spPr>
          <a:xfrm>
            <a:off x="838201" y="2963006"/>
            <a:ext cx="5253337" cy="2694383"/>
          </a:xfrm>
        </p:spPr>
        <p:txBody>
          <a:bodyPr/>
          <a:lstStyle>
            <a:lvl1pPr marL="285744" indent="-285744">
              <a:buClr>
                <a:schemeClr val="accent4"/>
              </a:buClr>
              <a:buFont typeface="Arial" panose="020B0604020202020204" pitchFamily="34" charset="0"/>
              <a:buChar char="•"/>
              <a:defRPr sz="140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br>
              <a:rPr lang="en-US"/>
            </a:b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endParaRPr lang="en-US"/>
          </a:p>
          <a:p>
            <a:pPr lvl="0"/>
            <a:r>
              <a:rPr lang="en-US"/>
              <a:t>Ut </a:t>
            </a:r>
            <a:r>
              <a:rPr lang="en-US" err="1"/>
              <a:t>laoreet</a:t>
            </a:r>
            <a:r>
              <a:rPr lang="en-US"/>
              <a:t> dolore magna </a:t>
            </a:r>
            <a:r>
              <a:rPr lang="en-US" err="1"/>
              <a:t>aliquam</a:t>
            </a:r>
            <a:r>
              <a:rPr lang="en-US"/>
              <a:t> </a:t>
            </a:r>
            <a:r>
              <a:rPr lang="en-US" err="1"/>
              <a:t>erat</a:t>
            </a:r>
            <a:r>
              <a:rPr lang="en-US"/>
              <a:t> </a:t>
            </a:r>
            <a:r>
              <a:rPr lang="en-US" err="1"/>
              <a:t>volutpat</a:t>
            </a:r>
            <a:r>
              <a:rPr lang="en-US"/>
              <a:t>. </a:t>
            </a:r>
            <a:br>
              <a:rPr lang="en-US"/>
            </a:b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endParaRPr lang="en-US"/>
          </a:p>
          <a:p>
            <a:pPr lvl="0"/>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br>
              <a:rPr lang="en-US"/>
            </a:b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Duis autem vel </a:t>
            </a:r>
            <a:r>
              <a:rPr lang="en-US" err="1"/>
              <a:t>eum</a:t>
            </a:r>
            <a:r>
              <a:rPr lang="en-US"/>
              <a:t> </a:t>
            </a:r>
            <a:r>
              <a:rPr lang="en-US" err="1"/>
              <a:t>iriure</a:t>
            </a:r>
            <a:r>
              <a:rPr lang="en-US"/>
              <a:t> dolor in </a:t>
            </a:r>
            <a:r>
              <a:rPr lang="en-US" err="1"/>
              <a:t>hendrerit</a:t>
            </a:r>
            <a:endParaRPr lang="en-US"/>
          </a:p>
        </p:txBody>
      </p:sp>
      <p:sp>
        <p:nvSpPr>
          <p:cNvPr id="17" name="Picture Placeholder 16">
            <a:extLst>
              <a:ext uri="{FF2B5EF4-FFF2-40B4-BE49-F238E27FC236}">
                <a16:creationId xmlns:a16="http://schemas.microsoft.com/office/drawing/2014/main" id="{5F0529B0-653F-6871-5E39-3EAB674E70AE}"/>
              </a:ext>
            </a:extLst>
          </p:cNvPr>
          <p:cNvSpPr>
            <a:spLocks noGrp="1"/>
          </p:cNvSpPr>
          <p:nvPr>
            <p:ph type="pic" sz="quarter" idx="17" hasCustomPrompt="1"/>
          </p:nvPr>
        </p:nvSpPr>
        <p:spPr>
          <a:xfrm>
            <a:off x="7114709" y="1335070"/>
            <a:ext cx="3970479" cy="3970479"/>
          </a:xfrm>
          <a:custGeom>
            <a:avLst/>
            <a:gdLst>
              <a:gd name="connsiteX0" fmla="*/ 1985239 w 3970478"/>
              <a:gd name="connsiteY0" fmla="*/ 0 h 3970478"/>
              <a:gd name="connsiteX1" fmla="*/ 3970478 w 3970478"/>
              <a:gd name="connsiteY1" fmla="*/ 1985239 h 3970478"/>
              <a:gd name="connsiteX2" fmla="*/ 1985239 w 3970478"/>
              <a:gd name="connsiteY2" fmla="*/ 3970478 h 3970478"/>
              <a:gd name="connsiteX3" fmla="*/ 0 w 3970478"/>
              <a:gd name="connsiteY3" fmla="*/ 1985239 h 3970478"/>
              <a:gd name="connsiteX4" fmla="*/ 1985239 w 3970478"/>
              <a:gd name="connsiteY4" fmla="*/ 0 h 397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478" h="3970478">
                <a:moveTo>
                  <a:pt x="1985239" y="0"/>
                </a:moveTo>
                <a:cubicBezTo>
                  <a:pt x="3081656" y="0"/>
                  <a:pt x="3970478" y="888822"/>
                  <a:pt x="3970478" y="1985239"/>
                </a:cubicBezTo>
                <a:cubicBezTo>
                  <a:pt x="3970478" y="3081656"/>
                  <a:pt x="3081656" y="3970478"/>
                  <a:pt x="1985239" y="3970478"/>
                </a:cubicBezTo>
                <a:cubicBezTo>
                  <a:pt x="888822" y="3970478"/>
                  <a:pt x="0" y="3081656"/>
                  <a:pt x="0" y="1985239"/>
                </a:cubicBezTo>
                <a:cubicBezTo>
                  <a:pt x="0" y="888822"/>
                  <a:pt x="888822" y="0"/>
                  <a:pt x="1985239"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F5A902BB-2814-CA5F-CDAA-E82253955E5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199AE56-ADFE-221F-80D0-0E64A6EC1599}"/>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45766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Guest Speak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6" name="Picture Placeholder 15">
            <a:extLst>
              <a:ext uri="{FF2B5EF4-FFF2-40B4-BE49-F238E27FC236}">
                <a16:creationId xmlns:a16="http://schemas.microsoft.com/office/drawing/2014/main" id="{BA4ED61C-866A-EDCA-A727-9205896D280F}"/>
              </a:ext>
            </a:extLst>
          </p:cNvPr>
          <p:cNvSpPr>
            <a:spLocks noGrp="1"/>
          </p:cNvSpPr>
          <p:nvPr>
            <p:ph type="pic" sz="quarter" idx="13" hasCustomPrompt="1"/>
          </p:nvPr>
        </p:nvSpPr>
        <p:spPr>
          <a:xfrm>
            <a:off x="6775085" y="1248410"/>
            <a:ext cx="3915083" cy="3886895"/>
          </a:xfrm>
          <a:custGeom>
            <a:avLst/>
            <a:gdLst>
              <a:gd name="connsiteX0" fmla="*/ 101292 w 3915083"/>
              <a:gd name="connsiteY0" fmla="*/ 0 h 3886895"/>
              <a:gd name="connsiteX1" fmla="*/ 3813791 w 3915083"/>
              <a:gd name="connsiteY1" fmla="*/ 0 h 3886895"/>
              <a:gd name="connsiteX2" fmla="*/ 3915083 w 3915083"/>
              <a:gd name="connsiteY2" fmla="*/ 101292 h 3886895"/>
              <a:gd name="connsiteX3" fmla="*/ 3915083 w 3915083"/>
              <a:gd name="connsiteY3" fmla="*/ 3785603 h 3886895"/>
              <a:gd name="connsiteX4" fmla="*/ 3813791 w 3915083"/>
              <a:gd name="connsiteY4" fmla="*/ 3886895 h 3886895"/>
              <a:gd name="connsiteX5" fmla="*/ 101292 w 3915083"/>
              <a:gd name="connsiteY5" fmla="*/ 3886895 h 3886895"/>
              <a:gd name="connsiteX6" fmla="*/ 0 w 3915083"/>
              <a:gd name="connsiteY6" fmla="*/ 3785603 h 3886895"/>
              <a:gd name="connsiteX7" fmla="*/ 0 w 3915083"/>
              <a:gd name="connsiteY7" fmla="*/ 101292 h 3886895"/>
              <a:gd name="connsiteX8" fmla="*/ 101292 w 3915083"/>
              <a:gd name="connsiteY8" fmla="*/ 0 h 388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86895">
                <a:moveTo>
                  <a:pt x="101292" y="0"/>
                </a:moveTo>
                <a:lnTo>
                  <a:pt x="3813791" y="0"/>
                </a:lnTo>
                <a:cubicBezTo>
                  <a:pt x="3869733" y="0"/>
                  <a:pt x="3915083" y="45350"/>
                  <a:pt x="3915083" y="101292"/>
                </a:cubicBezTo>
                <a:lnTo>
                  <a:pt x="3915083" y="3785603"/>
                </a:lnTo>
                <a:cubicBezTo>
                  <a:pt x="3915083" y="3841545"/>
                  <a:pt x="3869733" y="3886895"/>
                  <a:pt x="3813791" y="3886895"/>
                </a:cubicBezTo>
                <a:lnTo>
                  <a:pt x="101292" y="3886895"/>
                </a:lnTo>
                <a:cubicBezTo>
                  <a:pt x="45350" y="3886895"/>
                  <a:pt x="0" y="3841545"/>
                  <a:pt x="0" y="3785603"/>
                </a:cubicBezTo>
                <a:lnTo>
                  <a:pt x="0" y="101292"/>
                </a:lnTo>
                <a:cubicBezTo>
                  <a:pt x="0" y="45350"/>
                  <a:pt x="45350" y="0"/>
                  <a:pt x="101292"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TODAY’S GUEST</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5" y="1725508"/>
            <a:ext cx="4671751"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6" y="3186889"/>
            <a:ext cx="4671749"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6" y="2532675"/>
            <a:ext cx="4700845" cy="578643"/>
          </a:xfrm>
        </p:spPr>
        <p:txBody>
          <a:bodyPr/>
          <a:lstStyle>
            <a:lvl1pPr marL="0" indent="0">
              <a:buNone/>
              <a:defRPr sz="1100"/>
            </a:lvl1pPr>
          </a:lstStyle>
          <a:p>
            <a:pPr lvl="0"/>
            <a:r>
              <a:rPr lang="en-US"/>
              <a:t>Job Title</a:t>
            </a:r>
          </a:p>
          <a:p>
            <a:pPr lvl="0"/>
            <a:r>
              <a:rPr lang="en-US"/>
              <a:t>City Name, Company</a:t>
            </a:r>
          </a:p>
        </p:txBody>
      </p:sp>
      <p:sp>
        <p:nvSpPr>
          <p:cNvPr id="3" name="TextBox 2">
            <a:extLst>
              <a:ext uri="{FF2B5EF4-FFF2-40B4-BE49-F238E27FC236}">
                <a16:creationId xmlns:a16="http://schemas.microsoft.com/office/drawing/2014/main" id="{75328252-A607-78B9-1416-3173CAB13FD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6BE03E53-4653-11E4-8359-ECE22CD4C17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2123346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 Column">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10515599"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6" name="Text Placeholder 5">
            <a:extLst>
              <a:ext uri="{FF2B5EF4-FFF2-40B4-BE49-F238E27FC236}">
                <a16:creationId xmlns:a16="http://schemas.microsoft.com/office/drawing/2014/main" id="{60D79833-C186-8214-0C16-AA9FEB5A3C7C}"/>
              </a:ext>
            </a:extLst>
          </p:cNvPr>
          <p:cNvSpPr>
            <a:spLocks noGrp="1"/>
          </p:cNvSpPr>
          <p:nvPr>
            <p:ph type="body" sz="quarter" idx="17" hasCustomPrompt="1"/>
          </p:nvPr>
        </p:nvSpPr>
        <p:spPr>
          <a:xfrm>
            <a:off x="838200" y="2616202"/>
            <a:ext cx="10515600" cy="3141663"/>
          </a:xfrm>
        </p:spPr>
        <p:txBody>
          <a:bodyPr/>
          <a:lstStyle>
            <a:lvl1pPr marL="0" indent="0">
              <a:buNone/>
              <a:defRPr/>
            </a:lvl1pPr>
          </a:lstStyle>
          <a:p>
            <a:pPr lvl="0"/>
            <a:r>
              <a:rPr lang="en-US"/>
              <a:t>Lorem ipsum odor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Rutrum</a:t>
            </a:r>
            <a:r>
              <a:rPr lang="en-US"/>
              <a:t> </a:t>
            </a:r>
            <a:r>
              <a:rPr lang="en-US" err="1"/>
              <a:t>aliquam</a:t>
            </a:r>
            <a:r>
              <a:rPr lang="en-US"/>
              <a:t> </a:t>
            </a:r>
            <a:r>
              <a:rPr lang="en-US" err="1"/>
              <a:t>sollicitudin</a:t>
            </a:r>
            <a:r>
              <a:rPr lang="en-US"/>
              <a:t> </a:t>
            </a:r>
            <a:r>
              <a:rPr lang="en-US" err="1"/>
              <a:t>commodo</a:t>
            </a:r>
            <a:r>
              <a:rPr lang="en-US"/>
              <a:t> id </a:t>
            </a:r>
            <a:r>
              <a:rPr lang="en-US" err="1"/>
              <a:t>dapibus</a:t>
            </a:r>
            <a:r>
              <a:rPr lang="en-US"/>
              <a:t> </a:t>
            </a:r>
            <a:r>
              <a:rPr lang="en-US" err="1"/>
              <a:t>rutrum</a:t>
            </a:r>
            <a:r>
              <a:rPr lang="en-US"/>
              <a:t>. Magna </a:t>
            </a:r>
            <a:r>
              <a:rPr lang="en-US" err="1"/>
              <a:t>vulputate</a:t>
            </a:r>
            <a:r>
              <a:rPr lang="en-US"/>
              <a:t> </a:t>
            </a:r>
            <a:r>
              <a:rPr lang="en-US" err="1"/>
              <a:t>donec</a:t>
            </a:r>
            <a:r>
              <a:rPr lang="en-US"/>
              <a:t> </a:t>
            </a:r>
            <a:r>
              <a:rPr lang="en-US" err="1"/>
              <a:t>arcu</a:t>
            </a:r>
            <a:r>
              <a:rPr lang="en-US"/>
              <a:t> </a:t>
            </a:r>
            <a:r>
              <a:rPr lang="en-US" err="1"/>
              <a:t>ridiculus</a:t>
            </a:r>
            <a:r>
              <a:rPr lang="en-US"/>
              <a:t> </a:t>
            </a:r>
            <a:r>
              <a:rPr lang="en-US" err="1"/>
              <a:t>cubilia</a:t>
            </a:r>
            <a:r>
              <a:rPr lang="en-US"/>
              <a:t> </a:t>
            </a:r>
            <a:r>
              <a:rPr lang="en-US" err="1"/>
              <a:t>consequat</a:t>
            </a:r>
            <a:r>
              <a:rPr lang="en-US"/>
              <a:t> </a:t>
            </a:r>
            <a:r>
              <a:rPr lang="en-US" err="1"/>
              <a:t>egestas</a:t>
            </a:r>
            <a:r>
              <a:rPr lang="en-US"/>
              <a:t> </a:t>
            </a:r>
            <a:r>
              <a:rPr lang="en-US" err="1"/>
              <a:t>elementum</a:t>
            </a:r>
            <a:r>
              <a:rPr lang="en-US"/>
              <a:t> </a:t>
            </a:r>
            <a:r>
              <a:rPr lang="en-US" err="1"/>
              <a:t>quam</a:t>
            </a:r>
            <a:r>
              <a:rPr lang="en-US"/>
              <a:t>. Fringilla in integer integer </a:t>
            </a:r>
            <a:r>
              <a:rPr lang="en-US" err="1"/>
              <a:t>facilisi</a:t>
            </a:r>
            <a:r>
              <a:rPr lang="en-US"/>
              <a:t> </a:t>
            </a:r>
            <a:r>
              <a:rPr lang="en-US" err="1"/>
              <a:t>platea</a:t>
            </a:r>
            <a:r>
              <a:rPr lang="en-US"/>
              <a:t>. </a:t>
            </a:r>
            <a:r>
              <a:rPr lang="en-US" err="1"/>
              <a:t>Primis</a:t>
            </a:r>
            <a:r>
              <a:rPr lang="en-US"/>
              <a:t> </a:t>
            </a:r>
            <a:r>
              <a:rPr lang="en-US" err="1"/>
              <a:t>natoque</a:t>
            </a:r>
            <a:r>
              <a:rPr lang="en-US"/>
              <a:t> </a:t>
            </a:r>
            <a:r>
              <a:rPr lang="en-US" err="1"/>
              <a:t>aenean</a:t>
            </a:r>
            <a:r>
              <a:rPr lang="en-US"/>
              <a:t> non </a:t>
            </a:r>
            <a:r>
              <a:rPr lang="en-US" err="1"/>
              <a:t>urna</a:t>
            </a:r>
            <a:r>
              <a:rPr lang="en-US"/>
              <a:t> </a:t>
            </a:r>
            <a:r>
              <a:rPr lang="en-US" err="1"/>
              <a:t>aenean</a:t>
            </a:r>
            <a:r>
              <a:rPr lang="en-US"/>
              <a:t> </a:t>
            </a:r>
            <a:r>
              <a:rPr lang="en-US" err="1"/>
              <a:t>adipiscing</a:t>
            </a:r>
            <a:r>
              <a:rPr lang="en-US"/>
              <a:t> </a:t>
            </a:r>
            <a:r>
              <a:rPr lang="en-US" err="1"/>
              <a:t>posuere</a:t>
            </a:r>
            <a:r>
              <a:rPr lang="en-US"/>
              <a:t> </a:t>
            </a:r>
            <a:r>
              <a:rPr lang="en-US" err="1"/>
              <a:t>tincidunt</a:t>
            </a:r>
            <a:r>
              <a:rPr lang="en-US"/>
              <a:t>. </a:t>
            </a:r>
            <a:r>
              <a:rPr lang="en-US" err="1"/>
              <a:t>Sodales</a:t>
            </a:r>
            <a:r>
              <a:rPr lang="en-US"/>
              <a:t> </a:t>
            </a:r>
            <a:r>
              <a:rPr lang="en-US" err="1"/>
              <a:t>quis</a:t>
            </a:r>
            <a:r>
              <a:rPr lang="en-US"/>
              <a:t> curae </a:t>
            </a:r>
            <a:r>
              <a:rPr lang="en-US" err="1"/>
              <a:t>finibus</a:t>
            </a:r>
            <a:r>
              <a:rPr lang="en-US"/>
              <a:t> sit </a:t>
            </a:r>
            <a:r>
              <a:rPr lang="en-US" err="1"/>
              <a:t>condimentum</a:t>
            </a:r>
            <a:r>
              <a:rPr lang="en-US"/>
              <a:t> </a:t>
            </a:r>
            <a:r>
              <a:rPr lang="en-US" err="1"/>
              <a:t>quisque</a:t>
            </a:r>
            <a:r>
              <a:rPr lang="en-US"/>
              <a:t>. </a:t>
            </a:r>
            <a:r>
              <a:rPr lang="en-US" err="1"/>
              <a:t>Inceptos</a:t>
            </a:r>
            <a:r>
              <a:rPr lang="en-US"/>
              <a:t> </a:t>
            </a:r>
            <a:r>
              <a:rPr lang="en-US" err="1"/>
              <a:t>sagittis</a:t>
            </a:r>
            <a:r>
              <a:rPr lang="en-US"/>
              <a:t> </a:t>
            </a:r>
            <a:r>
              <a:rPr lang="en-US" err="1"/>
              <a:t>nibh</a:t>
            </a:r>
            <a:r>
              <a:rPr lang="en-US"/>
              <a:t> </a:t>
            </a:r>
            <a:r>
              <a:rPr lang="en-US" err="1"/>
              <a:t>accumsan</a:t>
            </a:r>
            <a:r>
              <a:rPr lang="en-US"/>
              <a:t> </a:t>
            </a:r>
            <a:r>
              <a:rPr lang="en-US" err="1"/>
              <a:t>mollis</a:t>
            </a:r>
            <a:r>
              <a:rPr lang="en-US"/>
              <a:t> ipsum sit ac </a:t>
            </a:r>
            <a:r>
              <a:rPr lang="en-US" err="1"/>
              <a:t>netus</a:t>
            </a:r>
            <a:r>
              <a:rPr lang="en-US"/>
              <a:t>.</a:t>
            </a:r>
          </a:p>
          <a:p>
            <a:pPr lvl="0"/>
            <a:endParaRPr lang="en-US"/>
          </a:p>
          <a:p>
            <a:pPr lvl="0"/>
            <a:r>
              <a:rPr lang="en-US" err="1"/>
              <a:t>Consectetur</a:t>
            </a:r>
            <a:r>
              <a:rPr lang="en-US"/>
              <a:t> </a:t>
            </a:r>
            <a:r>
              <a:rPr lang="en-US" err="1"/>
              <a:t>scelerisque</a:t>
            </a:r>
            <a:r>
              <a:rPr lang="en-US"/>
              <a:t> </a:t>
            </a:r>
            <a:r>
              <a:rPr lang="en-US" err="1"/>
              <a:t>aliquam</a:t>
            </a:r>
            <a:r>
              <a:rPr lang="en-US"/>
              <a:t> </a:t>
            </a:r>
            <a:r>
              <a:rPr lang="en-US" err="1"/>
              <a:t>felis</a:t>
            </a:r>
            <a:r>
              <a:rPr lang="en-US"/>
              <a:t> cursus </a:t>
            </a:r>
            <a:r>
              <a:rPr lang="en-US" err="1"/>
              <a:t>fringilla</a:t>
            </a:r>
            <a:r>
              <a:rPr lang="en-US"/>
              <a:t> </a:t>
            </a:r>
            <a:r>
              <a:rPr lang="en-US" err="1"/>
              <a:t>cubilia</a:t>
            </a:r>
            <a:r>
              <a:rPr lang="en-US"/>
              <a:t> eros? </a:t>
            </a:r>
            <a:r>
              <a:rPr lang="en-US" err="1"/>
              <a:t>Nibh</a:t>
            </a:r>
            <a:r>
              <a:rPr lang="en-US"/>
              <a:t> lacinia auctor </a:t>
            </a:r>
            <a:r>
              <a:rPr lang="en-US" err="1"/>
              <a:t>etiam</a:t>
            </a:r>
            <a:r>
              <a:rPr lang="en-US"/>
              <a:t> magna sem. </a:t>
            </a:r>
            <a:r>
              <a:rPr lang="en-US" err="1"/>
              <a:t>Habitasse</a:t>
            </a:r>
            <a:r>
              <a:rPr lang="en-US"/>
              <a:t> </a:t>
            </a:r>
            <a:r>
              <a:rPr lang="en-US" err="1"/>
              <a:t>feugiat</a:t>
            </a:r>
            <a:r>
              <a:rPr lang="en-US"/>
              <a:t> </a:t>
            </a:r>
            <a:r>
              <a:rPr lang="en-US" err="1"/>
              <a:t>vulputate</a:t>
            </a:r>
            <a:r>
              <a:rPr lang="en-US"/>
              <a:t> </a:t>
            </a:r>
            <a:r>
              <a:rPr lang="en-US" err="1"/>
              <a:t>donec</a:t>
            </a:r>
            <a:r>
              <a:rPr lang="en-US"/>
              <a:t> </a:t>
            </a:r>
            <a:r>
              <a:rPr lang="en-US" err="1"/>
              <a:t>felis</a:t>
            </a:r>
            <a:r>
              <a:rPr lang="en-US"/>
              <a:t> </a:t>
            </a:r>
            <a:r>
              <a:rPr lang="en-US" err="1"/>
              <a:t>tortor</a:t>
            </a:r>
            <a:r>
              <a:rPr lang="en-US"/>
              <a:t> ac. </a:t>
            </a:r>
            <a:r>
              <a:rPr lang="en-US" err="1"/>
              <a:t>Malesuada</a:t>
            </a:r>
            <a:r>
              <a:rPr lang="en-US"/>
              <a:t> </a:t>
            </a:r>
            <a:r>
              <a:rPr lang="en-US" err="1"/>
              <a:t>commodo</a:t>
            </a:r>
            <a:r>
              <a:rPr lang="en-US"/>
              <a:t> </a:t>
            </a:r>
            <a:r>
              <a:rPr lang="en-US" err="1"/>
              <a:t>maecenas</a:t>
            </a:r>
            <a:r>
              <a:rPr lang="en-US"/>
              <a:t>, </a:t>
            </a:r>
            <a:r>
              <a:rPr lang="en-US" err="1"/>
              <a:t>quisque</a:t>
            </a:r>
            <a:r>
              <a:rPr lang="en-US"/>
              <a:t> </a:t>
            </a:r>
            <a:r>
              <a:rPr lang="en-US" err="1"/>
              <a:t>iaculis</a:t>
            </a:r>
            <a:r>
              <a:rPr lang="en-US"/>
              <a:t> </a:t>
            </a:r>
            <a:r>
              <a:rPr lang="en-US" err="1"/>
              <a:t>eleifend</a:t>
            </a:r>
            <a:r>
              <a:rPr lang="en-US"/>
              <a:t> mus. Justo </a:t>
            </a:r>
            <a:r>
              <a:rPr lang="en-US" err="1"/>
              <a:t>ornare</a:t>
            </a:r>
            <a:r>
              <a:rPr lang="en-US"/>
              <a:t> </a:t>
            </a:r>
            <a:r>
              <a:rPr lang="en-US" err="1"/>
              <a:t>adipiscing</a:t>
            </a:r>
            <a:r>
              <a:rPr lang="en-US"/>
              <a:t> </a:t>
            </a:r>
            <a:r>
              <a:rPr lang="en-US" err="1"/>
              <a:t>mus</a:t>
            </a:r>
            <a:r>
              <a:rPr lang="en-US"/>
              <a:t>; </a:t>
            </a:r>
            <a:r>
              <a:rPr lang="en-US" err="1"/>
              <a:t>ultricies</a:t>
            </a:r>
            <a:r>
              <a:rPr lang="en-US"/>
              <a:t> </a:t>
            </a:r>
            <a:r>
              <a:rPr lang="en-US" err="1"/>
              <a:t>platea</a:t>
            </a:r>
            <a:r>
              <a:rPr lang="en-US"/>
              <a:t> </a:t>
            </a:r>
            <a:r>
              <a:rPr lang="en-US" err="1"/>
              <a:t>dignissim</a:t>
            </a:r>
            <a:r>
              <a:rPr lang="en-US"/>
              <a:t>. </a:t>
            </a:r>
            <a:r>
              <a:rPr lang="en-US" err="1"/>
              <a:t>Aptent</a:t>
            </a:r>
            <a:r>
              <a:rPr lang="en-US"/>
              <a:t> </a:t>
            </a:r>
            <a:r>
              <a:rPr lang="en-US" err="1"/>
              <a:t>arcu</a:t>
            </a:r>
            <a:r>
              <a:rPr lang="en-US"/>
              <a:t> </a:t>
            </a:r>
            <a:r>
              <a:rPr lang="en-US" err="1"/>
              <a:t>justo</a:t>
            </a:r>
            <a:r>
              <a:rPr lang="en-US"/>
              <a:t> </a:t>
            </a:r>
            <a:r>
              <a:rPr lang="en-US" err="1"/>
              <a:t>cras</a:t>
            </a:r>
            <a:r>
              <a:rPr lang="en-US"/>
              <a:t> </a:t>
            </a:r>
            <a:r>
              <a:rPr lang="en-US" err="1"/>
              <a:t>condimentum</a:t>
            </a:r>
            <a:r>
              <a:rPr lang="en-US"/>
              <a:t> libero </a:t>
            </a:r>
            <a:r>
              <a:rPr lang="en-US" err="1"/>
              <a:t>lectus</a:t>
            </a:r>
            <a:r>
              <a:rPr lang="en-US"/>
              <a:t> </a:t>
            </a:r>
            <a:r>
              <a:rPr lang="en-US" err="1"/>
              <a:t>sapien</a:t>
            </a:r>
            <a:r>
              <a:rPr lang="en-US"/>
              <a:t> </a:t>
            </a:r>
            <a:r>
              <a:rPr lang="en-US" err="1"/>
              <a:t>dapibus</a:t>
            </a:r>
            <a:r>
              <a:rPr lang="en-US"/>
              <a:t>. Semper </a:t>
            </a:r>
            <a:r>
              <a:rPr lang="en-US" err="1"/>
              <a:t>vehicula</a:t>
            </a:r>
            <a:r>
              <a:rPr lang="en-US"/>
              <a:t> </a:t>
            </a:r>
            <a:r>
              <a:rPr lang="en-US" err="1"/>
              <a:t>litora</a:t>
            </a:r>
            <a:r>
              <a:rPr lang="en-US"/>
              <a:t> id </a:t>
            </a:r>
            <a:r>
              <a:rPr lang="en-US" err="1"/>
              <a:t>penatibus</a:t>
            </a:r>
            <a:r>
              <a:rPr lang="en-US"/>
              <a:t> sed </a:t>
            </a:r>
            <a:r>
              <a:rPr lang="en-US" err="1"/>
              <a:t>massa</a:t>
            </a:r>
            <a:r>
              <a:rPr lang="en-US"/>
              <a:t> pharetra </a:t>
            </a:r>
            <a:r>
              <a:rPr lang="en-US" err="1"/>
              <a:t>leo</a:t>
            </a:r>
            <a:r>
              <a:rPr lang="en-US"/>
              <a:t>.</a:t>
            </a:r>
          </a:p>
        </p:txBody>
      </p:sp>
    </p:spTree>
    <p:extLst>
      <p:ext uri="{BB962C8B-B14F-4D97-AF65-F5344CB8AC3E}">
        <p14:creationId xmlns:p14="http://schemas.microsoft.com/office/powerpoint/2010/main" val="5572337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6546934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3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A3AEA86D-6996-F564-75C7-5C12FA7560FA}"/>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9" name="Text Placeholder 9">
            <a:extLst>
              <a:ext uri="{FF2B5EF4-FFF2-40B4-BE49-F238E27FC236}">
                <a16:creationId xmlns:a16="http://schemas.microsoft.com/office/drawing/2014/main" id="{AA560AFB-82BD-0A13-E525-F6B0E3C9018B}"/>
              </a:ext>
            </a:extLst>
          </p:cNvPr>
          <p:cNvSpPr>
            <a:spLocks noGrp="1"/>
          </p:cNvSpPr>
          <p:nvPr>
            <p:ph type="body" sz="quarter" idx="17"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2" name="Text Placeholder 9">
            <a:extLst>
              <a:ext uri="{FF2B5EF4-FFF2-40B4-BE49-F238E27FC236}">
                <a16:creationId xmlns:a16="http://schemas.microsoft.com/office/drawing/2014/main" id="{061A5C5F-4556-B07B-1B2F-1EF233FDFC11}"/>
              </a:ext>
            </a:extLst>
          </p:cNvPr>
          <p:cNvSpPr>
            <a:spLocks noGrp="1"/>
          </p:cNvSpPr>
          <p:nvPr>
            <p:ph type="body" sz="quarter" idx="18"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7" name="TextBox 6">
            <a:extLst>
              <a:ext uri="{FF2B5EF4-FFF2-40B4-BE49-F238E27FC236}">
                <a16:creationId xmlns:a16="http://schemas.microsoft.com/office/drawing/2014/main" id="{5D2F3F5F-487B-40CD-3FBD-BE6DC2CC82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D647B1B0-EF00-CB51-DB8E-0349F8FAF99D}"/>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7791679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allout Righ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a:off x="666656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719703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Tree>
    <p:extLst>
      <p:ext uri="{BB962C8B-B14F-4D97-AF65-F5344CB8AC3E}">
        <p14:creationId xmlns:p14="http://schemas.microsoft.com/office/powerpoint/2010/main" val="373871578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allout Righ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a:off x="811944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864991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40CFCF1A-9ED7-84A7-DC82-3F5CE927BA9E}"/>
              </a:ext>
            </a:extLst>
          </p:cNvPr>
          <p:cNvSpPr>
            <a:spLocks noGrp="1"/>
          </p:cNvSpPr>
          <p:nvPr>
            <p:ph type="body" sz="quarter" idx="15" hasCustomPrompt="1"/>
          </p:nvPr>
        </p:nvSpPr>
        <p:spPr>
          <a:xfrm>
            <a:off x="838202" y="2195356"/>
            <a:ext cx="687531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42781402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allout Lef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flipH="1">
            <a:off x="160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
        <p:nvSpPr>
          <p:cNvPr id="4" name="Text Placeholder 9">
            <a:extLst>
              <a:ext uri="{FF2B5EF4-FFF2-40B4-BE49-F238E27FC236}">
                <a16:creationId xmlns:a16="http://schemas.microsoft.com/office/drawing/2014/main" id="{44683B97-384B-E01D-A1F1-93F2D285570A}"/>
              </a:ext>
            </a:extLst>
          </p:cNvPr>
          <p:cNvSpPr>
            <a:spLocks noGrp="1"/>
          </p:cNvSpPr>
          <p:nvPr>
            <p:ph type="body" sz="quarter" idx="19"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Tree>
    <p:extLst>
      <p:ext uri="{BB962C8B-B14F-4D97-AF65-F5344CB8AC3E}">
        <p14:creationId xmlns:p14="http://schemas.microsoft.com/office/powerpoint/2010/main" val="40695210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allout Lef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flipH="1">
            <a:off x="160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0" name="Text Placeholder 13">
            <a:extLst>
              <a:ext uri="{FF2B5EF4-FFF2-40B4-BE49-F238E27FC236}">
                <a16:creationId xmlns:a16="http://schemas.microsoft.com/office/drawing/2014/main" id="{21D24FB7-CF38-5F0B-4ED1-75A43CDE42E2}"/>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3" name="Text Placeholder 9">
            <a:extLst>
              <a:ext uri="{FF2B5EF4-FFF2-40B4-BE49-F238E27FC236}">
                <a16:creationId xmlns:a16="http://schemas.microsoft.com/office/drawing/2014/main" id="{A84B7DAD-8E05-D7E4-5554-0A346A5CB1D1}"/>
              </a:ext>
            </a:extLst>
          </p:cNvPr>
          <p:cNvSpPr>
            <a:spLocks noGrp="1"/>
          </p:cNvSpPr>
          <p:nvPr>
            <p:ph type="body" sz="quarter" idx="21"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24162234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Pricing">
    <p:bg>
      <p:bgPr>
        <a:solidFill>
          <a:srgbClr val="F5F8F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F3EC81-ACA6-00B3-707D-510D17D2C912}"/>
              </a:ext>
            </a:extLst>
          </p:cNvPr>
          <p:cNvPicPr>
            <a:picLocks noChangeAspect="1"/>
          </p:cNvPicPr>
          <p:nvPr userDrawn="1"/>
        </p:nvPicPr>
        <p:blipFill rotWithShape="1">
          <a:blip r:embed="rId2"/>
          <a:srcRect t="36493" r="11087"/>
          <a:stretch/>
        </p:blipFill>
        <p:spPr>
          <a:xfrm>
            <a:off x="10690168" y="0"/>
            <a:ext cx="1501832" cy="107269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Pricing</a:t>
            </a:r>
          </a:p>
        </p:txBody>
      </p:sp>
      <p:sp>
        <p:nvSpPr>
          <p:cNvPr id="9" name="Rounded Rectangle 8">
            <a:extLst>
              <a:ext uri="{FF2B5EF4-FFF2-40B4-BE49-F238E27FC236}">
                <a16:creationId xmlns:a16="http://schemas.microsoft.com/office/drawing/2014/main" id="{A4533A1E-4599-9FA1-8DF6-BE861D929F2A}"/>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Round Same Side Corner Rectangle 12">
            <a:extLst>
              <a:ext uri="{FF2B5EF4-FFF2-40B4-BE49-F238E27FC236}">
                <a16:creationId xmlns:a16="http://schemas.microsoft.com/office/drawing/2014/main" id="{4EEB0C16-FB4B-3356-37AC-FE3C71A01FB5}"/>
              </a:ext>
            </a:extLst>
          </p:cNvPr>
          <p:cNvSpPr/>
          <p:nvPr userDrawn="1"/>
        </p:nvSpPr>
        <p:spPr>
          <a:xfrm>
            <a:off x="929642"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16" name="Straight Connector 15">
            <a:extLst>
              <a:ext uri="{FF2B5EF4-FFF2-40B4-BE49-F238E27FC236}">
                <a16:creationId xmlns:a16="http://schemas.microsoft.com/office/drawing/2014/main" id="{0B114737-A10C-A4CE-A1FA-BF0E436EC317}"/>
              </a:ext>
            </a:extLst>
          </p:cNvPr>
          <p:cNvCxnSpPr/>
          <p:nvPr userDrawn="1"/>
        </p:nvCxnSpPr>
        <p:spPr>
          <a:xfrm>
            <a:off x="1296365"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9" name="Text Placeholder 18">
            <a:extLst>
              <a:ext uri="{FF2B5EF4-FFF2-40B4-BE49-F238E27FC236}">
                <a16:creationId xmlns:a16="http://schemas.microsoft.com/office/drawing/2014/main" id="{145130DD-332C-2BA2-1928-94800E7929B2}"/>
              </a:ext>
            </a:extLst>
          </p:cNvPr>
          <p:cNvSpPr>
            <a:spLocks noGrp="1"/>
          </p:cNvSpPr>
          <p:nvPr>
            <p:ph type="body" sz="quarter" idx="13" hasCustomPrompt="1"/>
          </p:nvPr>
        </p:nvSpPr>
        <p:spPr>
          <a:xfrm>
            <a:off x="11873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Basic Plan</a:t>
            </a:r>
          </a:p>
        </p:txBody>
      </p:sp>
      <p:sp>
        <p:nvSpPr>
          <p:cNvPr id="21" name="Text Placeholder 20">
            <a:extLst>
              <a:ext uri="{FF2B5EF4-FFF2-40B4-BE49-F238E27FC236}">
                <a16:creationId xmlns:a16="http://schemas.microsoft.com/office/drawing/2014/main" id="{F0592045-79CC-CF56-6485-2CA44DD2C50A}"/>
              </a:ext>
            </a:extLst>
          </p:cNvPr>
          <p:cNvSpPr>
            <a:spLocks noGrp="1"/>
          </p:cNvSpPr>
          <p:nvPr>
            <p:ph type="body" sz="quarter" idx="14" hasCustomPrompt="1"/>
          </p:nvPr>
        </p:nvSpPr>
        <p:spPr>
          <a:xfrm>
            <a:off x="1151239"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23" name="Text Placeholder 22">
            <a:extLst>
              <a:ext uri="{FF2B5EF4-FFF2-40B4-BE49-F238E27FC236}">
                <a16:creationId xmlns:a16="http://schemas.microsoft.com/office/drawing/2014/main" id="{4DA1C9F5-1DA3-78DA-9D5D-2EF7D96BEE62}"/>
              </a:ext>
            </a:extLst>
          </p:cNvPr>
          <p:cNvSpPr>
            <a:spLocks noGrp="1"/>
          </p:cNvSpPr>
          <p:nvPr>
            <p:ph type="body" sz="quarter" idx="15" hasCustomPrompt="1"/>
          </p:nvPr>
        </p:nvSpPr>
        <p:spPr>
          <a:xfrm>
            <a:off x="1151239" y="3588987"/>
            <a:ext cx="2737852" cy="334404"/>
          </a:xfrm>
        </p:spPr>
        <p:txBody>
          <a:bodyPr/>
          <a:lstStyle>
            <a:lvl1pPr marL="0" indent="0">
              <a:buNone/>
              <a:defRPr sz="1400"/>
            </a:lvl1pPr>
          </a:lstStyle>
          <a:p>
            <a:pPr lvl="0"/>
            <a:r>
              <a:rPr lang="en-US"/>
              <a:t>XX Users</a:t>
            </a:r>
          </a:p>
        </p:txBody>
      </p:sp>
      <p:sp>
        <p:nvSpPr>
          <p:cNvPr id="24" name="Text Placeholder 22">
            <a:extLst>
              <a:ext uri="{FF2B5EF4-FFF2-40B4-BE49-F238E27FC236}">
                <a16:creationId xmlns:a16="http://schemas.microsoft.com/office/drawing/2014/main" id="{C7065C47-F023-3EAA-6808-9DE423CF1FA3}"/>
              </a:ext>
            </a:extLst>
          </p:cNvPr>
          <p:cNvSpPr>
            <a:spLocks noGrp="1"/>
          </p:cNvSpPr>
          <p:nvPr>
            <p:ph type="body" sz="quarter" idx="16" hasCustomPrompt="1"/>
          </p:nvPr>
        </p:nvSpPr>
        <p:spPr>
          <a:xfrm>
            <a:off x="1187335"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5" name="Rounded Rectangle 24">
            <a:extLst>
              <a:ext uri="{FF2B5EF4-FFF2-40B4-BE49-F238E27FC236}">
                <a16:creationId xmlns:a16="http://schemas.microsoft.com/office/drawing/2014/main" id="{77E189B9-FBF1-69E1-6B9C-D879B760DC69}"/>
              </a:ext>
            </a:extLst>
          </p:cNvPr>
          <p:cNvSpPr/>
          <p:nvPr userDrawn="1"/>
        </p:nvSpPr>
        <p:spPr>
          <a:xfrm>
            <a:off x="4425044"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6" name="Round Same Side Corner Rectangle 25">
            <a:extLst>
              <a:ext uri="{FF2B5EF4-FFF2-40B4-BE49-F238E27FC236}">
                <a16:creationId xmlns:a16="http://schemas.microsoft.com/office/drawing/2014/main" id="{9DA3D2A0-4702-E00A-AEE3-017F599B4AE9}"/>
              </a:ext>
            </a:extLst>
          </p:cNvPr>
          <p:cNvSpPr/>
          <p:nvPr userDrawn="1"/>
        </p:nvSpPr>
        <p:spPr>
          <a:xfrm>
            <a:off x="4425044"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27" name="Straight Connector 26">
            <a:extLst>
              <a:ext uri="{FF2B5EF4-FFF2-40B4-BE49-F238E27FC236}">
                <a16:creationId xmlns:a16="http://schemas.microsoft.com/office/drawing/2014/main" id="{86766ED6-A830-4CDB-8B67-86D59CF8E751}"/>
              </a:ext>
            </a:extLst>
          </p:cNvPr>
          <p:cNvCxnSpPr/>
          <p:nvPr userDrawn="1"/>
        </p:nvCxnSpPr>
        <p:spPr>
          <a:xfrm>
            <a:off x="4791766"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8" name="Text Placeholder 18">
            <a:extLst>
              <a:ext uri="{FF2B5EF4-FFF2-40B4-BE49-F238E27FC236}">
                <a16:creationId xmlns:a16="http://schemas.microsoft.com/office/drawing/2014/main" id="{79E6F53E-2BA5-FC8D-646E-4B4D84512292}"/>
              </a:ext>
            </a:extLst>
          </p:cNvPr>
          <p:cNvSpPr>
            <a:spLocks noGrp="1"/>
          </p:cNvSpPr>
          <p:nvPr>
            <p:ph type="body" sz="quarter" idx="17" hasCustomPrompt="1"/>
          </p:nvPr>
        </p:nvSpPr>
        <p:spPr>
          <a:xfrm>
            <a:off x="46827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Standard Plan</a:t>
            </a:r>
          </a:p>
        </p:txBody>
      </p:sp>
      <p:sp>
        <p:nvSpPr>
          <p:cNvPr id="29" name="Text Placeholder 20">
            <a:extLst>
              <a:ext uri="{FF2B5EF4-FFF2-40B4-BE49-F238E27FC236}">
                <a16:creationId xmlns:a16="http://schemas.microsoft.com/office/drawing/2014/main" id="{75D4FC53-3132-C235-F487-1098D8F3F86C}"/>
              </a:ext>
            </a:extLst>
          </p:cNvPr>
          <p:cNvSpPr>
            <a:spLocks noGrp="1"/>
          </p:cNvSpPr>
          <p:nvPr>
            <p:ph type="body" sz="quarter" idx="18" hasCustomPrompt="1"/>
          </p:nvPr>
        </p:nvSpPr>
        <p:spPr>
          <a:xfrm>
            <a:off x="4646640"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30" name="Text Placeholder 22">
            <a:extLst>
              <a:ext uri="{FF2B5EF4-FFF2-40B4-BE49-F238E27FC236}">
                <a16:creationId xmlns:a16="http://schemas.microsoft.com/office/drawing/2014/main" id="{374C73A7-B912-31AD-0E6A-26C246A19EB8}"/>
              </a:ext>
            </a:extLst>
          </p:cNvPr>
          <p:cNvSpPr>
            <a:spLocks noGrp="1"/>
          </p:cNvSpPr>
          <p:nvPr>
            <p:ph type="body" sz="quarter" idx="19" hasCustomPrompt="1"/>
          </p:nvPr>
        </p:nvSpPr>
        <p:spPr>
          <a:xfrm>
            <a:off x="4646641" y="3588987"/>
            <a:ext cx="2737852" cy="334404"/>
          </a:xfrm>
        </p:spPr>
        <p:txBody>
          <a:bodyPr/>
          <a:lstStyle>
            <a:lvl1pPr marL="0" indent="0">
              <a:buNone/>
              <a:defRPr sz="1400"/>
            </a:lvl1pPr>
          </a:lstStyle>
          <a:p>
            <a:pPr lvl="0"/>
            <a:r>
              <a:rPr lang="en-US"/>
              <a:t>XX Users</a:t>
            </a:r>
          </a:p>
        </p:txBody>
      </p:sp>
      <p:sp>
        <p:nvSpPr>
          <p:cNvPr id="31" name="Text Placeholder 22">
            <a:extLst>
              <a:ext uri="{FF2B5EF4-FFF2-40B4-BE49-F238E27FC236}">
                <a16:creationId xmlns:a16="http://schemas.microsoft.com/office/drawing/2014/main" id="{96C42456-6233-770C-F26E-1049C3D5A0EA}"/>
              </a:ext>
            </a:extLst>
          </p:cNvPr>
          <p:cNvSpPr>
            <a:spLocks noGrp="1"/>
          </p:cNvSpPr>
          <p:nvPr>
            <p:ph type="body" sz="quarter" idx="20" hasCustomPrompt="1"/>
          </p:nvPr>
        </p:nvSpPr>
        <p:spPr>
          <a:xfrm>
            <a:off x="4682737"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9" name="Rounded Rectangle 38">
            <a:extLst>
              <a:ext uri="{FF2B5EF4-FFF2-40B4-BE49-F238E27FC236}">
                <a16:creationId xmlns:a16="http://schemas.microsoft.com/office/drawing/2014/main" id="{9CFDFC3E-1677-600D-E0AA-8416CC08ECA1}"/>
              </a:ext>
            </a:extLst>
          </p:cNvPr>
          <p:cNvSpPr/>
          <p:nvPr userDrawn="1"/>
        </p:nvSpPr>
        <p:spPr>
          <a:xfrm>
            <a:off x="7920750" y="1902061"/>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 name="Round Same Side Corner Rectangle 39">
            <a:extLst>
              <a:ext uri="{FF2B5EF4-FFF2-40B4-BE49-F238E27FC236}">
                <a16:creationId xmlns:a16="http://schemas.microsoft.com/office/drawing/2014/main" id="{88827489-99C4-CFBB-C735-47027D3348D8}"/>
              </a:ext>
            </a:extLst>
          </p:cNvPr>
          <p:cNvSpPr/>
          <p:nvPr userDrawn="1"/>
        </p:nvSpPr>
        <p:spPr>
          <a:xfrm>
            <a:off x="7920750" y="1902062"/>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41" name="Straight Connector 40">
            <a:extLst>
              <a:ext uri="{FF2B5EF4-FFF2-40B4-BE49-F238E27FC236}">
                <a16:creationId xmlns:a16="http://schemas.microsoft.com/office/drawing/2014/main" id="{8463328A-4BDC-CED3-9AD4-81E7B3F52B19}"/>
              </a:ext>
            </a:extLst>
          </p:cNvPr>
          <p:cNvCxnSpPr/>
          <p:nvPr userDrawn="1"/>
        </p:nvCxnSpPr>
        <p:spPr>
          <a:xfrm>
            <a:off x="8287473" y="3985452"/>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42" name="Text Placeholder 18">
            <a:extLst>
              <a:ext uri="{FF2B5EF4-FFF2-40B4-BE49-F238E27FC236}">
                <a16:creationId xmlns:a16="http://schemas.microsoft.com/office/drawing/2014/main" id="{C8442D2D-2329-887E-FEF1-90E53ABD9272}"/>
              </a:ext>
            </a:extLst>
          </p:cNvPr>
          <p:cNvSpPr>
            <a:spLocks noGrp="1"/>
          </p:cNvSpPr>
          <p:nvPr>
            <p:ph type="body" sz="quarter" idx="21" hasCustomPrompt="1"/>
          </p:nvPr>
        </p:nvSpPr>
        <p:spPr>
          <a:xfrm>
            <a:off x="8178444" y="2241765"/>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Advanced Plan</a:t>
            </a:r>
          </a:p>
        </p:txBody>
      </p:sp>
      <p:sp>
        <p:nvSpPr>
          <p:cNvPr id="43" name="Text Placeholder 20">
            <a:extLst>
              <a:ext uri="{FF2B5EF4-FFF2-40B4-BE49-F238E27FC236}">
                <a16:creationId xmlns:a16="http://schemas.microsoft.com/office/drawing/2014/main" id="{6E75FE49-9F07-DFB2-C860-28CDFEDABB39}"/>
              </a:ext>
            </a:extLst>
          </p:cNvPr>
          <p:cNvSpPr>
            <a:spLocks noGrp="1"/>
          </p:cNvSpPr>
          <p:nvPr>
            <p:ph type="body" sz="quarter" idx="22" hasCustomPrompt="1"/>
          </p:nvPr>
        </p:nvSpPr>
        <p:spPr>
          <a:xfrm>
            <a:off x="8142347" y="2732909"/>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44" name="Text Placeholder 22">
            <a:extLst>
              <a:ext uri="{FF2B5EF4-FFF2-40B4-BE49-F238E27FC236}">
                <a16:creationId xmlns:a16="http://schemas.microsoft.com/office/drawing/2014/main" id="{AD84C9AA-B2BC-08D4-4D0C-32C13932AE91}"/>
              </a:ext>
            </a:extLst>
          </p:cNvPr>
          <p:cNvSpPr>
            <a:spLocks noGrp="1"/>
          </p:cNvSpPr>
          <p:nvPr>
            <p:ph type="body" sz="quarter" idx="23" hasCustomPrompt="1"/>
          </p:nvPr>
        </p:nvSpPr>
        <p:spPr>
          <a:xfrm>
            <a:off x="8142347" y="3584041"/>
            <a:ext cx="2737852" cy="334404"/>
          </a:xfrm>
        </p:spPr>
        <p:txBody>
          <a:bodyPr/>
          <a:lstStyle>
            <a:lvl1pPr marL="0" indent="0">
              <a:buNone/>
              <a:defRPr sz="1400"/>
            </a:lvl1pPr>
          </a:lstStyle>
          <a:p>
            <a:pPr lvl="0"/>
            <a:r>
              <a:rPr lang="en-US"/>
              <a:t>XX Users</a:t>
            </a:r>
          </a:p>
        </p:txBody>
      </p:sp>
      <p:sp>
        <p:nvSpPr>
          <p:cNvPr id="45" name="Text Placeholder 22">
            <a:extLst>
              <a:ext uri="{FF2B5EF4-FFF2-40B4-BE49-F238E27FC236}">
                <a16:creationId xmlns:a16="http://schemas.microsoft.com/office/drawing/2014/main" id="{CDA15510-7521-9CDC-22AA-8CCD2529DF2F}"/>
              </a:ext>
            </a:extLst>
          </p:cNvPr>
          <p:cNvSpPr>
            <a:spLocks noGrp="1"/>
          </p:cNvSpPr>
          <p:nvPr>
            <p:ph type="body" sz="quarter" idx="24" hasCustomPrompt="1"/>
          </p:nvPr>
        </p:nvSpPr>
        <p:spPr>
          <a:xfrm>
            <a:off x="8178443" y="4075086"/>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C56DEFBF-52D1-7B0D-9683-D82FC332299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68499949-649F-07EB-B95B-4C678E657D0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8025891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echnology">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Technology</a:t>
            </a:r>
          </a:p>
        </p:txBody>
      </p:sp>
      <p:pic>
        <p:nvPicPr>
          <p:cNvPr id="5" name="Picture 4" descr="A cell phone with a black screen&#10;&#10;Description automatically generated">
            <a:extLst>
              <a:ext uri="{FF2B5EF4-FFF2-40B4-BE49-F238E27FC236}">
                <a16:creationId xmlns:a16="http://schemas.microsoft.com/office/drawing/2014/main" id="{268F9211-2D9F-95C0-1630-05FA8CAC3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0532" y="1231593"/>
            <a:ext cx="3755037" cy="5632556"/>
          </a:xfrm>
          <a:prstGeom prst="rect">
            <a:avLst/>
          </a:prstGeom>
        </p:spPr>
      </p:pic>
      <p:pic>
        <p:nvPicPr>
          <p:cNvPr id="8" name="Picture 7" descr="A black screen with a white border&#10;&#10;Description automatically generated">
            <a:extLst>
              <a:ext uri="{FF2B5EF4-FFF2-40B4-BE49-F238E27FC236}">
                <a16:creationId xmlns:a16="http://schemas.microsoft.com/office/drawing/2014/main" id="{01775097-8349-3D71-91C4-8E642DFEB3F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67643" y="-399480"/>
            <a:ext cx="4569143" cy="6858000"/>
          </a:xfrm>
          <a:prstGeom prst="rect">
            <a:avLst/>
          </a:prstGeom>
        </p:spPr>
      </p:pic>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22" name="Picture Placeholder 21">
            <a:extLst>
              <a:ext uri="{FF2B5EF4-FFF2-40B4-BE49-F238E27FC236}">
                <a16:creationId xmlns:a16="http://schemas.microsoft.com/office/drawing/2014/main" id="{A79AA16A-D284-DA25-D063-775B67CA4C06}"/>
              </a:ext>
            </a:extLst>
          </p:cNvPr>
          <p:cNvSpPr>
            <a:spLocks noGrp="1"/>
          </p:cNvSpPr>
          <p:nvPr>
            <p:ph type="pic" sz="quarter" idx="17" hasCustomPrompt="1"/>
          </p:nvPr>
        </p:nvSpPr>
        <p:spPr>
          <a:xfrm>
            <a:off x="6891453" y="2195357"/>
            <a:ext cx="1730299" cy="3759395"/>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a:t>Insert Image</a:t>
            </a:r>
          </a:p>
        </p:txBody>
      </p:sp>
      <p:sp>
        <p:nvSpPr>
          <p:cNvPr id="32" name="Picture Placeholder 31">
            <a:extLst>
              <a:ext uri="{FF2B5EF4-FFF2-40B4-BE49-F238E27FC236}">
                <a16:creationId xmlns:a16="http://schemas.microsoft.com/office/drawing/2014/main" id="{E3807987-5966-41E0-6AC0-ECECE85131F5}"/>
              </a:ext>
            </a:extLst>
          </p:cNvPr>
          <p:cNvSpPr>
            <a:spLocks noGrp="1"/>
          </p:cNvSpPr>
          <p:nvPr>
            <p:ph type="pic" sz="quarter" idx="18" hasCustomPrompt="1"/>
          </p:nvPr>
        </p:nvSpPr>
        <p:spPr>
          <a:xfrm>
            <a:off x="9251017" y="747654"/>
            <a:ext cx="3215785" cy="4560327"/>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a:t>Insert Image</a:t>
            </a:r>
          </a:p>
        </p:txBody>
      </p:sp>
      <p:sp>
        <p:nvSpPr>
          <p:cNvPr id="2" name="TextBox 1">
            <a:extLst>
              <a:ext uri="{FF2B5EF4-FFF2-40B4-BE49-F238E27FC236}">
                <a16:creationId xmlns:a16="http://schemas.microsoft.com/office/drawing/2014/main" id="{E1A58FFA-1E0F-18A8-4D3F-061D6D0CC29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C51B7DB-1B06-1CD7-32D0-AD95D48775E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01776356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Featured Resource - Video">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VIDEO</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pic>
        <p:nvPicPr>
          <p:cNvPr id="13" name="Picture 12" descr="A black screen with a white border&#10;&#10;Description automatically generated">
            <a:extLst>
              <a:ext uri="{FF2B5EF4-FFF2-40B4-BE49-F238E27FC236}">
                <a16:creationId xmlns:a16="http://schemas.microsoft.com/office/drawing/2014/main" id="{4994704B-9AB0-CEBF-96CC-409FCEAAAC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5651601" y="-1114971"/>
            <a:ext cx="4954579" cy="8824133"/>
          </a:xfrm>
          <a:prstGeom prst="rect">
            <a:avLst/>
          </a:prstGeom>
        </p:spPr>
      </p:pic>
      <p:sp>
        <p:nvSpPr>
          <p:cNvPr id="19" name="Picture Placeholder 18">
            <a:extLst>
              <a:ext uri="{FF2B5EF4-FFF2-40B4-BE49-F238E27FC236}">
                <a16:creationId xmlns:a16="http://schemas.microsoft.com/office/drawing/2014/main" id="{D5B4AC3E-124C-8CAA-083C-13F059E95447}"/>
              </a:ext>
            </a:extLst>
          </p:cNvPr>
          <p:cNvSpPr>
            <a:spLocks noGrp="1"/>
          </p:cNvSpPr>
          <p:nvPr>
            <p:ph type="pic" sz="quarter" idx="17" hasCustomPrompt="1"/>
          </p:nvPr>
        </p:nvSpPr>
        <p:spPr>
          <a:xfrm>
            <a:off x="5298751" y="1650381"/>
            <a:ext cx="5662899" cy="3300761"/>
          </a:xfrm>
          <a:custGeom>
            <a:avLst/>
            <a:gdLst>
              <a:gd name="connsiteX0" fmla="*/ 86018 w 5662899"/>
              <a:gd name="connsiteY0" fmla="*/ 0 h 3300761"/>
              <a:gd name="connsiteX1" fmla="*/ 5576881 w 5662899"/>
              <a:gd name="connsiteY1" fmla="*/ 0 h 3300761"/>
              <a:gd name="connsiteX2" fmla="*/ 5662899 w 5662899"/>
              <a:gd name="connsiteY2" fmla="*/ 86018 h 3300761"/>
              <a:gd name="connsiteX3" fmla="*/ 5662899 w 5662899"/>
              <a:gd name="connsiteY3" fmla="*/ 3214743 h 3300761"/>
              <a:gd name="connsiteX4" fmla="*/ 5576881 w 5662899"/>
              <a:gd name="connsiteY4" fmla="*/ 3300761 h 3300761"/>
              <a:gd name="connsiteX5" fmla="*/ 86018 w 5662899"/>
              <a:gd name="connsiteY5" fmla="*/ 3300761 h 3300761"/>
              <a:gd name="connsiteX6" fmla="*/ 0 w 5662899"/>
              <a:gd name="connsiteY6" fmla="*/ 3214743 h 3300761"/>
              <a:gd name="connsiteX7" fmla="*/ 0 w 5662899"/>
              <a:gd name="connsiteY7" fmla="*/ 86018 h 3300761"/>
              <a:gd name="connsiteX8" fmla="*/ 86018 w 5662899"/>
              <a:gd name="connsiteY8" fmla="*/ 0 h 330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899" h="3300761">
                <a:moveTo>
                  <a:pt x="86018" y="0"/>
                </a:moveTo>
                <a:lnTo>
                  <a:pt x="5576881" y="0"/>
                </a:lnTo>
                <a:cubicBezTo>
                  <a:pt x="5624387" y="0"/>
                  <a:pt x="5662899" y="38512"/>
                  <a:pt x="5662899" y="86018"/>
                </a:cubicBezTo>
                <a:lnTo>
                  <a:pt x="5662899" y="3214743"/>
                </a:lnTo>
                <a:cubicBezTo>
                  <a:pt x="5662899" y="3262249"/>
                  <a:pt x="5624387" y="3300761"/>
                  <a:pt x="5576881" y="3300761"/>
                </a:cubicBezTo>
                <a:lnTo>
                  <a:pt x="86018" y="3300761"/>
                </a:lnTo>
                <a:cubicBezTo>
                  <a:pt x="38512" y="3300761"/>
                  <a:pt x="0" y="3262249"/>
                  <a:pt x="0" y="3214743"/>
                </a:cubicBezTo>
                <a:lnTo>
                  <a:pt x="0" y="86018"/>
                </a:lnTo>
                <a:cubicBezTo>
                  <a:pt x="0" y="38512"/>
                  <a:pt x="38512" y="0"/>
                  <a:pt x="8601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6ADD872A-221F-A9F2-6D5F-AC647F996AF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B545B7A-4A7A-8498-9D8D-7E3EB5BC6582}"/>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8991355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Featured Resource - PDF">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PDF</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8" name="Picture Placeholder 6">
            <a:extLst>
              <a:ext uri="{FF2B5EF4-FFF2-40B4-BE49-F238E27FC236}">
                <a16:creationId xmlns:a16="http://schemas.microsoft.com/office/drawing/2014/main" id="{D1E115B1-BEE4-0B47-29E5-19CE20105A2C}"/>
              </a:ext>
            </a:extLst>
          </p:cNvPr>
          <p:cNvSpPr>
            <a:spLocks noGrp="1"/>
          </p:cNvSpPr>
          <p:nvPr>
            <p:ph type="pic" sz="quarter" idx="17" hasCustomPrompt="1"/>
          </p:nvPr>
        </p:nvSpPr>
        <p:spPr>
          <a:xfrm>
            <a:off x="7491414" y="860426"/>
            <a:ext cx="3762375" cy="4873625"/>
          </a:xfrm>
          <a:solidFill>
            <a:schemeClr val="tx2"/>
          </a:solidFill>
        </p:spPr>
        <p:txBody>
          <a:bodyPr/>
          <a:lstStyle>
            <a:lvl1pPr marL="0" indent="0">
              <a:buNone/>
              <a:defRPr>
                <a:solidFill>
                  <a:schemeClr val="bg1"/>
                </a:solidFill>
              </a:defRPr>
            </a:lvl1pPr>
          </a:lstStyle>
          <a:p>
            <a:r>
              <a:rPr lang="en-US"/>
              <a:t>Insert Image</a:t>
            </a:r>
          </a:p>
        </p:txBody>
      </p:sp>
      <p:sp>
        <p:nvSpPr>
          <p:cNvPr id="2" name="TextBox 1">
            <a:extLst>
              <a:ext uri="{FF2B5EF4-FFF2-40B4-BE49-F238E27FC236}">
                <a16:creationId xmlns:a16="http://schemas.microsoft.com/office/drawing/2014/main" id="{B95F61DF-6461-9D98-3C2F-3C6AAAA01F4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21AC808-29BE-3AB9-6FB3-F54148A450C7}"/>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32106847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7953939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39760" y="1073893"/>
            <a:ext cx="8888283" cy="5920892"/>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978381" y="2172070"/>
            <a:ext cx="5416839" cy="3363396"/>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lvl1pPr>
              <a:defRPr/>
            </a:lvl1pPr>
          </a:lstStyle>
          <a:p>
            <a:r>
              <a:rPr lang="en-US"/>
              <a:t>Small 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406769554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Platform">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Platform</a:t>
            </a:r>
          </a:p>
        </p:txBody>
      </p:sp>
      <p:sp>
        <p:nvSpPr>
          <p:cNvPr id="5" name="Rounded Rectangle 4">
            <a:extLst>
              <a:ext uri="{FF2B5EF4-FFF2-40B4-BE49-F238E27FC236}">
                <a16:creationId xmlns:a16="http://schemas.microsoft.com/office/drawing/2014/main" id="{8DB506E1-DFBE-F71B-C8B1-78184513DE2C}"/>
              </a:ext>
            </a:extLst>
          </p:cNvPr>
          <p:cNvSpPr/>
          <p:nvPr userDrawn="1"/>
        </p:nvSpPr>
        <p:spPr>
          <a:xfrm>
            <a:off x="912647" y="2026946"/>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Oval 7">
            <a:extLst>
              <a:ext uri="{FF2B5EF4-FFF2-40B4-BE49-F238E27FC236}">
                <a16:creationId xmlns:a16="http://schemas.microsoft.com/office/drawing/2014/main" id="{0DC60332-7B80-554B-6D21-941989774F92}"/>
              </a:ext>
            </a:extLst>
          </p:cNvPr>
          <p:cNvSpPr/>
          <p:nvPr userDrawn="1"/>
        </p:nvSpPr>
        <p:spPr>
          <a:xfrm>
            <a:off x="1167710" y="2361337"/>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18" name="Text Placeholder 16">
            <a:extLst>
              <a:ext uri="{FF2B5EF4-FFF2-40B4-BE49-F238E27FC236}">
                <a16:creationId xmlns:a16="http://schemas.microsoft.com/office/drawing/2014/main" id="{9B1FF9DB-4B5A-4FEC-2EB5-BF1E881911B3}"/>
              </a:ext>
            </a:extLst>
          </p:cNvPr>
          <p:cNvSpPr>
            <a:spLocks noGrp="1"/>
          </p:cNvSpPr>
          <p:nvPr>
            <p:ph type="body" sz="quarter" idx="18" hasCustomPrompt="1"/>
          </p:nvPr>
        </p:nvSpPr>
        <p:spPr>
          <a:xfrm>
            <a:off x="1905801" y="2232881"/>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1" name="Text Placeholder 19">
            <a:extLst>
              <a:ext uri="{FF2B5EF4-FFF2-40B4-BE49-F238E27FC236}">
                <a16:creationId xmlns:a16="http://schemas.microsoft.com/office/drawing/2014/main" id="{3BF711CC-B1DA-6C24-EE70-84647201DF1F}"/>
              </a:ext>
            </a:extLst>
          </p:cNvPr>
          <p:cNvSpPr>
            <a:spLocks noGrp="1"/>
          </p:cNvSpPr>
          <p:nvPr>
            <p:ph type="body" sz="quarter" idx="19" hasCustomPrompt="1"/>
          </p:nvPr>
        </p:nvSpPr>
        <p:spPr>
          <a:xfrm>
            <a:off x="1906972" y="2457642"/>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26" name="Rounded Rectangle 25">
            <a:extLst>
              <a:ext uri="{FF2B5EF4-FFF2-40B4-BE49-F238E27FC236}">
                <a16:creationId xmlns:a16="http://schemas.microsoft.com/office/drawing/2014/main" id="{C9D21F7F-D6A7-06CB-96B7-AB2606183B34}"/>
              </a:ext>
            </a:extLst>
          </p:cNvPr>
          <p:cNvSpPr/>
          <p:nvPr userDrawn="1"/>
        </p:nvSpPr>
        <p:spPr>
          <a:xfrm>
            <a:off x="912647" y="3445842"/>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Oval 26">
            <a:extLst>
              <a:ext uri="{FF2B5EF4-FFF2-40B4-BE49-F238E27FC236}">
                <a16:creationId xmlns:a16="http://schemas.microsoft.com/office/drawing/2014/main" id="{29CAB20C-3E29-9006-CBF4-C1A9E3522C26}"/>
              </a:ext>
            </a:extLst>
          </p:cNvPr>
          <p:cNvSpPr/>
          <p:nvPr userDrawn="1"/>
        </p:nvSpPr>
        <p:spPr>
          <a:xfrm>
            <a:off x="1167710" y="3780233"/>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Rockwell" panose="02060603020205020403"/>
              <a:ea typeface="+mn-ea"/>
              <a:cs typeface="+mn-cs"/>
            </a:endParaRPr>
          </a:p>
        </p:txBody>
      </p:sp>
      <p:sp>
        <p:nvSpPr>
          <p:cNvPr id="28" name="Text Placeholder 16">
            <a:extLst>
              <a:ext uri="{FF2B5EF4-FFF2-40B4-BE49-F238E27FC236}">
                <a16:creationId xmlns:a16="http://schemas.microsoft.com/office/drawing/2014/main" id="{FC46B07C-137E-7E52-E0D2-33763CB1E206}"/>
              </a:ext>
            </a:extLst>
          </p:cNvPr>
          <p:cNvSpPr>
            <a:spLocks noGrp="1"/>
          </p:cNvSpPr>
          <p:nvPr>
            <p:ph type="body" sz="quarter" idx="20" hasCustomPrompt="1"/>
          </p:nvPr>
        </p:nvSpPr>
        <p:spPr>
          <a:xfrm>
            <a:off x="1905801" y="3651777"/>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9" name="Text Placeholder 19">
            <a:extLst>
              <a:ext uri="{FF2B5EF4-FFF2-40B4-BE49-F238E27FC236}">
                <a16:creationId xmlns:a16="http://schemas.microsoft.com/office/drawing/2014/main" id="{7D7218F3-5342-52D4-F958-F62BDD4AA392}"/>
              </a:ext>
            </a:extLst>
          </p:cNvPr>
          <p:cNvSpPr>
            <a:spLocks noGrp="1"/>
          </p:cNvSpPr>
          <p:nvPr>
            <p:ph type="body" sz="quarter" idx="21" hasCustomPrompt="1"/>
          </p:nvPr>
        </p:nvSpPr>
        <p:spPr>
          <a:xfrm>
            <a:off x="1906972" y="3876538"/>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30" name="TextBox 29">
            <a:extLst>
              <a:ext uri="{FF2B5EF4-FFF2-40B4-BE49-F238E27FC236}">
                <a16:creationId xmlns:a16="http://schemas.microsoft.com/office/drawing/2014/main" id="{F7DABEDF-3842-012A-9091-BC7A43BD65E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31" name="TextBox 30">
            <a:extLst>
              <a:ext uri="{FF2B5EF4-FFF2-40B4-BE49-F238E27FC236}">
                <a16:creationId xmlns:a16="http://schemas.microsoft.com/office/drawing/2014/main" id="{DB8A3DF6-CCC2-30E0-A569-CC556EB7650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91507473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Thank You">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5" name="Round Same Side Corner Rectangle 14">
            <a:extLst>
              <a:ext uri="{FF2B5EF4-FFF2-40B4-BE49-F238E27FC236}">
                <a16:creationId xmlns:a16="http://schemas.microsoft.com/office/drawing/2014/main" id="{78C1CA46-5C38-DADE-8623-E3FF3B923DFB}"/>
              </a:ext>
            </a:extLst>
          </p:cNvPr>
          <p:cNvSpPr/>
          <p:nvPr userDrawn="1"/>
        </p:nvSpPr>
        <p:spPr>
          <a:xfrm rot="5400000">
            <a:off x="2716338" y="1927732"/>
            <a:ext cx="526167" cy="4099560"/>
          </a:xfrm>
          <a:prstGeom prst="round2SameRect">
            <a:avLst>
              <a:gd name="adj1" fmla="val 49905"/>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Picture Placeholder 16">
            <a:extLst>
              <a:ext uri="{FF2B5EF4-FFF2-40B4-BE49-F238E27FC236}">
                <a16:creationId xmlns:a16="http://schemas.microsoft.com/office/drawing/2014/main" id="{2FE4D880-7772-4302-E0EC-05E11880095C}"/>
              </a:ext>
            </a:extLst>
          </p:cNvPr>
          <p:cNvSpPr>
            <a:spLocks noGrp="1"/>
          </p:cNvSpPr>
          <p:nvPr>
            <p:ph type="pic" sz="quarter" idx="13" hasCustomPrompt="1"/>
          </p:nvPr>
        </p:nvSpPr>
        <p:spPr>
          <a:xfrm>
            <a:off x="6994526" y="1243014"/>
            <a:ext cx="3709988" cy="3903663"/>
          </a:xfrm>
          <a:solidFill>
            <a:schemeClr val="tx2"/>
          </a:solidFill>
        </p:spPr>
        <p:txBody>
          <a:bodyPr/>
          <a:lstStyle>
            <a:lvl1pPr marL="0" indent="0">
              <a:buNone/>
              <a:defRPr>
                <a:solidFill>
                  <a:schemeClr val="bg1"/>
                </a:solidFill>
              </a:defRPr>
            </a:lvl1pPr>
          </a:lstStyle>
          <a:p>
            <a:r>
              <a:rPr lang="en-US"/>
              <a:t>Insert Image</a:t>
            </a:r>
          </a:p>
        </p:txBody>
      </p:sp>
      <p:sp>
        <p:nvSpPr>
          <p:cNvPr id="24" name="Text Placeholder 23">
            <a:extLst>
              <a:ext uri="{FF2B5EF4-FFF2-40B4-BE49-F238E27FC236}">
                <a16:creationId xmlns:a16="http://schemas.microsoft.com/office/drawing/2014/main" id="{00E8BC35-7DDC-A027-BD55-ED1B303A4F88}"/>
              </a:ext>
            </a:extLst>
          </p:cNvPr>
          <p:cNvSpPr>
            <a:spLocks noGrp="1"/>
          </p:cNvSpPr>
          <p:nvPr>
            <p:ph type="body" sz="quarter" idx="14" hasCustomPrompt="1"/>
          </p:nvPr>
        </p:nvSpPr>
        <p:spPr>
          <a:xfrm>
            <a:off x="1420553" y="1250949"/>
            <a:ext cx="4782339" cy="1581153"/>
          </a:xfrm>
        </p:spPr>
        <p:txBody>
          <a:bodyPr/>
          <a:lstStyle>
            <a:lvl1pPr marL="0" indent="0">
              <a:buNone/>
              <a:defRPr sz="4400" b="0" i="0">
                <a:solidFill>
                  <a:schemeClr val="tx1"/>
                </a:solidFill>
                <a:latin typeface="Rockwell" panose="02060603020205020403" pitchFamily="18" charset="77"/>
              </a:defRPr>
            </a:lvl1pPr>
          </a:lstStyle>
          <a:p>
            <a:pPr lvl="0"/>
            <a:r>
              <a:rPr lang="en-US"/>
              <a:t>Thank you</a:t>
            </a:r>
            <a:br>
              <a:rPr lang="en-US"/>
            </a:br>
            <a:r>
              <a:rPr lang="en-US"/>
              <a:t>for attending!</a:t>
            </a:r>
          </a:p>
        </p:txBody>
      </p:sp>
      <p:sp>
        <p:nvSpPr>
          <p:cNvPr id="26" name="Text Placeholder 25">
            <a:extLst>
              <a:ext uri="{FF2B5EF4-FFF2-40B4-BE49-F238E27FC236}">
                <a16:creationId xmlns:a16="http://schemas.microsoft.com/office/drawing/2014/main" id="{99FAD2B3-CA84-C271-589D-FC187657B39C}"/>
              </a:ext>
            </a:extLst>
          </p:cNvPr>
          <p:cNvSpPr>
            <a:spLocks noGrp="1"/>
          </p:cNvSpPr>
          <p:nvPr>
            <p:ph type="body" sz="quarter" idx="15" hasCustomPrompt="1"/>
          </p:nvPr>
        </p:nvSpPr>
        <p:spPr>
          <a:xfrm>
            <a:off x="1420813" y="3714428"/>
            <a:ext cx="3608387" cy="526168"/>
          </a:xfrm>
        </p:spPr>
        <p:txBody>
          <a:bodyPr anchor="ctr"/>
          <a:lstStyle>
            <a:lvl1pPr marL="0" indent="0" algn="l">
              <a:buNone/>
              <a:defRPr sz="1100">
                <a:solidFill>
                  <a:schemeClr val="accent1"/>
                </a:solidFill>
              </a:defRPr>
            </a:lvl1pPr>
          </a:lstStyle>
          <a:p>
            <a:pPr lvl="0"/>
            <a:r>
              <a:rPr lang="en-US"/>
              <a:t>Please get your FREE GUIDE as a thanks to you!</a:t>
            </a:r>
          </a:p>
        </p:txBody>
      </p:sp>
      <p:sp>
        <p:nvSpPr>
          <p:cNvPr id="28" name="Text Placeholder 27">
            <a:extLst>
              <a:ext uri="{FF2B5EF4-FFF2-40B4-BE49-F238E27FC236}">
                <a16:creationId xmlns:a16="http://schemas.microsoft.com/office/drawing/2014/main" id="{4464E55C-E556-F5F2-7DCB-095A5647CCE9}"/>
              </a:ext>
            </a:extLst>
          </p:cNvPr>
          <p:cNvSpPr>
            <a:spLocks noGrp="1"/>
          </p:cNvSpPr>
          <p:nvPr>
            <p:ph type="body" sz="quarter" idx="16" hasCustomPrompt="1"/>
          </p:nvPr>
        </p:nvSpPr>
        <p:spPr>
          <a:xfrm>
            <a:off x="1420814" y="4441286"/>
            <a:ext cx="4781551" cy="705391"/>
          </a:xfrm>
        </p:spPr>
        <p:txBody>
          <a:bodyPr/>
          <a:lstStyle>
            <a:lvl1pPr marL="0" indent="0">
              <a:lnSpc>
                <a:spcPct val="100000"/>
              </a:lnSpc>
              <a:buNone/>
              <a:defRPr sz="1400"/>
            </a:lvl1pPr>
          </a:lstStyle>
          <a:p>
            <a:pPr lvl="0"/>
            <a:r>
              <a:rPr lang="en-US"/>
              <a:t>Learn how we can help you identify, assess, </a:t>
            </a:r>
            <a:br>
              <a:rPr lang="en-US"/>
            </a:br>
            <a:r>
              <a:rPr lang="en-US"/>
              <a:t>and manage students who pose a threat of harm.</a:t>
            </a:r>
          </a:p>
        </p:txBody>
      </p:sp>
      <p:sp>
        <p:nvSpPr>
          <p:cNvPr id="3" name="TextBox 2">
            <a:extLst>
              <a:ext uri="{FF2B5EF4-FFF2-40B4-BE49-F238E27FC236}">
                <a16:creationId xmlns:a16="http://schemas.microsoft.com/office/drawing/2014/main" id="{1E289137-9C0D-36AF-0868-FF4AB101B9F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8179C18E-D8D1-C460-57AA-CF918E3AADD3}"/>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325188025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Testimonial">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P3 TESTIMONIAL</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6" y="1725508"/>
            <a:ext cx="4050605"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8" y="3186889"/>
            <a:ext cx="4050604"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7" y="2532675"/>
            <a:ext cx="4075831" cy="578643"/>
          </a:xfrm>
        </p:spPr>
        <p:txBody>
          <a:bodyPr/>
          <a:lstStyle>
            <a:lvl1pPr marL="0" indent="0">
              <a:buNone/>
              <a:defRPr sz="1100"/>
            </a:lvl1pPr>
          </a:lstStyle>
          <a:p>
            <a:pPr lvl="0"/>
            <a:r>
              <a:rPr lang="en-US"/>
              <a:t>Job Title</a:t>
            </a:r>
          </a:p>
          <a:p>
            <a:pPr lvl="0"/>
            <a:r>
              <a:rPr lang="en-US"/>
              <a:t>City Name, Company</a:t>
            </a:r>
          </a:p>
        </p:txBody>
      </p:sp>
      <p:sp>
        <p:nvSpPr>
          <p:cNvPr id="11" name="Picture Placeholder 9">
            <a:extLst>
              <a:ext uri="{FF2B5EF4-FFF2-40B4-BE49-F238E27FC236}">
                <a16:creationId xmlns:a16="http://schemas.microsoft.com/office/drawing/2014/main" id="{75304FD6-ABEE-9AE3-FC7E-12FD4DDF9DEB}"/>
              </a:ext>
            </a:extLst>
          </p:cNvPr>
          <p:cNvSpPr>
            <a:spLocks noGrp="1"/>
          </p:cNvSpPr>
          <p:nvPr>
            <p:ph type="pic" sz="quarter" idx="18" hasCustomPrompt="1"/>
          </p:nvPr>
        </p:nvSpPr>
        <p:spPr>
          <a:xfrm>
            <a:off x="5959475" y="1754189"/>
            <a:ext cx="4692651" cy="2578100"/>
          </a:xfrm>
          <a:solidFill>
            <a:schemeClr val="tx2"/>
          </a:solidFill>
        </p:spPr>
        <p:txBody>
          <a:bodyPr/>
          <a:lstStyle>
            <a:lvl1pPr marL="0" indent="0">
              <a:buNone/>
              <a:defRPr>
                <a:solidFill>
                  <a:schemeClr val="bg1"/>
                </a:solidFill>
              </a:defRPr>
            </a:lvl1pPr>
          </a:lstStyle>
          <a:p>
            <a:r>
              <a:rPr lang="en-US"/>
              <a:t>Insert Image</a:t>
            </a:r>
          </a:p>
        </p:txBody>
      </p:sp>
      <p:sp>
        <p:nvSpPr>
          <p:cNvPr id="14" name="Text Placeholder 12">
            <a:extLst>
              <a:ext uri="{FF2B5EF4-FFF2-40B4-BE49-F238E27FC236}">
                <a16:creationId xmlns:a16="http://schemas.microsoft.com/office/drawing/2014/main" id="{EED60D2A-D483-3B5E-26B4-47CFBA9A2579}"/>
              </a:ext>
            </a:extLst>
          </p:cNvPr>
          <p:cNvSpPr>
            <a:spLocks noGrp="1"/>
          </p:cNvSpPr>
          <p:nvPr>
            <p:ph type="body" sz="quarter" idx="19" hasCustomPrompt="1"/>
          </p:nvPr>
        </p:nvSpPr>
        <p:spPr>
          <a:xfrm>
            <a:off x="5959475" y="4571683"/>
            <a:ext cx="4692651" cy="227640"/>
          </a:xfrm>
        </p:spPr>
        <p:txBody>
          <a:bodyPr/>
          <a:lstStyle>
            <a:lvl1pPr marL="0" indent="0" algn="ctr">
              <a:buNone/>
              <a:defRPr sz="1100" b="1" i="0" u="sng">
                <a:solidFill>
                  <a:schemeClr val="accent1"/>
                </a:solidFill>
                <a:latin typeface="Malgun Gothic" panose="020B0503020000020004" pitchFamily="34" charset="-127"/>
                <a:ea typeface="Malgun Gothic" panose="020B0503020000020004" pitchFamily="34" charset="-127"/>
              </a:defRPr>
            </a:lvl1pPr>
          </a:lstStyle>
          <a:p>
            <a:pPr lvl="0"/>
            <a:r>
              <a:rPr lang="en-US"/>
              <a:t>LINK TO VIDEO</a:t>
            </a:r>
          </a:p>
        </p:txBody>
      </p:sp>
      <p:sp>
        <p:nvSpPr>
          <p:cNvPr id="15" name="TextBox 14">
            <a:extLst>
              <a:ext uri="{FF2B5EF4-FFF2-40B4-BE49-F238E27FC236}">
                <a16:creationId xmlns:a16="http://schemas.microsoft.com/office/drawing/2014/main" id="{E5784B9C-668A-96BD-1C29-F912135DE15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C230E23A-F408-9EF2-EA20-0159BDE2A91C}"/>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25024360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Pyramid">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Rounded Rectangle 6">
            <a:extLst>
              <a:ext uri="{FF2B5EF4-FFF2-40B4-BE49-F238E27FC236}">
                <a16:creationId xmlns:a16="http://schemas.microsoft.com/office/drawing/2014/main" id="{F5C86D37-193A-5870-96F2-1BB6885646DE}"/>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9" name="Picture 8">
            <a:extLst>
              <a:ext uri="{FF2B5EF4-FFF2-40B4-BE49-F238E27FC236}">
                <a16:creationId xmlns:a16="http://schemas.microsoft.com/office/drawing/2014/main" id="{A43EF695-77EC-807C-F168-F47F54DCAE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776156" y="1087377"/>
            <a:ext cx="5307661" cy="4238627"/>
          </a:xfrm>
          <a:prstGeom prst="rect">
            <a:avLst/>
          </a:prstGeom>
        </p:spPr>
      </p:pic>
      <p:sp>
        <p:nvSpPr>
          <p:cNvPr id="16" name="Text Placeholder 23">
            <a:extLst>
              <a:ext uri="{FF2B5EF4-FFF2-40B4-BE49-F238E27FC236}">
                <a16:creationId xmlns:a16="http://schemas.microsoft.com/office/drawing/2014/main" id="{38BBB89E-973F-39B6-B4BA-91B571B34969}"/>
              </a:ext>
            </a:extLst>
          </p:cNvPr>
          <p:cNvSpPr>
            <a:spLocks noGrp="1"/>
          </p:cNvSpPr>
          <p:nvPr>
            <p:ph type="body" sz="quarter" idx="14" hasCustomPrompt="1"/>
          </p:nvPr>
        </p:nvSpPr>
        <p:spPr>
          <a:xfrm>
            <a:off x="1420553" y="1667508"/>
            <a:ext cx="4782339" cy="2094795"/>
          </a:xfrm>
        </p:spPr>
        <p:txBody>
          <a:bodyPr/>
          <a:lstStyle>
            <a:lvl1pPr marL="0" indent="0">
              <a:buNone/>
              <a:defRPr sz="4400" b="0" i="0">
                <a:solidFill>
                  <a:schemeClr val="tx1"/>
                </a:solidFill>
                <a:latin typeface="Rockwell" panose="02060603020205020403" pitchFamily="18" charset="77"/>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Take a layered, holistic approach to school safety.</a:t>
            </a:r>
          </a:p>
        </p:txBody>
      </p:sp>
      <p:sp>
        <p:nvSpPr>
          <p:cNvPr id="17" name="Text Placeholder 27">
            <a:extLst>
              <a:ext uri="{FF2B5EF4-FFF2-40B4-BE49-F238E27FC236}">
                <a16:creationId xmlns:a16="http://schemas.microsoft.com/office/drawing/2014/main" id="{FB2D93F4-E826-3087-10BB-F73F08789836}"/>
              </a:ext>
            </a:extLst>
          </p:cNvPr>
          <p:cNvSpPr>
            <a:spLocks noGrp="1"/>
          </p:cNvSpPr>
          <p:nvPr>
            <p:ph type="body" sz="quarter" idx="16" hasCustomPrompt="1"/>
          </p:nvPr>
        </p:nvSpPr>
        <p:spPr>
          <a:xfrm>
            <a:off x="1420814" y="4078553"/>
            <a:ext cx="4781551" cy="397843"/>
          </a:xfrm>
        </p:spPr>
        <p:txBody>
          <a:bodyPr/>
          <a:lstStyle>
            <a:lvl1pPr marL="0" indent="0">
              <a:lnSpc>
                <a:spcPct val="100000"/>
              </a:lnSpc>
              <a:buNone/>
              <a:defRPr sz="1400"/>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And create the conditions for success.</a:t>
            </a:r>
          </a:p>
        </p:txBody>
      </p:sp>
      <p:sp>
        <p:nvSpPr>
          <p:cNvPr id="19" name="TextBox 18">
            <a:extLst>
              <a:ext uri="{FF2B5EF4-FFF2-40B4-BE49-F238E27FC236}">
                <a16:creationId xmlns:a16="http://schemas.microsoft.com/office/drawing/2014/main" id="{FFE13217-F80C-A187-AE75-BD6AA2EA49E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20" name="TextBox 19">
            <a:extLst>
              <a:ext uri="{FF2B5EF4-FFF2-40B4-BE49-F238E27FC236}">
                <a16:creationId xmlns:a16="http://schemas.microsoft.com/office/drawing/2014/main" id="{2259C1E0-3D33-2CE2-9B4B-2F01025E632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24094586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Statement 01">
    <p:bg>
      <p:bgPr>
        <a:solidFill>
          <a:srgbClr val="F5F8FC"/>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1A3B65-D341-FC19-02CD-2CCA46784714}"/>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0" name="Text Placeholder 9">
            <a:extLst>
              <a:ext uri="{FF2B5EF4-FFF2-40B4-BE49-F238E27FC236}">
                <a16:creationId xmlns:a16="http://schemas.microsoft.com/office/drawing/2014/main" id="{AA6F0BEE-9771-F611-E9AD-D3DB5F66D32E}"/>
              </a:ext>
            </a:extLst>
          </p:cNvPr>
          <p:cNvSpPr>
            <a:spLocks noGrp="1"/>
          </p:cNvSpPr>
          <p:nvPr>
            <p:ph type="body" sz="quarter" idx="11" hasCustomPrompt="1"/>
          </p:nvPr>
        </p:nvSpPr>
        <p:spPr>
          <a:xfrm>
            <a:off x="1" y="275774"/>
            <a:ext cx="12191999" cy="6857999"/>
          </a:xfrm>
        </p:spPr>
        <p:txBody>
          <a:bodyPr anchor="ctr"/>
          <a:lstStyle>
            <a:lvl1pPr marL="0" indent="0" algn="ctr">
              <a:buNone/>
              <a:defRPr sz="49999">
                <a:solidFill>
                  <a:schemeClr val="accent1">
                    <a:lumMod val="60000"/>
                    <a:lumOff val="40000"/>
                    <a:alpha val="65026"/>
                  </a:schemeClr>
                </a:solidFill>
              </a:defRPr>
            </a:lvl1pPr>
          </a:lstStyle>
          <a:p>
            <a:pPr lvl="0"/>
            <a:r>
              <a:rPr lang="en-US"/>
              <a:t>0</a:t>
            </a:r>
          </a:p>
        </p:txBody>
      </p:sp>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4516"/>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Set a course for </a:t>
            </a:r>
            <a:br>
              <a:rPr lang="en-US"/>
            </a:br>
            <a:r>
              <a:rPr lang="en-US"/>
              <a:t>zero incidents.</a:t>
            </a:r>
          </a:p>
        </p:txBody>
      </p:sp>
      <p:sp>
        <p:nvSpPr>
          <p:cNvPr id="12" name="TextBox 11">
            <a:extLst>
              <a:ext uri="{FF2B5EF4-FFF2-40B4-BE49-F238E27FC236}">
                <a16:creationId xmlns:a16="http://schemas.microsoft.com/office/drawing/2014/main" id="{9B6CDB02-A217-9C49-F6DE-05D7AEB21C8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13" name="TextBox 12">
            <a:extLst>
              <a:ext uri="{FF2B5EF4-FFF2-40B4-BE49-F238E27FC236}">
                <a16:creationId xmlns:a16="http://schemas.microsoft.com/office/drawing/2014/main" id="{A113CD66-4053-B41C-5F33-11FF6652997B}"/>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72241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Statement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49D92F-8875-9A92-3729-A07C8536442C}"/>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0" y="-1264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2640"/>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A helping hand.</a:t>
            </a:r>
          </a:p>
        </p:txBody>
      </p:sp>
      <p:sp>
        <p:nvSpPr>
          <p:cNvPr id="4" name="TextBox 3">
            <a:extLst>
              <a:ext uri="{FF2B5EF4-FFF2-40B4-BE49-F238E27FC236}">
                <a16:creationId xmlns:a16="http://schemas.microsoft.com/office/drawing/2014/main" id="{F4305FB2-4550-9346-160A-C9366973666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a:solidFill>
                <a:schemeClr val="bg1">
                  <a:lumMod val="75000"/>
                </a:schemeClr>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2370DAB-6112-98D1-78A8-E735062F7608}"/>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chemeClr val="bg1">
                    <a:lumMod val="75000"/>
                  </a:schemeClr>
                </a:solidFill>
              </a:rPr>
              <a:pPr algn="r"/>
              <a:t>‹#›</a:t>
            </a:fld>
            <a:endParaRPr lang="en-US" sz="1100">
              <a:solidFill>
                <a:schemeClr val="bg1">
                  <a:lumMod val="75000"/>
                </a:schemeClr>
              </a:solidFill>
            </a:endParaRPr>
          </a:p>
        </p:txBody>
      </p:sp>
    </p:spTree>
    <p:extLst>
      <p:ext uri="{BB962C8B-B14F-4D97-AF65-F5344CB8AC3E}">
        <p14:creationId xmlns:p14="http://schemas.microsoft.com/office/powerpoint/2010/main" val="104279213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Our Company">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Our Company</a:t>
            </a:r>
          </a:p>
        </p:txBody>
      </p:sp>
      <p:sp>
        <p:nvSpPr>
          <p:cNvPr id="7" name="Rounded Rectangle 6">
            <a:extLst>
              <a:ext uri="{FF2B5EF4-FFF2-40B4-BE49-F238E27FC236}">
                <a16:creationId xmlns:a16="http://schemas.microsoft.com/office/drawing/2014/main" id="{FDFF955D-1207-3138-2855-6D61CA921BDE}"/>
              </a:ext>
            </a:extLst>
          </p:cNvPr>
          <p:cNvSpPr/>
          <p:nvPr userDrawn="1"/>
        </p:nvSpPr>
        <p:spPr>
          <a:xfrm>
            <a:off x="929640" y="1907008"/>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1D5B08F-3A49-D240-18F1-36D7BC706D69}"/>
              </a:ext>
            </a:extLst>
          </p:cNvPr>
          <p:cNvSpPr/>
          <p:nvPr userDrawn="1"/>
        </p:nvSpPr>
        <p:spPr>
          <a:xfrm>
            <a:off x="1812175" y="2085732"/>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2900364" y="2164300"/>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1198564" y="2164300"/>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17" name="Rounded Rectangle 16">
            <a:extLst>
              <a:ext uri="{FF2B5EF4-FFF2-40B4-BE49-F238E27FC236}">
                <a16:creationId xmlns:a16="http://schemas.microsoft.com/office/drawing/2014/main" id="{76BEB980-3D6A-781E-E000-4E5B9350D0AF}"/>
              </a:ext>
            </a:extLst>
          </p:cNvPr>
          <p:cNvSpPr/>
          <p:nvPr userDrawn="1"/>
        </p:nvSpPr>
        <p:spPr>
          <a:xfrm>
            <a:off x="929640" y="3154105"/>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Oval 17">
            <a:extLst>
              <a:ext uri="{FF2B5EF4-FFF2-40B4-BE49-F238E27FC236}">
                <a16:creationId xmlns:a16="http://schemas.microsoft.com/office/drawing/2014/main" id="{F3A93E03-88D3-3E3B-8DD5-0B882B34EF29}"/>
              </a:ext>
            </a:extLst>
          </p:cNvPr>
          <p:cNvSpPr/>
          <p:nvPr userDrawn="1"/>
        </p:nvSpPr>
        <p:spPr>
          <a:xfrm>
            <a:off x="1812175" y="3332829"/>
            <a:ext cx="673332" cy="673331"/>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9" name="Text Placeholder 14">
            <a:extLst>
              <a:ext uri="{FF2B5EF4-FFF2-40B4-BE49-F238E27FC236}">
                <a16:creationId xmlns:a16="http://schemas.microsoft.com/office/drawing/2014/main" id="{B84F68DC-07C4-D4F8-BAF5-31D782E9166A}"/>
              </a:ext>
            </a:extLst>
          </p:cNvPr>
          <p:cNvSpPr>
            <a:spLocks noGrp="1"/>
          </p:cNvSpPr>
          <p:nvPr>
            <p:ph type="body" sz="quarter" idx="15" hasCustomPrompt="1"/>
          </p:nvPr>
        </p:nvSpPr>
        <p:spPr>
          <a:xfrm>
            <a:off x="2900364" y="3411397"/>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0" name="Text Placeholder 14">
            <a:extLst>
              <a:ext uri="{FF2B5EF4-FFF2-40B4-BE49-F238E27FC236}">
                <a16:creationId xmlns:a16="http://schemas.microsoft.com/office/drawing/2014/main" id="{05E636FB-CCEA-66B6-6815-99AB81047883}"/>
              </a:ext>
            </a:extLst>
          </p:cNvPr>
          <p:cNvSpPr>
            <a:spLocks noGrp="1"/>
          </p:cNvSpPr>
          <p:nvPr>
            <p:ph type="body" sz="quarter" idx="16" hasCustomPrompt="1"/>
          </p:nvPr>
        </p:nvSpPr>
        <p:spPr>
          <a:xfrm>
            <a:off x="1198564" y="3411397"/>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22" name="Rounded Rectangle 21">
            <a:extLst>
              <a:ext uri="{FF2B5EF4-FFF2-40B4-BE49-F238E27FC236}">
                <a16:creationId xmlns:a16="http://schemas.microsoft.com/office/drawing/2014/main" id="{B349AE87-4121-6BA0-61A2-566FF5E0CE14}"/>
              </a:ext>
            </a:extLst>
          </p:cNvPr>
          <p:cNvSpPr/>
          <p:nvPr userDrawn="1"/>
        </p:nvSpPr>
        <p:spPr>
          <a:xfrm>
            <a:off x="929640" y="4442176"/>
            <a:ext cx="10332720" cy="1030779"/>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Oval 22">
            <a:extLst>
              <a:ext uri="{FF2B5EF4-FFF2-40B4-BE49-F238E27FC236}">
                <a16:creationId xmlns:a16="http://schemas.microsoft.com/office/drawing/2014/main" id="{99CDC845-B109-9BF2-7300-0BCD422C74A3}"/>
              </a:ext>
            </a:extLst>
          </p:cNvPr>
          <p:cNvSpPr/>
          <p:nvPr userDrawn="1"/>
        </p:nvSpPr>
        <p:spPr>
          <a:xfrm>
            <a:off x="1822651" y="4620900"/>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4" name="Text Placeholder 14">
            <a:extLst>
              <a:ext uri="{FF2B5EF4-FFF2-40B4-BE49-F238E27FC236}">
                <a16:creationId xmlns:a16="http://schemas.microsoft.com/office/drawing/2014/main" id="{033BF1DD-CCFC-A189-366B-C8C6FC005C5F}"/>
              </a:ext>
            </a:extLst>
          </p:cNvPr>
          <p:cNvSpPr>
            <a:spLocks noGrp="1"/>
          </p:cNvSpPr>
          <p:nvPr>
            <p:ph type="body" sz="quarter" idx="17" hasCustomPrompt="1"/>
          </p:nvPr>
        </p:nvSpPr>
        <p:spPr>
          <a:xfrm>
            <a:off x="2910840" y="4699468"/>
            <a:ext cx="7386637" cy="516195"/>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Text Placeholder 14">
            <a:extLst>
              <a:ext uri="{FF2B5EF4-FFF2-40B4-BE49-F238E27FC236}">
                <a16:creationId xmlns:a16="http://schemas.microsoft.com/office/drawing/2014/main" id="{0B4E601B-586F-6A68-5EF9-66062400FE6A}"/>
              </a:ext>
            </a:extLst>
          </p:cNvPr>
          <p:cNvSpPr>
            <a:spLocks noGrp="1"/>
          </p:cNvSpPr>
          <p:nvPr>
            <p:ph type="body" sz="quarter" idx="18" hasCustomPrompt="1"/>
          </p:nvPr>
        </p:nvSpPr>
        <p:spPr>
          <a:xfrm>
            <a:off x="1209040" y="4699468"/>
            <a:ext cx="514781" cy="516195"/>
          </a:xfrm>
        </p:spPr>
        <p:txBody>
          <a:bodyPr anchor="ctr"/>
          <a:lstStyle>
            <a:lvl1pPr marL="0" indent="0">
              <a:lnSpc>
                <a:spcPct val="100000"/>
              </a:lnSpc>
              <a:buNone/>
              <a:defRPr sz="18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5" name="TextBox 4">
            <a:extLst>
              <a:ext uri="{FF2B5EF4-FFF2-40B4-BE49-F238E27FC236}">
                <a16:creationId xmlns:a16="http://schemas.microsoft.com/office/drawing/2014/main" id="{6AE10FDA-CE3D-3D99-CA45-0280FE74C0A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487849A3-A9D5-E494-8943-8CF8ED2598F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75708998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3 Columns - Number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13" name="Text Placeholder 14">
            <a:extLst>
              <a:ext uri="{FF2B5EF4-FFF2-40B4-BE49-F238E27FC236}">
                <a16:creationId xmlns:a16="http://schemas.microsoft.com/office/drawing/2014/main" id="{8B250321-5A3C-2A2E-E269-81A62B79726E}"/>
              </a:ext>
            </a:extLst>
          </p:cNvPr>
          <p:cNvSpPr>
            <a:spLocks noGrp="1"/>
          </p:cNvSpPr>
          <p:nvPr>
            <p:ph type="body" sz="quarter" idx="14" hasCustomPrompt="1"/>
          </p:nvPr>
        </p:nvSpPr>
        <p:spPr>
          <a:xfrm>
            <a:off x="1187337"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01</a:t>
            </a:r>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9" name="Text Placeholder 14">
            <a:extLst>
              <a:ext uri="{FF2B5EF4-FFF2-40B4-BE49-F238E27FC236}">
                <a16:creationId xmlns:a16="http://schemas.microsoft.com/office/drawing/2014/main" id="{2E798C09-3F9F-FF4B-84EE-C324B4D018CB}"/>
              </a:ext>
            </a:extLst>
          </p:cNvPr>
          <p:cNvSpPr>
            <a:spLocks noGrp="1"/>
          </p:cNvSpPr>
          <p:nvPr>
            <p:ph type="body" sz="quarter" idx="16" hasCustomPrompt="1"/>
          </p:nvPr>
        </p:nvSpPr>
        <p:spPr>
          <a:xfrm>
            <a:off x="8178445"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03</a:t>
            </a:r>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2" name="Text Placeholder 14">
            <a:extLst>
              <a:ext uri="{FF2B5EF4-FFF2-40B4-BE49-F238E27FC236}">
                <a16:creationId xmlns:a16="http://schemas.microsoft.com/office/drawing/2014/main" id="{4CD01C06-F9AF-EB60-D092-F19D64957B59}"/>
              </a:ext>
            </a:extLst>
          </p:cNvPr>
          <p:cNvSpPr>
            <a:spLocks noGrp="1"/>
          </p:cNvSpPr>
          <p:nvPr>
            <p:ph type="body" sz="quarter" idx="18" hasCustomPrompt="1"/>
          </p:nvPr>
        </p:nvSpPr>
        <p:spPr>
          <a:xfrm>
            <a:off x="4682892" y="2214177"/>
            <a:ext cx="769937" cy="516195"/>
          </a:xfrm>
        </p:spPr>
        <p:txBody>
          <a:bodyPr anchor="ctr"/>
          <a:lstStyle>
            <a:lvl1pPr marL="0" indent="0">
              <a:lnSpc>
                <a:spcPct val="100000"/>
              </a:lnSpc>
              <a:buNone/>
              <a:defRPr sz="24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02</a:t>
            </a:r>
          </a:p>
        </p:txBody>
      </p:sp>
      <p:sp>
        <p:nvSpPr>
          <p:cNvPr id="3" name="TextBox 2">
            <a:extLst>
              <a:ext uri="{FF2B5EF4-FFF2-40B4-BE49-F238E27FC236}">
                <a16:creationId xmlns:a16="http://schemas.microsoft.com/office/drawing/2014/main" id="{3C97123A-EEA6-2C59-A5E0-5C64A22BB9D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C574035A-205E-AF52-4076-B620AED6DAB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0578471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3 Columns - Icons">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3" name="Picture Placeholder 20" descr="A purple line art of a computer monitor with a sun&#10;&#10;Description automatically generated">
            <a:extLst>
              <a:ext uri="{FF2B5EF4-FFF2-40B4-BE49-F238E27FC236}">
                <a16:creationId xmlns:a16="http://schemas.microsoft.com/office/drawing/2014/main" id="{89C32C49-1EF0-0C0F-E2DE-667C199EAE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187338" y="2086350"/>
            <a:ext cx="814031" cy="814031"/>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5" name="Picture Placeholder 22" descr="A sun and cloud with rays&#10;&#10;Description automatically generated">
            <a:extLst>
              <a:ext uri="{FF2B5EF4-FFF2-40B4-BE49-F238E27FC236}">
                <a16:creationId xmlns:a16="http://schemas.microsoft.com/office/drawing/2014/main" id="{C2D32080-84F4-649A-3E92-DDB48E38AE3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4655359"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pic>
        <p:nvPicPr>
          <p:cNvPr id="7" name="Picture Placeholder 24" descr="A person with a cane&#10;&#10;Description automatically generated">
            <a:extLst>
              <a:ext uri="{FF2B5EF4-FFF2-40B4-BE49-F238E27FC236}">
                <a16:creationId xmlns:a16="http://schemas.microsoft.com/office/drawing/2014/main" id="{CFD06276-E8DA-D9BA-9E8D-D33A92990ACC}"/>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8050130" y="2052307"/>
            <a:ext cx="882116" cy="882115"/>
          </a:xfrm>
          <a:custGeom>
            <a:avLst/>
            <a:gdLst>
              <a:gd name="connsiteX0" fmla="*/ 856527 w 1713054"/>
              <a:gd name="connsiteY0" fmla="*/ 0 h 1713054"/>
              <a:gd name="connsiteX1" fmla="*/ 1713054 w 1713054"/>
              <a:gd name="connsiteY1" fmla="*/ 856527 h 1713054"/>
              <a:gd name="connsiteX2" fmla="*/ 856527 w 1713054"/>
              <a:gd name="connsiteY2" fmla="*/ 1713054 h 1713054"/>
              <a:gd name="connsiteX3" fmla="*/ 0 w 1713054"/>
              <a:gd name="connsiteY3" fmla="*/ 856527 h 1713054"/>
              <a:gd name="connsiteX4" fmla="*/ 856527 w 1713054"/>
              <a:gd name="connsiteY4" fmla="*/ 0 h 1713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3054" h="1713054">
                <a:moveTo>
                  <a:pt x="856527" y="0"/>
                </a:moveTo>
                <a:cubicBezTo>
                  <a:pt x="1329574" y="0"/>
                  <a:pt x="1713054" y="383480"/>
                  <a:pt x="1713054" y="856527"/>
                </a:cubicBezTo>
                <a:cubicBezTo>
                  <a:pt x="1713054" y="1329574"/>
                  <a:pt x="1329574" y="1713054"/>
                  <a:pt x="856527" y="1713054"/>
                </a:cubicBezTo>
                <a:cubicBezTo>
                  <a:pt x="383480" y="1713054"/>
                  <a:pt x="0" y="1329574"/>
                  <a:pt x="0" y="856527"/>
                </a:cubicBezTo>
                <a:cubicBezTo>
                  <a:pt x="0" y="383480"/>
                  <a:pt x="383480" y="0"/>
                  <a:pt x="856527" y="0"/>
                </a:cubicBezTo>
                <a:close/>
              </a:path>
            </a:pathLst>
          </a:custGeom>
        </p:spPr>
      </p:pic>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7"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2900380"/>
            <a:ext cx="2826221"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2900380"/>
            <a:ext cx="2897337" cy="2335877"/>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a:p>
            <a:pPr marL="0" marR="0" lvl="0" indent="0" algn="l" defTabSz="914377" rtl="0" eaLnBrk="1" fontAlgn="auto" latinLnBrk="0" hangingPunct="1">
              <a:lnSpc>
                <a:spcPts val="1951"/>
              </a:lnSpc>
              <a:spcBef>
                <a:spcPct val="0"/>
              </a:spcBef>
              <a:spcAft>
                <a:spcPts val="0"/>
              </a:spcAft>
              <a:buClrTx/>
              <a:buSzTx/>
              <a:buFontTx/>
              <a:buNone/>
              <a:tabLst/>
              <a:defRPr/>
            </a:pPr>
            <a:endPar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a:t>
            </a:r>
          </a:p>
          <a:p>
            <a:pPr marL="285744" marR="0" lvl="0" indent="-285744" algn="l" defTabSz="914377" rtl="0" eaLnBrk="1" fontAlgn="auto" latinLnBrk="0" hangingPunct="1">
              <a:lnSpc>
                <a:spcPts val="1951"/>
              </a:lnSpc>
              <a:spcBef>
                <a:spcPct val="0"/>
              </a:spcBef>
              <a:spcAft>
                <a:spcPts val="0"/>
              </a:spcAft>
              <a:buClrTx/>
              <a:buSzTx/>
              <a:buFont typeface="Arial" panose="020B0604020202020204" pitchFamily="34" charset="0"/>
              <a:buChar char="•"/>
              <a:tabLst/>
              <a:defRPr/>
            </a:pP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8" name="TextBox 7">
            <a:extLst>
              <a:ext uri="{FF2B5EF4-FFF2-40B4-BE49-F238E27FC236}">
                <a16:creationId xmlns:a16="http://schemas.microsoft.com/office/drawing/2014/main" id="{09800734-6DC9-7BAE-0810-DD38161079C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97E11126-6CF7-656D-0C37-7DB78888116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71589645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Stats 01">
    <p:bg>
      <p:bgPr>
        <a:solidFill>
          <a:srgbClr val="F5F8FC"/>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BA393FA5-B0A5-883E-2CF3-C75DC06F1609}"/>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Rounded Rectangle 26">
            <a:extLst>
              <a:ext uri="{FF2B5EF4-FFF2-40B4-BE49-F238E27FC236}">
                <a16:creationId xmlns:a16="http://schemas.microsoft.com/office/drawing/2014/main" id="{8DD064BE-B68C-47AA-DABE-9D2BEF128021}"/>
              </a:ext>
            </a:extLst>
          </p:cNvPr>
          <p:cNvSpPr/>
          <p:nvPr userDrawn="1"/>
        </p:nvSpPr>
        <p:spPr>
          <a:xfrm>
            <a:off x="7920750"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0" name="Rounded Rectangle 29">
            <a:extLst>
              <a:ext uri="{FF2B5EF4-FFF2-40B4-BE49-F238E27FC236}">
                <a16:creationId xmlns:a16="http://schemas.microsoft.com/office/drawing/2014/main" id="{93B95F86-AA9C-2DFC-E1E4-0A0F483418F8}"/>
              </a:ext>
            </a:extLst>
          </p:cNvPr>
          <p:cNvSpPr/>
          <p:nvPr userDrawn="1"/>
        </p:nvSpPr>
        <p:spPr>
          <a:xfrm>
            <a:off x="4425197"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Stats</a:t>
            </a:r>
          </a:p>
        </p:txBody>
      </p:sp>
      <p:sp>
        <p:nvSpPr>
          <p:cNvPr id="12" name="Text Placeholder 14">
            <a:extLst>
              <a:ext uri="{FF2B5EF4-FFF2-40B4-BE49-F238E27FC236}">
                <a16:creationId xmlns:a16="http://schemas.microsoft.com/office/drawing/2014/main" id="{313991C1-08CC-A7A4-3921-4467EF094D92}"/>
              </a:ext>
            </a:extLst>
          </p:cNvPr>
          <p:cNvSpPr>
            <a:spLocks noGrp="1"/>
          </p:cNvSpPr>
          <p:nvPr>
            <p:ph type="body" sz="quarter" idx="13" hasCustomPrompt="1"/>
          </p:nvPr>
        </p:nvSpPr>
        <p:spPr>
          <a:xfrm>
            <a:off x="1187336"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28" name="Text Placeholder 14">
            <a:extLst>
              <a:ext uri="{FF2B5EF4-FFF2-40B4-BE49-F238E27FC236}">
                <a16:creationId xmlns:a16="http://schemas.microsoft.com/office/drawing/2014/main" id="{447F1145-D763-D51C-FFDD-48179864707E}"/>
              </a:ext>
            </a:extLst>
          </p:cNvPr>
          <p:cNvSpPr>
            <a:spLocks noGrp="1"/>
          </p:cNvSpPr>
          <p:nvPr>
            <p:ph type="body" sz="quarter" idx="15" hasCustomPrompt="1"/>
          </p:nvPr>
        </p:nvSpPr>
        <p:spPr>
          <a:xfrm>
            <a:off x="8178444" y="4449780"/>
            <a:ext cx="2826221"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31" name="Text Placeholder 14">
            <a:extLst>
              <a:ext uri="{FF2B5EF4-FFF2-40B4-BE49-F238E27FC236}">
                <a16:creationId xmlns:a16="http://schemas.microsoft.com/office/drawing/2014/main" id="{6B9A1F5A-5D39-EDFB-CDE7-3549944F2352}"/>
              </a:ext>
            </a:extLst>
          </p:cNvPr>
          <p:cNvSpPr>
            <a:spLocks noGrp="1"/>
          </p:cNvSpPr>
          <p:nvPr>
            <p:ph type="body" sz="quarter" idx="17" hasCustomPrompt="1"/>
          </p:nvPr>
        </p:nvSpPr>
        <p:spPr>
          <a:xfrm>
            <a:off x="4682890" y="4449780"/>
            <a:ext cx="2897337" cy="528621"/>
          </a:xfrm>
        </p:spPr>
        <p:txBody>
          <a:bodyPr anchor="t"/>
          <a:lstStyle>
            <a:lvl1pPr marL="0" indent="0">
              <a:lnSpc>
                <a:spcPct val="100000"/>
              </a:lnSpc>
              <a:buNone/>
              <a:defRPr sz="1400" b="1" i="0">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 sed</a:t>
            </a:r>
          </a:p>
        </p:txBody>
      </p:sp>
      <p:sp>
        <p:nvSpPr>
          <p:cNvPr id="14" name="Text Placeholder 13">
            <a:extLst>
              <a:ext uri="{FF2B5EF4-FFF2-40B4-BE49-F238E27FC236}">
                <a16:creationId xmlns:a16="http://schemas.microsoft.com/office/drawing/2014/main" id="{2C16B922-B86A-D206-44FE-784B5AB7C239}"/>
              </a:ext>
            </a:extLst>
          </p:cNvPr>
          <p:cNvSpPr>
            <a:spLocks noGrp="1"/>
          </p:cNvSpPr>
          <p:nvPr>
            <p:ph type="body" sz="quarter" idx="18" hasCustomPrompt="1"/>
          </p:nvPr>
        </p:nvSpPr>
        <p:spPr>
          <a:xfrm>
            <a:off x="1187336"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5" name="Text Placeholder 13">
            <a:extLst>
              <a:ext uri="{FF2B5EF4-FFF2-40B4-BE49-F238E27FC236}">
                <a16:creationId xmlns:a16="http://schemas.microsoft.com/office/drawing/2014/main" id="{6EB8C2AC-AFE7-4BC7-EE91-F55C83E16F60}"/>
              </a:ext>
            </a:extLst>
          </p:cNvPr>
          <p:cNvSpPr>
            <a:spLocks noGrp="1"/>
          </p:cNvSpPr>
          <p:nvPr>
            <p:ph type="body" sz="quarter" idx="19" hasCustomPrompt="1"/>
          </p:nvPr>
        </p:nvSpPr>
        <p:spPr>
          <a:xfrm>
            <a:off x="4682890"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6" name="Text Placeholder 13">
            <a:extLst>
              <a:ext uri="{FF2B5EF4-FFF2-40B4-BE49-F238E27FC236}">
                <a16:creationId xmlns:a16="http://schemas.microsoft.com/office/drawing/2014/main" id="{D9D0C13C-FACD-8BE2-B2FC-ED6A912A5AFA}"/>
              </a:ext>
            </a:extLst>
          </p:cNvPr>
          <p:cNvSpPr>
            <a:spLocks noGrp="1"/>
          </p:cNvSpPr>
          <p:nvPr>
            <p:ph type="body" sz="quarter" idx="20" hasCustomPrompt="1"/>
          </p:nvPr>
        </p:nvSpPr>
        <p:spPr>
          <a:xfrm>
            <a:off x="8178445" y="2243674"/>
            <a:ext cx="2897337" cy="2023527"/>
          </a:xfrm>
        </p:spPr>
        <p:txBody>
          <a:bodyPr lIns="90000"/>
          <a:lstStyle>
            <a:lvl1pPr marL="0" indent="0">
              <a:buNone/>
              <a:defRPr sz="5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3" name="TextBox 2">
            <a:extLst>
              <a:ext uri="{FF2B5EF4-FFF2-40B4-BE49-F238E27FC236}">
                <a16:creationId xmlns:a16="http://schemas.microsoft.com/office/drawing/2014/main" id="{57442C0B-3D10-F451-0ED8-B3B7B760FC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49FD11C-EC72-8BA1-6595-C6266CF2521A}"/>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64269734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Stats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709B32-DCB2-5F41-1747-27E013687402}"/>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5" name="Rounded Rectangle 4">
            <a:extLst>
              <a:ext uri="{FF2B5EF4-FFF2-40B4-BE49-F238E27FC236}">
                <a16:creationId xmlns:a16="http://schemas.microsoft.com/office/drawing/2014/main" id="{C04A5F95-3B46-70A7-508A-FED13C0922AF}"/>
              </a:ext>
            </a:extLst>
          </p:cNvPr>
          <p:cNvSpPr/>
          <p:nvPr userDrawn="1"/>
        </p:nvSpPr>
        <p:spPr>
          <a:xfrm>
            <a:off x="929640" y="4010298"/>
            <a:ext cx="10332720" cy="1631959"/>
          </a:xfrm>
          <a:prstGeom prst="roundRect">
            <a:avLst>
              <a:gd name="adj" fmla="val 9469"/>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Round Same Side Corner Rectangle 6">
            <a:extLst>
              <a:ext uri="{FF2B5EF4-FFF2-40B4-BE49-F238E27FC236}">
                <a16:creationId xmlns:a16="http://schemas.microsoft.com/office/drawing/2014/main" id="{BE2FC1AD-9FEC-62CE-C06A-7863FBCA3023}"/>
              </a:ext>
            </a:extLst>
          </p:cNvPr>
          <p:cNvSpPr/>
          <p:nvPr userDrawn="1"/>
        </p:nvSpPr>
        <p:spPr>
          <a:xfrm>
            <a:off x="929642" y="4010298"/>
            <a:ext cx="10332719" cy="167585"/>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Text Placeholder 10">
            <a:extLst>
              <a:ext uri="{FF2B5EF4-FFF2-40B4-BE49-F238E27FC236}">
                <a16:creationId xmlns:a16="http://schemas.microsoft.com/office/drawing/2014/main" id="{4C5F1A15-39BA-212B-729A-1B8F805F2DCA}"/>
              </a:ext>
            </a:extLst>
          </p:cNvPr>
          <p:cNvSpPr>
            <a:spLocks noGrp="1"/>
          </p:cNvSpPr>
          <p:nvPr>
            <p:ph type="body" sz="quarter" idx="10" hasCustomPrompt="1"/>
          </p:nvPr>
        </p:nvSpPr>
        <p:spPr>
          <a:xfrm>
            <a:off x="1336675"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18" name="Text Placeholder 17">
            <a:extLst>
              <a:ext uri="{FF2B5EF4-FFF2-40B4-BE49-F238E27FC236}">
                <a16:creationId xmlns:a16="http://schemas.microsoft.com/office/drawing/2014/main" id="{9771C375-B9D8-547A-5F6A-F9B0411D4B6C}"/>
              </a:ext>
            </a:extLst>
          </p:cNvPr>
          <p:cNvSpPr>
            <a:spLocks noGrp="1"/>
          </p:cNvSpPr>
          <p:nvPr>
            <p:ph type="body" sz="quarter" idx="11" hasCustomPrompt="1"/>
          </p:nvPr>
        </p:nvSpPr>
        <p:spPr>
          <a:xfrm>
            <a:off x="1336677" y="5049480"/>
            <a:ext cx="2262188" cy="347149"/>
          </a:xfrm>
        </p:spPr>
        <p:txBody>
          <a:bodyPr/>
          <a:lstStyle>
            <a:lvl1pPr marL="0" indent="0" algn="ctr">
              <a:buNone/>
              <a:defRPr sz="1400"/>
            </a:lvl1pPr>
          </a:lstStyle>
          <a:p>
            <a:pPr lvl="0"/>
            <a:r>
              <a:rPr lang="en-US"/>
              <a:t>XX Ipsum</a:t>
            </a:r>
          </a:p>
        </p:txBody>
      </p:sp>
      <p:sp>
        <p:nvSpPr>
          <p:cNvPr id="24" name="Text Placeholder 10">
            <a:extLst>
              <a:ext uri="{FF2B5EF4-FFF2-40B4-BE49-F238E27FC236}">
                <a16:creationId xmlns:a16="http://schemas.microsoft.com/office/drawing/2014/main" id="{DB7F0D9E-D2CF-F3F6-E071-83B459375D52}"/>
              </a:ext>
            </a:extLst>
          </p:cNvPr>
          <p:cNvSpPr>
            <a:spLocks noGrp="1"/>
          </p:cNvSpPr>
          <p:nvPr>
            <p:ph type="body" sz="quarter" idx="12" hasCustomPrompt="1"/>
          </p:nvPr>
        </p:nvSpPr>
        <p:spPr>
          <a:xfrm>
            <a:off x="8680566" y="4307378"/>
            <a:ext cx="2262188" cy="716945"/>
          </a:xfrm>
        </p:spPr>
        <p:txBody>
          <a:bodyPr/>
          <a:lstStyle>
            <a:lvl1pPr marL="0" indent="0" algn="ctr">
              <a:buNone/>
              <a:defRPr sz="4400" b="1" i="0">
                <a:solidFill>
                  <a:schemeClr val="accent1"/>
                </a:solidFill>
                <a:latin typeface="Malgun Gothic" panose="020B0503020000020004" pitchFamily="34" charset="-127"/>
                <a:ea typeface="Malgun Gothic" panose="020B0503020000020004" pitchFamily="34" charset="-127"/>
              </a:defRPr>
            </a:lvl1pPr>
          </a:lstStyle>
          <a:p>
            <a:pPr lvl="0"/>
            <a:r>
              <a:rPr lang="en-US"/>
              <a:t>##</a:t>
            </a:r>
          </a:p>
        </p:txBody>
      </p:sp>
      <p:sp>
        <p:nvSpPr>
          <p:cNvPr id="25" name="Text Placeholder 17">
            <a:extLst>
              <a:ext uri="{FF2B5EF4-FFF2-40B4-BE49-F238E27FC236}">
                <a16:creationId xmlns:a16="http://schemas.microsoft.com/office/drawing/2014/main" id="{14ED5767-16F6-F42E-78D3-9A8595680C11}"/>
              </a:ext>
            </a:extLst>
          </p:cNvPr>
          <p:cNvSpPr>
            <a:spLocks noGrp="1"/>
          </p:cNvSpPr>
          <p:nvPr>
            <p:ph type="body" sz="quarter" idx="13" hasCustomPrompt="1"/>
          </p:nvPr>
        </p:nvSpPr>
        <p:spPr>
          <a:xfrm>
            <a:off x="8680567" y="5049480"/>
            <a:ext cx="2262188" cy="347149"/>
          </a:xfrm>
        </p:spPr>
        <p:txBody>
          <a:bodyPr/>
          <a:lstStyle>
            <a:lvl1pPr marL="0" indent="0" algn="ctr">
              <a:buNone/>
              <a:defRPr sz="1400"/>
            </a:lvl1pPr>
          </a:lstStyle>
          <a:p>
            <a:pPr lvl="0"/>
            <a:r>
              <a:rPr lang="en-US"/>
              <a:t>XX Ipsum</a:t>
            </a:r>
          </a:p>
        </p:txBody>
      </p:sp>
      <p:sp>
        <p:nvSpPr>
          <p:cNvPr id="32" name="Text Placeholder 10">
            <a:extLst>
              <a:ext uri="{FF2B5EF4-FFF2-40B4-BE49-F238E27FC236}">
                <a16:creationId xmlns:a16="http://schemas.microsoft.com/office/drawing/2014/main" id="{9F50841C-7C98-A8AA-7465-ADD84A67E9C1}"/>
              </a:ext>
            </a:extLst>
          </p:cNvPr>
          <p:cNvSpPr>
            <a:spLocks noGrp="1"/>
          </p:cNvSpPr>
          <p:nvPr>
            <p:ph type="body" sz="quarter" idx="14" hasCustomPrompt="1"/>
          </p:nvPr>
        </p:nvSpPr>
        <p:spPr>
          <a:xfrm>
            <a:off x="3784639"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3" name="Text Placeholder 17">
            <a:extLst>
              <a:ext uri="{FF2B5EF4-FFF2-40B4-BE49-F238E27FC236}">
                <a16:creationId xmlns:a16="http://schemas.microsoft.com/office/drawing/2014/main" id="{BF94859E-DAB1-35A0-849E-52F903A5375E}"/>
              </a:ext>
            </a:extLst>
          </p:cNvPr>
          <p:cNvSpPr>
            <a:spLocks noGrp="1"/>
          </p:cNvSpPr>
          <p:nvPr>
            <p:ph type="body" sz="quarter" idx="15" hasCustomPrompt="1"/>
          </p:nvPr>
        </p:nvSpPr>
        <p:spPr>
          <a:xfrm>
            <a:off x="3784639" y="5049480"/>
            <a:ext cx="2262188" cy="347149"/>
          </a:xfrm>
        </p:spPr>
        <p:txBody>
          <a:bodyPr/>
          <a:lstStyle>
            <a:lvl1pPr marL="0" indent="0" algn="ctr">
              <a:buNone/>
              <a:defRPr sz="1400"/>
            </a:lvl1pPr>
          </a:lstStyle>
          <a:p>
            <a:pPr lvl="0"/>
            <a:r>
              <a:rPr lang="en-US"/>
              <a:t>XX Ipsum</a:t>
            </a:r>
          </a:p>
        </p:txBody>
      </p:sp>
      <p:sp>
        <p:nvSpPr>
          <p:cNvPr id="34" name="Text Placeholder 10">
            <a:extLst>
              <a:ext uri="{FF2B5EF4-FFF2-40B4-BE49-F238E27FC236}">
                <a16:creationId xmlns:a16="http://schemas.microsoft.com/office/drawing/2014/main" id="{4D326DC9-8A23-CB33-654F-EE072A572EFD}"/>
              </a:ext>
            </a:extLst>
          </p:cNvPr>
          <p:cNvSpPr>
            <a:spLocks noGrp="1"/>
          </p:cNvSpPr>
          <p:nvPr>
            <p:ph type="body" sz="quarter" idx="16" hasCustomPrompt="1"/>
          </p:nvPr>
        </p:nvSpPr>
        <p:spPr>
          <a:xfrm>
            <a:off x="6232602" y="4307378"/>
            <a:ext cx="2262188" cy="716945"/>
          </a:xfrm>
        </p:spPr>
        <p:txBody>
          <a:bodyPr/>
          <a:lstStyle>
            <a:lvl1pPr marL="0" indent="0" algn="ctr">
              <a:buNone/>
              <a:defRPr sz="4400" b="1" i="0">
                <a:solidFill>
                  <a:schemeClr val="tx1"/>
                </a:solidFill>
                <a:latin typeface="Malgun Gothic" panose="020B0503020000020004" pitchFamily="34" charset="-127"/>
                <a:ea typeface="Malgun Gothic" panose="020B0503020000020004" pitchFamily="34" charset="-127"/>
              </a:defRPr>
            </a:lvl1pPr>
          </a:lstStyle>
          <a:p>
            <a:pPr lvl="0"/>
            <a:r>
              <a:rPr lang="en-US"/>
              <a:t>##</a:t>
            </a:r>
          </a:p>
        </p:txBody>
      </p:sp>
      <p:sp>
        <p:nvSpPr>
          <p:cNvPr id="35" name="Text Placeholder 17">
            <a:extLst>
              <a:ext uri="{FF2B5EF4-FFF2-40B4-BE49-F238E27FC236}">
                <a16:creationId xmlns:a16="http://schemas.microsoft.com/office/drawing/2014/main" id="{0462EF8F-5D29-23FE-5773-8BC5F9FBFB6C}"/>
              </a:ext>
            </a:extLst>
          </p:cNvPr>
          <p:cNvSpPr>
            <a:spLocks noGrp="1"/>
          </p:cNvSpPr>
          <p:nvPr>
            <p:ph type="body" sz="quarter" idx="17" hasCustomPrompt="1"/>
          </p:nvPr>
        </p:nvSpPr>
        <p:spPr>
          <a:xfrm>
            <a:off x="6232603" y="5049480"/>
            <a:ext cx="2262188" cy="347149"/>
          </a:xfrm>
        </p:spPr>
        <p:txBody>
          <a:bodyPr/>
          <a:lstStyle>
            <a:lvl1pPr marL="0" indent="0" algn="ctr">
              <a:buNone/>
              <a:defRPr sz="1400"/>
            </a:lvl1pPr>
          </a:lstStyle>
          <a:p>
            <a:pPr lvl="0"/>
            <a:r>
              <a:rPr lang="en-US"/>
              <a:t>XX Ipsum</a:t>
            </a:r>
          </a:p>
        </p:txBody>
      </p:sp>
      <p:sp>
        <p:nvSpPr>
          <p:cNvPr id="36" name="TextBox 35">
            <a:extLst>
              <a:ext uri="{FF2B5EF4-FFF2-40B4-BE49-F238E27FC236}">
                <a16:creationId xmlns:a16="http://schemas.microsoft.com/office/drawing/2014/main" id="{C6F3890C-E5E0-F2CD-672E-E1D59ABAC11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7" name="TextBox 36">
            <a:extLst>
              <a:ext uri="{FF2B5EF4-FFF2-40B4-BE49-F238E27FC236}">
                <a16:creationId xmlns:a16="http://schemas.microsoft.com/office/drawing/2014/main" id="{C14D13D2-65AF-65C8-ECE8-F18B0BAEF11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1518475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2 Columns Tabs">
    <p:bg>
      <p:bgPr>
        <a:solidFill>
          <a:srgbClr val="F5F8FC"/>
        </a:solid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7BCF5A74-84C4-1C98-0078-CC93089DACF7}"/>
              </a:ext>
            </a:extLst>
          </p:cNvPr>
          <p:cNvSpPr/>
          <p:nvPr userDrawn="1"/>
        </p:nvSpPr>
        <p:spPr>
          <a:xfrm>
            <a:off x="929641"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1197725"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1197725"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15" name="Text Placeholder 10">
            <a:extLst>
              <a:ext uri="{FF2B5EF4-FFF2-40B4-BE49-F238E27FC236}">
                <a16:creationId xmlns:a16="http://schemas.microsoft.com/office/drawing/2014/main" id="{F3E6B01B-49C7-4298-392D-4A46635AEBA7}"/>
              </a:ext>
            </a:extLst>
          </p:cNvPr>
          <p:cNvSpPr>
            <a:spLocks noGrp="1"/>
          </p:cNvSpPr>
          <p:nvPr>
            <p:ph type="body" sz="quarter" idx="15" hasCustomPrompt="1"/>
          </p:nvPr>
        </p:nvSpPr>
        <p:spPr>
          <a:xfrm>
            <a:off x="1197725"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17" name="Rounded Rectangle 16">
            <a:extLst>
              <a:ext uri="{FF2B5EF4-FFF2-40B4-BE49-F238E27FC236}">
                <a16:creationId xmlns:a16="http://schemas.microsoft.com/office/drawing/2014/main" id="{C55C0DA3-27DD-D286-F28E-A397C1A73B46}"/>
              </a:ext>
            </a:extLst>
          </p:cNvPr>
          <p:cNvSpPr/>
          <p:nvPr userDrawn="1"/>
        </p:nvSpPr>
        <p:spPr>
          <a:xfrm>
            <a:off x="6228309" y="1907008"/>
            <a:ext cx="5030584"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Text Placeholder 10">
            <a:extLst>
              <a:ext uri="{FF2B5EF4-FFF2-40B4-BE49-F238E27FC236}">
                <a16:creationId xmlns:a16="http://schemas.microsoft.com/office/drawing/2014/main" id="{F5BFF14F-A588-5F40-72F9-B4B67EFD3ED9}"/>
              </a:ext>
            </a:extLst>
          </p:cNvPr>
          <p:cNvSpPr>
            <a:spLocks noGrp="1"/>
          </p:cNvSpPr>
          <p:nvPr>
            <p:ph type="body" sz="quarter" idx="16" hasCustomPrompt="1"/>
          </p:nvPr>
        </p:nvSpPr>
        <p:spPr>
          <a:xfrm>
            <a:off x="6496393" y="2781301"/>
            <a:ext cx="4491875" cy="647700"/>
          </a:xfrm>
        </p:spPr>
        <p:txBody>
          <a:bodyPr/>
          <a:lstStyle>
            <a:lvl1pPr marL="0" indent="0">
              <a:buNone/>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19" name="Text Placeholder 10">
            <a:extLst>
              <a:ext uri="{FF2B5EF4-FFF2-40B4-BE49-F238E27FC236}">
                <a16:creationId xmlns:a16="http://schemas.microsoft.com/office/drawing/2014/main" id="{F3B0D35E-04BF-4B24-C349-7319C28A742C}"/>
              </a:ext>
            </a:extLst>
          </p:cNvPr>
          <p:cNvSpPr>
            <a:spLocks noGrp="1"/>
          </p:cNvSpPr>
          <p:nvPr>
            <p:ph type="body" sz="quarter" idx="17" hasCustomPrompt="1"/>
          </p:nvPr>
        </p:nvSpPr>
        <p:spPr>
          <a:xfrm>
            <a:off x="6496393" y="3575169"/>
            <a:ext cx="4491875" cy="1669932"/>
          </a:xfrm>
        </p:spPr>
        <p:txBody>
          <a:bodyPr/>
          <a:lstStyle>
            <a:lvl1pPr marL="285744" indent="-285744">
              <a:buFont typeface="Arial" panose="020B0604020202020204" pitchFamily="34" charset="0"/>
              <a:buChar char="•"/>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quis</a:t>
            </a:r>
            <a:r>
              <a:rPr lang="en-US"/>
              <a:t> </a:t>
            </a:r>
            <a:r>
              <a:rPr lang="en-US" err="1"/>
              <a:t>nostrud</a:t>
            </a:r>
            <a:r>
              <a:rPr lang="en-US"/>
              <a:t> exercitation</a:t>
            </a:r>
          </a:p>
          <a:p>
            <a:pPr lvl="0"/>
            <a:r>
              <a:rPr lang="en-US" err="1"/>
              <a:t>aliqua</a:t>
            </a:r>
            <a:r>
              <a:rPr lang="en-US"/>
              <a:t>. Ut </a:t>
            </a:r>
            <a:r>
              <a:rPr lang="en-US" err="1"/>
              <a:t>enim</a:t>
            </a:r>
            <a:r>
              <a:rPr lang="en-US"/>
              <a:t> ad minim </a:t>
            </a:r>
            <a:r>
              <a:rPr lang="en-US" err="1"/>
              <a:t>eiusmod</a:t>
            </a:r>
            <a:r>
              <a:rPr lang="en-US"/>
              <a:t> </a:t>
            </a:r>
            <a:r>
              <a:rPr lang="en-US" err="1"/>
              <a:t>tempor</a:t>
            </a:r>
            <a:endParaRPr lang="en-US"/>
          </a:p>
          <a:p>
            <a:pPr lvl="0"/>
            <a:r>
              <a:rPr lang="en-US" err="1"/>
              <a:t>veniam</a:t>
            </a:r>
            <a:r>
              <a:rPr lang="en-US"/>
              <a:t>, </a:t>
            </a:r>
            <a:r>
              <a:rPr lang="en-US" err="1"/>
              <a:t>quis</a:t>
            </a:r>
            <a:r>
              <a:rPr lang="en-US"/>
              <a:t> </a:t>
            </a:r>
            <a:r>
              <a:rPr lang="en-US" err="1"/>
              <a:t>nostrud</a:t>
            </a:r>
            <a:r>
              <a:rPr lang="en-US"/>
              <a:t> exercitation.</a:t>
            </a:r>
          </a:p>
          <a:p>
            <a:pPr lvl="0"/>
            <a:r>
              <a:rPr lang="en-US"/>
              <a:t>dolore magna </a:t>
            </a:r>
            <a:r>
              <a:rPr lang="en-US" err="1"/>
              <a:t>quis</a:t>
            </a:r>
            <a:r>
              <a:rPr lang="en-US"/>
              <a:t> </a:t>
            </a:r>
            <a:r>
              <a:rPr lang="en-US" err="1"/>
              <a:t>nostrud</a:t>
            </a:r>
            <a:r>
              <a:rPr lang="en-US"/>
              <a:t> exercitation</a:t>
            </a:r>
          </a:p>
        </p:txBody>
      </p:sp>
      <p:sp>
        <p:nvSpPr>
          <p:cNvPr id="20" name="Text Placeholder 10">
            <a:extLst>
              <a:ext uri="{FF2B5EF4-FFF2-40B4-BE49-F238E27FC236}">
                <a16:creationId xmlns:a16="http://schemas.microsoft.com/office/drawing/2014/main" id="{FE9347EC-58FA-EFAE-353C-B3159741A37B}"/>
              </a:ext>
            </a:extLst>
          </p:cNvPr>
          <p:cNvSpPr>
            <a:spLocks noGrp="1"/>
          </p:cNvSpPr>
          <p:nvPr>
            <p:ph type="body" sz="quarter" idx="18" hasCustomPrompt="1"/>
          </p:nvPr>
        </p:nvSpPr>
        <p:spPr>
          <a:xfrm>
            <a:off x="6496393" y="2269497"/>
            <a:ext cx="4491875" cy="283735"/>
          </a:xfrm>
        </p:spPr>
        <p:txBody>
          <a:bodyPr/>
          <a:lstStyle>
            <a:lvl1pPr marL="0" indent="0">
              <a:buNone/>
              <a:defRPr sz="1400" b="1" i="0">
                <a:solidFill>
                  <a:schemeClr val="tx1"/>
                </a:solidFill>
                <a:latin typeface="Malgun Gothic" panose="020B0503020000020004" pitchFamily="34" charset="-127"/>
                <a:ea typeface="Malgun Gothic" panose="020B0503020000020004" pitchFamily="34" charset="-127"/>
              </a:defRPr>
            </a:lvl1pPr>
          </a:lstStyle>
          <a:p>
            <a:pPr lvl="0"/>
            <a:r>
              <a:rPr lang="en-US"/>
              <a:t>SUBJECT</a:t>
            </a:r>
          </a:p>
        </p:txBody>
      </p:sp>
      <p:sp>
        <p:nvSpPr>
          <p:cNvPr id="5" name="TextBox 4">
            <a:extLst>
              <a:ext uri="{FF2B5EF4-FFF2-40B4-BE49-F238E27FC236}">
                <a16:creationId xmlns:a16="http://schemas.microsoft.com/office/drawing/2014/main" id="{06DBA51F-AC24-29DE-19FD-5D3351B23BC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AB3487-50B1-A7A3-0648-921B28B37F4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95880880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ext and Image 01">
    <p:bg>
      <p:bgPr>
        <a:solidFill>
          <a:srgbClr val="F5F8FC"/>
        </a:solidFill>
        <a:effectLst/>
      </p:bgPr>
    </p:bg>
    <p:spTree>
      <p:nvGrpSpPr>
        <p:cNvPr id="1" name=""/>
        <p:cNvGrpSpPr/>
        <p:nvPr/>
      </p:nvGrpSpPr>
      <p:grpSpPr>
        <a:xfrm>
          <a:off x="0" y="0"/>
          <a:ext cx="0" cy="0"/>
          <a:chOff x="0" y="0"/>
          <a:chExt cx="0" cy="0"/>
        </a:xfrm>
      </p:grpSpPr>
      <p:pic>
        <p:nvPicPr>
          <p:cNvPr id="5" name="Picture 4" descr="A black circle with a black background&#10;&#10;Description automatically generated">
            <a:extLst>
              <a:ext uri="{FF2B5EF4-FFF2-40B4-BE49-F238E27FC236}">
                <a16:creationId xmlns:a16="http://schemas.microsoft.com/office/drawing/2014/main" id="{7B29EC24-12D6-7643-EBE9-E7628E682401}"/>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7" name="Picture 6">
            <a:extLst>
              <a:ext uri="{FF2B5EF4-FFF2-40B4-BE49-F238E27FC236}">
                <a16:creationId xmlns:a16="http://schemas.microsoft.com/office/drawing/2014/main" id="{16AFF093-8A82-891E-54C6-2B0222D2FC2A}"/>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395155" y="1248410"/>
            <a:ext cx="4129087" cy="1759356"/>
          </a:xfrm>
        </p:spPr>
        <p:txBody>
          <a:bodyPr/>
          <a:lstStyle>
            <a:lvl1pPr>
              <a:lnSpc>
                <a:spcPct val="100000"/>
              </a:lnSpc>
              <a:defRPr/>
            </a:lvl1pPr>
          </a:lstStyle>
          <a:p>
            <a:r>
              <a:rPr lang="en-US"/>
              <a:t>Simple</a:t>
            </a:r>
            <a:br>
              <a:rPr lang="en-US"/>
            </a:br>
            <a:r>
              <a:rPr lang="en-US"/>
              <a:t>and Secure</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395414" y="3144292"/>
            <a:ext cx="4129087" cy="2088109"/>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p:txBody>
      </p:sp>
      <p:sp>
        <p:nvSpPr>
          <p:cNvPr id="25" name="Picture Placeholder 24">
            <a:extLst>
              <a:ext uri="{FF2B5EF4-FFF2-40B4-BE49-F238E27FC236}">
                <a16:creationId xmlns:a16="http://schemas.microsoft.com/office/drawing/2014/main" id="{E9F022FB-0A76-68BA-8D1D-0505FDA7ADE5}"/>
              </a:ext>
            </a:extLst>
          </p:cNvPr>
          <p:cNvSpPr>
            <a:spLocks noGrp="1"/>
          </p:cNvSpPr>
          <p:nvPr>
            <p:ph type="pic" sz="quarter" idx="14" hasCustomPrompt="1"/>
          </p:nvPr>
        </p:nvSpPr>
        <p:spPr>
          <a:xfrm>
            <a:off x="6775085" y="1248410"/>
            <a:ext cx="3915083" cy="3876956"/>
          </a:xfrm>
          <a:custGeom>
            <a:avLst/>
            <a:gdLst>
              <a:gd name="connsiteX0" fmla="*/ 100064 w 3915083"/>
              <a:gd name="connsiteY0" fmla="*/ 0 h 3876956"/>
              <a:gd name="connsiteX1" fmla="*/ 3815019 w 3915083"/>
              <a:gd name="connsiteY1" fmla="*/ 0 h 3876956"/>
              <a:gd name="connsiteX2" fmla="*/ 3915083 w 3915083"/>
              <a:gd name="connsiteY2" fmla="*/ 100064 h 3876956"/>
              <a:gd name="connsiteX3" fmla="*/ 3915083 w 3915083"/>
              <a:gd name="connsiteY3" fmla="*/ 3776892 h 3876956"/>
              <a:gd name="connsiteX4" fmla="*/ 3815019 w 3915083"/>
              <a:gd name="connsiteY4" fmla="*/ 3876956 h 3876956"/>
              <a:gd name="connsiteX5" fmla="*/ 100064 w 3915083"/>
              <a:gd name="connsiteY5" fmla="*/ 3876956 h 3876956"/>
              <a:gd name="connsiteX6" fmla="*/ 0 w 3915083"/>
              <a:gd name="connsiteY6" fmla="*/ 3776892 h 3876956"/>
              <a:gd name="connsiteX7" fmla="*/ 0 w 3915083"/>
              <a:gd name="connsiteY7" fmla="*/ 100064 h 3876956"/>
              <a:gd name="connsiteX8" fmla="*/ 100064 w 3915083"/>
              <a:gd name="connsiteY8" fmla="*/ 0 h 3876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76956">
                <a:moveTo>
                  <a:pt x="100064" y="0"/>
                </a:moveTo>
                <a:lnTo>
                  <a:pt x="3815019" y="0"/>
                </a:lnTo>
                <a:cubicBezTo>
                  <a:pt x="3870283" y="0"/>
                  <a:pt x="3915083" y="44800"/>
                  <a:pt x="3915083" y="100064"/>
                </a:cubicBezTo>
                <a:lnTo>
                  <a:pt x="3915083" y="3776892"/>
                </a:lnTo>
                <a:cubicBezTo>
                  <a:pt x="3915083" y="3832156"/>
                  <a:pt x="3870283" y="3876956"/>
                  <a:pt x="3815019" y="3876956"/>
                </a:cubicBezTo>
                <a:lnTo>
                  <a:pt x="100064" y="3876956"/>
                </a:lnTo>
                <a:cubicBezTo>
                  <a:pt x="44800" y="3876956"/>
                  <a:pt x="0" y="3832156"/>
                  <a:pt x="0" y="3776892"/>
                </a:cubicBezTo>
                <a:lnTo>
                  <a:pt x="0" y="100064"/>
                </a:lnTo>
                <a:cubicBezTo>
                  <a:pt x="0" y="44800"/>
                  <a:pt x="44800" y="0"/>
                  <a:pt x="100064" y="0"/>
                </a:cubicBezTo>
                <a:close/>
              </a:path>
            </a:pathLst>
          </a:custGeom>
          <a:solidFill>
            <a:schemeClr val="tx2"/>
          </a:solidFill>
          <a:ln>
            <a:noFill/>
          </a:ln>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B3266481-B4D7-5478-33D9-ED0FFEF857A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BC109D56-DE4A-AB99-33CA-353D29D9D8D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4965111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ext and Image 02">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F32F62-5899-4120-E115-FB75D4EF7556}"/>
              </a:ext>
            </a:extLst>
          </p:cNvPr>
          <p:cNvSpPr>
            <a:spLocks noGrp="1"/>
          </p:cNvSpPr>
          <p:nvPr>
            <p:ph type="sldNum" sz="quarter" idx="12"/>
          </p:nvPr>
        </p:nvSpPr>
        <p:spPr>
          <a:xfrm>
            <a:off x="6366933" y="6356351"/>
            <a:ext cx="5486400" cy="365125"/>
          </a:xfrm>
        </p:spPr>
        <p:txBody>
          <a:bodyPr wrap="none"/>
          <a:lstStyle>
            <a:lvl1pPr>
              <a:defRPr>
                <a:solidFill>
                  <a:srgbClr val="535659"/>
                </a:solidFill>
              </a:defRPr>
            </a:lvl1pPr>
          </a:lstStyle>
          <a:p>
            <a:fld id="{782385AF-9A25-8240-96E0-9B7F83DBF2E7}" type="slidenum">
              <a:rPr lang="en-US" smtClean="0"/>
              <a:pPr/>
              <a:t>‹#›</a:t>
            </a:fld>
            <a:endParaRPr lang="en-US" dirty="0"/>
          </a:p>
        </p:txBody>
      </p:sp>
      <p:sp>
        <p:nvSpPr>
          <p:cNvPr id="20" name="Picture Placeholder 19">
            <a:extLst>
              <a:ext uri="{FF2B5EF4-FFF2-40B4-BE49-F238E27FC236}">
                <a16:creationId xmlns:a16="http://schemas.microsoft.com/office/drawing/2014/main" id="{6E99621B-2E4C-4A00-38E7-D711EA9CD665}"/>
              </a:ext>
            </a:extLst>
          </p:cNvPr>
          <p:cNvSpPr>
            <a:spLocks noGrp="1"/>
          </p:cNvSpPr>
          <p:nvPr>
            <p:ph type="pic" sz="quarter" idx="14" hasCustomPrompt="1"/>
          </p:nvPr>
        </p:nvSpPr>
        <p:spPr>
          <a:xfrm>
            <a:off x="5960223" y="-1"/>
            <a:ext cx="6231776" cy="6858000"/>
          </a:xfrm>
          <a:custGeom>
            <a:avLst/>
            <a:gdLst>
              <a:gd name="connsiteX0" fmla="*/ 1497085 w 6231776"/>
              <a:gd name="connsiteY0" fmla="*/ 0 h 6858000"/>
              <a:gd name="connsiteX1" fmla="*/ 6231776 w 6231776"/>
              <a:gd name="connsiteY1" fmla="*/ 0 h 6858000"/>
              <a:gd name="connsiteX2" fmla="*/ 6231776 w 6231776"/>
              <a:gd name="connsiteY2" fmla="*/ 6858000 h 6858000"/>
              <a:gd name="connsiteX3" fmla="*/ 1497082 w 6231776"/>
              <a:gd name="connsiteY3" fmla="*/ 6858000 h 6858000"/>
              <a:gd name="connsiteX4" fmla="*/ 1370250 w 6231776"/>
              <a:gd name="connsiteY4" fmla="*/ 6737077 h 6858000"/>
              <a:gd name="connsiteX5" fmla="*/ 0 w 6231776"/>
              <a:gd name="connsiteY5" fmla="*/ 3429001 h 6858000"/>
              <a:gd name="connsiteX6" fmla="*/ 1370250 w 6231776"/>
              <a:gd name="connsiteY6" fmla="*/ 1209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1776" h="6858000">
                <a:moveTo>
                  <a:pt x="1497085" y="0"/>
                </a:moveTo>
                <a:lnTo>
                  <a:pt x="6231776" y="0"/>
                </a:lnTo>
                <a:lnTo>
                  <a:pt x="6231776" y="6858000"/>
                </a:lnTo>
                <a:lnTo>
                  <a:pt x="1497082" y="6858000"/>
                </a:lnTo>
                <a:lnTo>
                  <a:pt x="1370250" y="6737077"/>
                </a:lnTo>
                <a:cubicBezTo>
                  <a:pt x="523640" y="5890467"/>
                  <a:pt x="0" y="4720885"/>
                  <a:pt x="0" y="3429001"/>
                </a:cubicBezTo>
                <a:cubicBezTo>
                  <a:pt x="0" y="2137117"/>
                  <a:pt x="523640" y="967536"/>
                  <a:pt x="1370250" y="120925"/>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1" name="Oval 20">
            <a:extLst>
              <a:ext uri="{FF2B5EF4-FFF2-40B4-BE49-F238E27FC236}">
                <a16:creationId xmlns:a16="http://schemas.microsoft.com/office/drawing/2014/main" id="{5DD27DA0-A182-6DBE-1743-F77C583A116D}"/>
              </a:ext>
            </a:extLst>
          </p:cNvPr>
          <p:cNvSpPr/>
          <p:nvPr userDrawn="1"/>
        </p:nvSpPr>
        <p:spPr>
          <a:xfrm>
            <a:off x="5832905" y="1936783"/>
            <a:ext cx="673332" cy="673331"/>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38199" y="1682033"/>
            <a:ext cx="4249188" cy="917575"/>
          </a:xfrm>
        </p:spPr>
        <p:txBody>
          <a:bodyPr/>
          <a:lstStyle>
            <a:lvl1pPr>
              <a:defRPr>
                <a:solidFill>
                  <a:schemeClr val="bg1"/>
                </a:solidFill>
              </a:defRPr>
            </a:lvl1pPr>
          </a:lstStyle>
          <a:p>
            <a:r>
              <a:rPr lang="en-US"/>
              <a:t>Promise</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38200" y="3429122"/>
            <a:ext cx="4249187" cy="291980"/>
          </a:xfrm>
        </p:spPr>
        <p:txBody>
          <a:bodyPr>
            <a:normAutofit/>
          </a:bodyPr>
          <a:lstStyle>
            <a:lvl1pPr marL="0" indent="0">
              <a:buNone/>
              <a:defRPr sz="1400" b="1" i="0">
                <a:solidFill>
                  <a:schemeClr val="accent4"/>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38200" y="3836441"/>
            <a:ext cx="4249187" cy="1611859"/>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2" name="TextBox 1">
            <a:extLst>
              <a:ext uri="{FF2B5EF4-FFF2-40B4-BE49-F238E27FC236}">
                <a16:creationId xmlns:a16="http://schemas.microsoft.com/office/drawing/2014/main" id="{7E6BACBD-9B94-20CF-E738-C8355D5AE76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6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6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F2E18F6E-E5BD-8138-9AC9-258A69AB68F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3259079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ext and Image 05">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lstStyle>
            <a:lvl1pPr>
              <a:defRPr>
                <a:solidFill>
                  <a:schemeClr val="bg1"/>
                </a:solidFill>
              </a:defRPr>
            </a:lvl1pPr>
          </a:lstStyle>
          <a:p>
            <a:r>
              <a:rPr lang="en-US"/>
              <a:t>Highlights of</a:t>
            </a:r>
            <a:br>
              <a:rPr lang="en-US"/>
            </a:br>
            <a:r>
              <a:rPr lang="en-US"/>
              <a:t>our Services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pic>
        <p:nvPicPr>
          <p:cNvPr id="2" name="Picture 1" descr="A black circle with a black background&#10;&#10;Description automatically generated">
            <a:extLst>
              <a:ext uri="{FF2B5EF4-FFF2-40B4-BE49-F238E27FC236}">
                <a16:creationId xmlns:a16="http://schemas.microsoft.com/office/drawing/2014/main" id="{C5BC4821-66E4-21D6-67FA-39DD5D200B5F}"/>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10084417" y="4753666"/>
            <a:ext cx="2110835" cy="2104335"/>
          </a:xfrm>
          <a:prstGeom prst="rect">
            <a:avLst/>
          </a:prstGeom>
        </p:spPr>
      </p:pic>
      <p:pic>
        <p:nvPicPr>
          <p:cNvPr id="3" name="Picture 2">
            <a:extLst>
              <a:ext uri="{FF2B5EF4-FFF2-40B4-BE49-F238E27FC236}">
                <a16:creationId xmlns:a16="http://schemas.microsoft.com/office/drawing/2014/main" id="{78A14AA8-544E-6944-9E3B-854AB22C91A3}"/>
              </a:ext>
            </a:extLst>
          </p:cNvPr>
          <p:cNvPicPr>
            <a:picLocks noChangeAspect="1"/>
          </p:cNvPicPr>
          <p:nvPr userDrawn="1"/>
        </p:nvPicPr>
        <p:blipFill rotWithShape="1">
          <a:blip r:embed="rId3"/>
          <a:srcRect t="10881" r="19086"/>
          <a:stretch/>
        </p:blipFill>
        <p:spPr>
          <a:xfrm>
            <a:off x="10825281" y="1"/>
            <a:ext cx="1366721" cy="1505303"/>
          </a:xfrm>
          <a:prstGeom prst="rect">
            <a:avLst/>
          </a:prstGeom>
        </p:spPr>
      </p:pic>
      <p:sp>
        <p:nvSpPr>
          <p:cNvPr id="12" name="Picture Placeholder 11">
            <a:extLst>
              <a:ext uri="{FF2B5EF4-FFF2-40B4-BE49-F238E27FC236}">
                <a16:creationId xmlns:a16="http://schemas.microsoft.com/office/drawing/2014/main" id="{084AEAC7-F502-61FF-C055-757688B9EEF2}"/>
              </a:ext>
            </a:extLst>
          </p:cNvPr>
          <p:cNvSpPr>
            <a:spLocks noGrp="1"/>
          </p:cNvSpPr>
          <p:nvPr>
            <p:ph type="pic" sz="quarter" idx="17" hasCustomPrompt="1"/>
          </p:nvPr>
        </p:nvSpPr>
        <p:spPr>
          <a:xfrm>
            <a:off x="6495395" y="896631"/>
            <a:ext cx="4970916" cy="4922507"/>
          </a:xfrm>
          <a:custGeom>
            <a:avLst/>
            <a:gdLst>
              <a:gd name="connsiteX0" fmla="*/ 121930 w 4970916"/>
              <a:gd name="connsiteY0" fmla="*/ 0 h 4922506"/>
              <a:gd name="connsiteX1" fmla="*/ 4848986 w 4970916"/>
              <a:gd name="connsiteY1" fmla="*/ 0 h 4922506"/>
              <a:gd name="connsiteX2" fmla="*/ 4970916 w 4970916"/>
              <a:gd name="connsiteY2" fmla="*/ 121930 h 4922506"/>
              <a:gd name="connsiteX3" fmla="*/ 4970916 w 4970916"/>
              <a:gd name="connsiteY3" fmla="*/ 4800576 h 4922506"/>
              <a:gd name="connsiteX4" fmla="*/ 4848986 w 4970916"/>
              <a:gd name="connsiteY4" fmla="*/ 4922506 h 4922506"/>
              <a:gd name="connsiteX5" fmla="*/ 121930 w 4970916"/>
              <a:gd name="connsiteY5" fmla="*/ 4922506 h 4922506"/>
              <a:gd name="connsiteX6" fmla="*/ 0 w 4970916"/>
              <a:gd name="connsiteY6" fmla="*/ 4800576 h 4922506"/>
              <a:gd name="connsiteX7" fmla="*/ 0 w 4970916"/>
              <a:gd name="connsiteY7" fmla="*/ 121930 h 4922506"/>
              <a:gd name="connsiteX8" fmla="*/ 121930 w 4970916"/>
              <a:gd name="connsiteY8" fmla="*/ 0 h 492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916" h="4922506">
                <a:moveTo>
                  <a:pt x="121930" y="0"/>
                </a:moveTo>
                <a:lnTo>
                  <a:pt x="4848986" y="0"/>
                </a:lnTo>
                <a:cubicBezTo>
                  <a:pt x="4916326" y="0"/>
                  <a:pt x="4970916" y="54590"/>
                  <a:pt x="4970916" y="121930"/>
                </a:cubicBezTo>
                <a:lnTo>
                  <a:pt x="4970916" y="4800576"/>
                </a:lnTo>
                <a:cubicBezTo>
                  <a:pt x="4970916" y="4867916"/>
                  <a:pt x="4916326" y="4922506"/>
                  <a:pt x="4848986" y="4922506"/>
                </a:cubicBezTo>
                <a:lnTo>
                  <a:pt x="121930" y="4922506"/>
                </a:lnTo>
                <a:cubicBezTo>
                  <a:pt x="54590" y="4922506"/>
                  <a:pt x="0" y="4867916"/>
                  <a:pt x="0" y="4800576"/>
                </a:cubicBezTo>
                <a:lnTo>
                  <a:pt x="0" y="121930"/>
                </a:lnTo>
                <a:cubicBezTo>
                  <a:pt x="0" y="54590"/>
                  <a:pt x="54590" y="0"/>
                  <a:pt x="12193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PROCESS</a:t>
            </a:r>
          </a:p>
        </p:txBody>
      </p:sp>
      <p:sp>
        <p:nvSpPr>
          <p:cNvPr id="5" name="TextBox 4">
            <a:extLst>
              <a:ext uri="{FF2B5EF4-FFF2-40B4-BE49-F238E27FC236}">
                <a16:creationId xmlns:a16="http://schemas.microsoft.com/office/drawing/2014/main" id="{3591BFE5-05D5-006D-936F-B2873028F4C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6" name="TextBox 5">
            <a:extLst>
              <a:ext uri="{FF2B5EF4-FFF2-40B4-BE49-F238E27FC236}">
                <a16:creationId xmlns:a16="http://schemas.microsoft.com/office/drawing/2014/main" id="{6B9FBDD1-534C-CC73-11EA-B9EF912244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8544389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ext and Image 06">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F58BE2C5-925A-7E17-808B-7F9D7A114489}"/>
              </a:ext>
            </a:extLst>
          </p:cNvPr>
          <p:cNvSpPr>
            <a:spLocks noGrp="1"/>
          </p:cNvSpPr>
          <p:nvPr>
            <p:ph type="title" hasCustomPrompt="1"/>
          </p:nvPr>
        </p:nvSpPr>
        <p:spPr>
          <a:xfrm>
            <a:off x="866817" y="1384302"/>
            <a:ext cx="4261227" cy="1663471"/>
          </a:xfrm>
        </p:spPr>
        <p:txBody>
          <a:bodyPr anchor="t"/>
          <a:lstStyle>
            <a:lvl1pPr>
              <a:defRPr>
                <a:solidFill>
                  <a:schemeClr val="bg1"/>
                </a:solidFill>
              </a:defRPr>
            </a:lvl1pPr>
          </a:lstStyle>
          <a:p>
            <a:r>
              <a:rPr lang="en-US"/>
              <a:t>Solutions</a:t>
            </a:r>
          </a:p>
        </p:txBody>
      </p:sp>
      <p:sp>
        <p:nvSpPr>
          <p:cNvPr id="29" name="Text Placeholder 13">
            <a:extLst>
              <a:ext uri="{FF2B5EF4-FFF2-40B4-BE49-F238E27FC236}">
                <a16:creationId xmlns:a16="http://schemas.microsoft.com/office/drawing/2014/main" id="{E8AE57C4-84B5-2B65-EACA-163B467C7D22}"/>
              </a:ext>
            </a:extLst>
          </p:cNvPr>
          <p:cNvSpPr>
            <a:spLocks noGrp="1"/>
          </p:cNvSpPr>
          <p:nvPr>
            <p:ph type="body" sz="quarter" idx="15" hasCustomPrompt="1"/>
          </p:nvPr>
        </p:nvSpPr>
        <p:spPr>
          <a:xfrm>
            <a:off x="872836" y="4216522"/>
            <a:ext cx="4261227" cy="291980"/>
          </a:xfrm>
        </p:spPr>
        <p:txBody>
          <a:bodyPr>
            <a:normAutofit/>
          </a:bodyPr>
          <a:lstStyle>
            <a:lvl1pPr marL="0" indent="0">
              <a:buNone/>
              <a:defRPr sz="14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31" name="Text Placeholder 30">
            <a:extLst>
              <a:ext uri="{FF2B5EF4-FFF2-40B4-BE49-F238E27FC236}">
                <a16:creationId xmlns:a16="http://schemas.microsoft.com/office/drawing/2014/main" id="{531E67D5-6981-151C-4ABE-48265480A373}"/>
              </a:ext>
            </a:extLst>
          </p:cNvPr>
          <p:cNvSpPr>
            <a:spLocks noGrp="1"/>
          </p:cNvSpPr>
          <p:nvPr>
            <p:ph type="body" sz="quarter" idx="16" hasCustomPrompt="1"/>
          </p:nvPr>
        </p:nvSpPr>
        <p:spPr>
          <a:xfrm>
            <a:off x="872836" y="4623843"/>
            <a:ext cx="4261227" cy="1195296"/>
          </a:xfrm>
        </p:spPr>
        <p:txBody>
          <a:bodyPr/>
          <a:lstStyle>
            <a:lvl1pPr marL="0" indent="0">
              <a:lnSpc>
                <a:spcPct val="100000"/>
              </a:lnSpc>
              <a:buNone/>
              <a:defRPr sz="14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br>
              <a:rPr lang="en-US"/>
            </a:b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a:t>
            </a:r>
          </a:p>
          <a:p>
            <a:pPr lvl="0"/>
            <a:endParaRPr lang="en-US"/>
          </a:p>
          <a:p>
            <a:pPr lvl="0"/>
            <a:endParaRPr lang="en-US"/>
          </a:p>
        </p:txBody>
      </p:sp>
      <p:sp>
        <p:nvSpPr>
          <p:cNvPr id="17" name="Text Placeholder 13">
            <a:extLst>
              <a:ext uri="{FF2B5EF4-FFF2-40B4-BE49-F238E27FC236}">
                <a16:creationId xmlns:a16="http://schemas.microsoft.com/office/drawing/2014/main" id="{EBBD32D8-8F84-C1BD-119F-DCD5D6089DA2}"/>
              </a:ext>
            </a:extLst>
          </p:cNvPr>
          <p:cNvSpPr>
            <a:spLocks noGrp="1"/>
          </p:cNvSpPr>
          <p:nvPr>
            <p:ph type="body" sz="quarter" idx="18" hasCustomPrompt="1"/>
          </p:nvPr>
        </p:nvSpPr>
        <p:spPr>
          <a:xfrm>
            <a:off x="866817" y="957246"/>
            <a:ext cx="4261227" cy="291980"/>
          </a:xfrm>
        </p:spPr>
        <p:txBody>
          <a:bodyPr>
            <a:normAutofit/>
          </a:bodyPr>
          <a:lstStyle>
            <a:lvl1pPr marL="0" indent="0">
              <a:buNone/>
              <a:defRPr sz="1200" b="0" i="0">
                <a:solidFill>
                  <a:schemeClr val="accent5">
                    <a:lumMod val="60000"/>
                    <a:lumOff val="40000"/>
                  </a:schemeClr>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PRODUCT</a:t>
            </a:r>
          </a:p>
        </p:txBody>
      </p:sp>
      <p:sp>
        <p:nvSpPr>
          <p:cNvPr id="18" name="Picture Placeholder 17">
            <a:extLst>
              <a:ext uri="{FF2B5EF4-FFF2-40B4-BE49-F238E27FC236}">
                <a16:creationId xmlns:a16="http://schemas.microsoft.com/office/drawing/2014/main" id="{22DF053D-D8BC-1A01-F1A8-FC21B64D3745}"/>
              </a:ext>
            </a:extLst>
          </p:cNvPr>
          <p:cNvSpPr>
            <a:spLocks noGrp="1"/>
          </p:cNvSpPr>
          <p:nvPr>
            <p:ph type="pic" sz="quarter" idx="19" hasCustomPrompt="1"/>
          </p:nvPr>
        </p:nvSpPr>
        <p:spPr>
          <a:xfrm>
            <a:off x="6820124" y="853219"/>
            <a:ext cx="2706937" cy="3344724"/>
          </a:xfrm>
          <a:custGeom>
            <a:avLst/>
            <a:gdLst>
              <a:gd name="connsiteX0" fmla="*/ 120973 w 2706937"/>
              <a:gd name="connsiteY0" fmla="*/ 0 h 3344724"/>
              <a:gd name="connsiteX1" fmla="*/ 2585964 w 2706937"/>
              <a:gd name="connsiteY1" fmla="*/ 0 h 3344724"/>
              <a:gd name="connsiteX2" fmla="*/ 2706937 w 2706937"/>
              <a:gd name="connsiteY2" fmla="*/ 120973 h 3344724"/>
              <a:gd name="connsiteX3" fmla="*/ 2706937 w 2706937"/>
              <a:gd name="connsiteY3" fmla="*/ 3223751 h 3344724"/>
              <a:gd name="connsiteX4" fmla="*/ 2585964 w 2706937"/>
              <a:gd name="connsiteY4" fmla="*/ 3344724 h 3344724"/>
              <a:gd name="connsiteX5" fmla="*/ 120973 w 2706937"/>
              <a:gd name="connsiteY5" fmla="*/ 3344724 h 3344724"/>
              <a:gd name="connsiteX6" fmla="*/ 0 w 2706937"/>
              <a:gd name="connsiteY6" fmla="*/ 3223751 h 3344724"/>
              <a:gd name="connsiteX7" fmla="*/ 0 w 2706937"/>
              <a:gd name="connsiteY7" fmla="*/ 120973 h 3344724"/>
              <a:gd name="connsiteX8" fmla="*/ 120973 w 2706937"/>
              <a:gd name="connsiteY8"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6937" h="3344724">
                <a:moveTo>
                  <a:pt x="120973" y="0"/>
                </a:moveTo>
                <a:lnTo>
                  <a:pt x="2585964" y="0"/>
                </a:lnTo>
                <a:cubicBezTo>
                  <a:pt x="2652776" y="0"/>
                  <a:pt x="2706937" y="54161"/>
                  <a:pt x="2706937" y="120973"/>
                </a:cubicBezTo>
                <a:lnTo>
                  <a:pt x="2706937" y="3223751"/>
                </a:lnTo>
                <a:cubicBezTo>
                  <a:pt x="2706937" y="3290563"/>
                  <a:pt x="2652776" y="3344724"/>
                  <a:pt x="2585964" y="3344724"/>
                </a:cubicBez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3" name="Picture Placeholder 22">
            <a:extLst>
              <a:ext uri="{FF2B5EF4-FFF2-40B4-BE49-F238E27FC236}">
                <a16:creationId xmlns:a16="http://schemas.microsoft.com/office/drawing/2014/main" id="{F4CEE8C2-3697-7144-5914-9D3D72980FF5}"/>
              </a:ext>
            </a:extLst>
          </p:cNvPr>
          <p:cNvSpPr>
            <a:spLocks noGrp="1"/>
          </p:cNvSpPr>
          <p:nvPr>
            <p:ph type="pic" sz="quarter" idx="22" hasCustomPrompt="1"/>
          </p:nvPr>
        </p:nvSpPr>
        <p:spPr>
          <a:xfrm>
            <a:off x="6820124" y="4374185"/>
            <a:ext cx="2706937" cy="2483817"/>
          </a:xfrm>
          <a:custGeom>
            <a:avLst/>
            <a:gdLst>
              <a:gd name="connsiteX0" fmla="*/ 120973 w 2706937"/>
              <a:gd name="connsiteY0" fmla="*/ 0 h 2483817"/>
              <a:gd name="connsiteX1" fmla="*/ 2585964 w 2706937"/>
              <a:gd name="connsiteY1" fmla="*/ 0 h 2483817"/>
              <a:gd name="connsiteX2" fmla="*/ 2706937 w 2706937"/>
              <a:gd name="connsiteY2" fmla="*/ 120973 h 2483817"/>
              <a:gd name="connsiteX3" fmla="*/ 2706937 w 2706937"/>
              <a:gd name="connsiteY3" fmla="*/ 2483817 h 2483817"/>
              <a:gd name="connsiteX4" fmla="*/ 0 w 2706937"/>
              <a:gd name="connsiteY4" fmla="*/ 2483817 h 2483817"/>
              <a:gd name="connsiteX5" fmla="*/ 0 w 2706937"/>
              <a:gd name="connsiteY5" fmla="*/ 120973 h 2483817"/>
              <a:gd name="connsiteX6" fmla="*/ 120973 w 2706937"/>
              <a:gd name="connsiteY6" fmla="*/ 0 h 24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6937" h="2483817">
                <a:moveTo>
                  <a:pt x="120973" y="0"/>
                </a:moveTo>
                <a:lnTo>
                  <a:pt x="2585964" y="0"/>
                </a:lnTo>
                <a:cubicBezTo>
                  <a:pt x="2652776" y="0"/>
                  <a:pt x="2706937" y="54161"/>
                  <a:pt x="2706937" y="120973"/>
                </a:cubicBezTo>
                <a:lnTo>
                  <a:pt x="2706937" y="2483817"/>
                </a:lnTo>
                <a:lnTo>
                  <a:pt x="0" y="2483817"/>
                </a:ln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7" name="Picture Placeholder 26">
            <a:extLst>
              <a:ext uri="{FF2B5EF4-FFF2-40B4-BE49-F238E27FC236}">
                <a16:creationId xmlns:a16="http://schemas.microsoft.com/office/drawing/2014/main" id="{F8E3103D-DF25-B50D-5457-319CE23529EF}"/>
              </a:ext>
            </a:extLst>
          </p:cNvPr>
          <p:cNvSpPr>
            <a:spLocks noGrp="1"/>
          </p:cNvSpPr>
          <p:nvPr>
            <p:ph type="pic" sz="quarter" idx="20" hasCustomPrompt="1"/>
          </p:nvPr>
        </p:nvSpPr>
        <p:spPr>
          <a:xfrm>
            <a:off x="9701048" y="1"/>
            <a:ext cx="2490952" cy="2536367"/>
          </a:xfrm>
          <a:custGeom>
            <a:avLst/>
            <a:gdLst>
              <a:gd name="connsiteX0" fmla="*/ 0 w 2490952"/>
              <a:gd name="connsiteY0" fmla="*/ 0 h 2536366"/>
              <a:gd name="connsiteX1" fmla="*/ 2490952 w 2490952"/>
              <a:gd name="connsiteY1" fmla="*/ 0 h 2536366"/>
              <a:gd name="connsiteX2" fmla="*/ 2490952 w 2490952"/>
              <a:gd name="connsiteY2" fmla="*/ 2536366 h 2536366"/>
              <a:gd name="connsiteX3" fmla="*/ 120973 w 2490952"/>
              <a:gd name="connsiteY3" fmla="*/ 2536366 h 2536366"/>
              <a:gd name="connsiteX4" fmla="*/ 0 w 2490952"/>
              <a:gd name="connsiteY4" fmla="*/ 2415393 h 253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0952" h="2536366">
                <a:moveTo>
                  <a:pt x="0" y="0"/>
                </a:moveTo>
                <a:lnTo>
                  <a:pt x="2490952" y="0"/>
                </a:lnTo>
                <a:lnTo>
                  <a:pt x="2490952" y="2536366"/>
                </a:lnTo>
                <a:lnTo>
                  <a:pt x="120973" y="2536366"/>
                </a:lnTo>
                <a:cubicBezTo>
                  <a:pt x="54161" y="2536366"/>
                  <a:pt x="0" y="2482205"/>
                  <a:pt x="0" y="2415393"/>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964FE206-21DB-28AA-708C-C70041B50314}"/>
              </a:ext>
            </a:extLst>
          </p:cNvPr>
          <p:cNvSpPr>
            <a:spLocks noGrp="1"/>
          </p:cNvSpPr>
          <p:nvPr>
            <p:ph type="pic" sz="quarter" idx="21" hasCustomPrompt="1"/>
          </p:nvPr>
        </p:nvSpPr>
        <p:spPr>
          <a:xfrm>
            <a:off x="9701048" y="2701822"/>
            <a:ext cx="2490952" cy="3344724"/>
          </a:xfrm>
          <a:custGeom>
            <a:avLst/>
            <a:gdLst>
              <a:gd name="connsiteX0" fmla="*/ 120973 w 2490952"/>
              <a:gd name="connsiteY0" fmla="*/ 0 h 3344724"/>
              <a:gd name="connsiteX1" fmla="*/ 2490952 w 2490952"/>
              <a:gd name="connsiteY1" fmla="*/ 0 h 3344724"/>
              <a:gd name="connsiteX2" fmla="*/ 2490952 w 2490952"/>
              <a:gd name="connsiteY2" fmla="*/ 3344724 h 3344724"/>
              <a:gd name="connsiteX3" fmla="*/ 120973 w 2490952"/>
              <a:gd name="connsiteY3" fmla="*/ 3344724 h 3344724"/>
              <a:gd name="connsiteX4" fmla="*/ 0 w 2490952"/>
              <a:gd name="connsiteY4" fmla="*/ 3223751 h 3344724"/>
              <a:gd name="connsiteX5" fmla="*/ 0 w 2490952"/>
              <a:gd name="connsiteY5" fmla="*/ 120973 h 3344724"/>
              <a:gd name="connsiteX6" fmla="*/ 120973 w 2490952"/>
              <a:gd name="connsiteY6" fmla="*/ 0 h 33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0952" h="3344724">
                <a:moveTo>
                  <a:pt x="120973" y="0"/>
                </a:moveTo>
                <a:lnTo>
                  <a:pt x="2490952" y="0"/>
                </a:lnTo>
                <a:lnTo>
                  <a:pt x="2490952" y="3344724"/>
                </a:lnTo>
                <a:lnTo>
                  <a:pt x="120973" y="3344724"/>
                </a:lnTo>
                <a:cubicBezTo>
                  <a:pt x="54161" y="3344724"/>
                  <a:pt x="0" y="3290563"/>
                  <a:pt x="0" y="3223751"/>
                </a:cubicBezTo>
                <a:lnTo>
                  <a:pt x="0" y="120973"/>
                </a:lnTo>
                <a:cubicBezTo>
                  <a:pt x="0" y="54161"/>
                  <a:pt x="54161" y="0"/>
                  <a:pt x="120973"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113B59A7-5D84-84A9-C629-49499A46454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B55407D-D3DF-0B1E-E61B-D75B4E7EF21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539066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4 Columns">
    <p:bg>
      <p:bgPr>
        <a:solidFill>
          <a:srgbClr val="F5F8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p:txBody>
          <a:bodyPr/>
          <a:lstStyle/>
          <a:p>
            <a:r>
              <a:rPr lang="en-US"/>
              <a:t>Details</a:t>
            </a:r>
          </a:p>
        </p:txBody>
      </p:sp>
      <p:sp>
        <p:nvSpPr>
          <p:cNvPr id="11" name="Text Placeholder 10">
            <a:extLst>
              <a:ext uri="{FF2B5EF4-FFF2-40B4-BE49-F238E27FC236}">
                <a16:creationId xmlns:a16="http://schemas.microsoft.com/office/drawing/2014/main" id="{F31FB3D2-683F-B073-4408-CF3BE6C32DFB}"/>
              </a:ext>
            </a:extLst>
          </p:cNvPr>
          <p:cNvSpPr>
            <a:spLocks noGrp="1"/>
          </p:cNvSpPr>
          <p:nvPr>
            <p:ph type="body" sz="quarter" idx="13" hasCustomPrompt="1"/>
          </p:nvPr>
        </p:nvSpPr>
        <p:spPr>
          <a:xfrm>
            <a:off x="852775"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4" name="Text Placeholder 10">
            <a:extLst>
              <a:ext uri="{FF2B5EF4-FFF2-40B4-BE49-F238E27FC236}">
                <a16:creationId xmlns:a16="http://schemas.microsoft.com/office/drawing/2014/main" id="{4ACD193D-0995-89DA-19D1-F42EAF92AB88}"/>
              </a:ext>
            </a:extLst>
          </p:cNvPr>
          <p:cNvSpPr>
            <a:spLocks noGrp="1"/>
          </p:cNvSpPr>
          <p:nvPr>
            <p:ph type="body" sz="quarter" idx="14" hasCustomPrompt="1"/>
          </p:nvPr>
        </p:nvSpPr>
        <p:spPr>
          <a:xfrm>
            <a:off x="852775"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7" name="Oval 6">
            <a:extLst>
              <a:ext uri="{FF2B5EF4-FFF2-40B4-BE49-F238E27FC236}">
                <a16:creationId xmlns:a16="http://schemas.microsoft.com/office/drawing/2014/main" id="{224FBFFA-645F-2AF1-DF4C-E3D3DDC4F0C7}"/>
              </a:ext>
            </a:extLst>
          </p:cNvPr>
          <p:cNvSpPr/>
          <p:nvPr userDrawn="1"/>
        </p:nvSpPr>
        <p:spPr>
          <a:xfrm>
            <a:off x="890875" y="2487712"/>
            <a:ext cx="673332" cy="673331"/>
          </a:xfrm>
          <a:prstGeom prst="ellipse">
            <a:avLst/>
          </a:prstGeom>
          <a:solidFill>
            <a:srgbClr val="5E249F"/>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0" name="Text Placeholder 10">
            <a:extLst>
              <a:ext uri="{FF2B5EF4-FFF2-40B4-BE49-F238E27FC236}">
                <a16:creationId xmlns:a16="http://schemas.microsoft.com/office/drawing/2014/main" id="{890FB44E-8D2A-7EFA-B3C4-374EAC2E045E}"/>
              </a:ext>
            </a:extLst>
          </p:cNvPr>
          <p:cNvSpPr>
            <a:spLocks noGrp="1"/>
          </p:cNvSpPr>
          <p:nvPr>
            <p:ph type="body" sz="quarter" idx="15" hasCustomPrompt="1"/>
          </p:nvPr>
        </p:nvSpPr>
        <p:spPr>
          <a:xfrm>
            <a:off x="9134263"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12" name="Text Placeholder 10">
            <a:extLst>
              <a:ext uri="{FF2B5EF4-FFF2-40B4-BE49-F238E27FC236}">
                <a16:creationId xmlns:a16="http://schemas.microsoft.com/office/drawing/2014/main" id="{15EB4EDC-1C78-7B5F-ACA2-141017542A16}"/>
              </a:ext>
            </a:extLst>
          </p:cNvPr>
          <p:cNvSpPr>
            <a:spLocks noGrp="1"/>
          </p:cNvSpPr>
          <p:nvPr>
            <p:ph type="body" sz="quarter" idx="16" hasCustomPrompt="1"/>
          </p:nvPr>
        </p:nvSpPr>
        <p:spPr>
          <a:xfrm>
            <a:off x="9134263"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13" name="Oval 12">
            <a:extLst>
              <a:ext uri="{FF2B5EF4-FFF2-40B4-BE49-F238E27FC236}">
                <a16:creationId xmlns:a16="http://schemas.microsoft.com/office/drawing/2014/main" id="{91C8C016-DD6C-4AEF-9642-16BB771E053A}"/>
              </a:ext>
            </a:extLst>
          </p:cNvPr>
          <p:cNvSpPr/>
          <p:nvPr userDrawn="1"/>
        </p:nvSpPr>
        <p:spPr>
          <a:xfrm>
            <a:off x="9172362" y="2487712"/>
            <a:ext cx="673332" cy="673331"/>
          </a:xfrm>
          <a:prstGeom prst="ellipse">
            <a:avLst/>
          </a:prstGeom>
          <a:solidFill>
            <a:schemeClr val="bg2"/>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6" name="Text Placeholder 10">
            <a:extLst>
              <a:ext uri="{FF2B5EF4-FFF2-40B4-BE49-F238E27FC236}">
                <a16:creationId xmlns:a16="http://schemas.microsoft.com/office/drawing/2014/main" id="{E5A4C230-0891-6E2F-80B5-832F7B4E0F6F}"/>
              </a:ext>
            </a:extLst>
          </p:cNvPr>
          <p:cNvSpPr>
            <a:spLocks noGrp="1"/>
          </p:cNvSpPr>
          <p:nvPr>
            <p:ph type="body" sz="quarter" idx="17" hasCustomPrompt="1"/>
          </p:nvPr>
        </p:nvSpPr>
        <p:spPr>
          <a:xfrm>
            <a:off x="6373767"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1" name="Text Placeholder 10">
            <a:extLst>
              <a:ext uri="{FF2B5EF4-FFF2-40B4-BE49-F238E27FC236}">
                <a16:creationId xmlns:a16="http://schemas.microsoft.com/office/drawing/2014/main" id="{1D3BC9E3-74B4-A7B8-3D46-8B802C4E6076}"/>
              </a:ext>
            </a:extLst>
          </p:cNvPr>
          <p:cNvSpPr>
            <a:spLocks noGrp="1"/>
          </p:cNvSpPr>
          <p:nvPr>
            <p:ph type="body" sz="quarter" idx="18" hasCustomPrompt="1"/>
          </p:nvPr>
        </p:nvSpPr>
        <p:spPr>
          <a:xfrm>
            <a:off x="6373767"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2" name="Oval 21">
            <a:extLst>
              <a:ext uri="{FF2B5EF4-FFF2-40B4-BE49-F238E27FC236}">
                <a16:creationId xmlns:a16="http://schemas.microsoft.com/office/drawing/2014/main" id="{0E66334E-2771-935D-4281-23338F5188DC}"/>
              </a:ext>
            </a:extLst>
          </p:cNvPr>
          <p:cNvSpPr/>
          <p:nvPr userDrawn="1"/>
        </p:nvSpPr>
        <p:spPr>
          <a:xfrm>
            <a:off x="6411867" y="2487712"/>
            <a:ext cx="673332" cy="673331"/>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3" name="Text Placeholder 10">
            <a:extLst>
              <a:ext uri="{FF2B5EF4-FFF2-40B4-BE49-F238E27FC236}">
                <a16:creationId xmlns:a16="http://schemas.microsoft.com/office/drawing/2014/main" id="{3E641515-289D-454A-D6EC-ADB1B1B90516}"/>
              </a:ext>
            </a:extLst>
          </p:cNvPr>
          <p:cNvSpPr>
            <a:spLocks noGrp="1"/>
          </p:cNvSpPr>
          <p:nvPr>
            <p:ph type="body" sz="quarter" idx="19" hasCustomPrompt="1"/>
          </p:nvPr>
        </p:nvSpPr>
        <p:spPr>
          <a:xfrm>
            <a:off x="3613271" y="3390901"/>
            <a:ext cx="2386816" cy="567167"/>
          </a:xfrm>
        </p:spPr>
        <p:txBody>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Lorem ipsum dolor sit </a:t>
            </a:r>
            <a:r>
              <a:rPr lang="en-US" err="1"/>
              <a:t>amet</a:t>
            </a:r>
            <a:r>
              <a:rPr lang="en-US"/>
              <a:t>, </a:t>
            </a:r>
            <a:r>
              <a:rPr lang="en-US" err="1"/>
              <a:t>consectetur</a:t>
            </a:r>
            <a:endParaRPr lang="en-US"/>
          </a:p>
        </p:txBody>
      </p:sp>
      <p:sp>
        <p:nvSpPr>
          <p:cNvPr id="24" name="Text Placeholder 10">
            <a:extLst>
              <a:ext uri="{FF2B5EF4-FFF2-40B4-BE49-F238E27FC236}">
                <a16:creationId xmlns:a16="http://schemas.microsoft.com/office/drawing/2014/main" id="{F69A077E-49C2-5FE6-2471-CE7BE0D4F004}"/>
              </a:ext>
            </a:extLst>
          </p:cNvPr>
          <p:cNvSpPr>
            <a:spLocks noGrp="1"/>
          </p:cNvSpPr>
          <p:nvPr>
            <p:ph type="body" sz="quarter" idx="20" hasCustomPrompt="1"/>
          </p:nvPr>
        </p:nvSpPr>
        <p:spPr>
          <a:xfrm>
            <a:off x="3613271" y="4114373"/>
            <a:ext cx="2386816" cy="1321228"/>
          </a:xfrm>
        </p:spPr>
        <p:txBody>
          <a:bodyPr/>
          <a:lstStyle>
            <a:lvl1pPr marL="0" indent="0">
              <a:buFont typeface="Arial" panose="020B0604020202020204" pitchFamily="34" charse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25" name="Oval 24">
            <a:extLst>
              <a:ext uri="{FF2B5EF4-FFF2-40B4-BE49-F238E27FC236}">
                <a16:creationId xmlns:a16="http://schemas.microsoft.com/office/drawing/2014/main" id="{3485C735-8518-1508-A5EB-E0C2D0C53FC9}"/>
              </a:ext>
            </a:extLst>
          </p:cNvPr>
          <p:cNvSpPr/>
          <p:nvPr userDrawn="1"/>
        </p:nvSpPr>
        <p:spPr>
          <a:xfrm>
            <a:off x="3651371" y="2487712"/>
            <a:ext cx="673332" cy="673331"/>
          </a:xfrm>
          <a:prstGeom prst="ellipse">
            <a:avLst/>
          </a:prstGeom>
          <a:solidFill>
            <a:schemeClr val="accent4"/>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accent4"/>
              </a:solidFill>
              <a:effectLst/>
              <a:uLnTx/>
              <a:uFillTx/>
              <a:latin typeface="Rockwell" panose="02060603020205020403"/>
              <a:ea typeface="+mn-ea"/>
              <a:cs typeface="+mn-cs"/>
            </a:endParaRPr>
          </a:p>
        </p:txBody>
      </p:sp>
      <p:cxnSp>
        <p:nvCxnSpPr>
          <p:cNvPr id="26" name="Straight Connector 25">
            <a:extLst>
              <a:ext uri="{FF2B5EF4-FFF2-40B4-BE49-F238E27FC236}">
                <a16:creationId xmlns:a16="http://schemas.microsoft.com/office/drawing/2014/main" id="{D89D8AAD-91D7-B52B-572E-48D014385728}"/>
              </a:ext>
            </a:extLst>
          </p:cNvPr>
          <p:cNvCxnSpPr>
            <a:cxnSpLocks/>
          </p:cNvCxnSpPr>
          <p:nvPr userDrawn="1"/>
        </p:nvCxnSpPr>
        <p:spPr>
          <a:xfrm>
            <a:off x="34213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F564DFF-9759-31C2-D09D-2333A4D5294E}"/>
              </a:ext>
            </a:extLst>
          </p:cNvPr>
          <p:cNvCxnSpPr>
            <a:cxnSpLocks/>
          </p:cNvCxnSpPr>
          <p:nvPr userDrawn="1"/>
        </p:nvCxnSpPr>
        <p:spPr>
          <a:xfrm>
            <a:off x="61899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B6F1BC8E-9CA3-44CB-797B-2AF583C75BBD}"/>
              </a:ext>
            </a:extLst>
          </p:cNvPr>
          <p:cNvCxnSpPr>
            <a:cxnSpLocks/>
          </p:cNvCxnSpPr>
          <p:nvPr userDrawn="1"/>
        </p:nvCxnSpPr>
        <p:spPr>
          <a:xfrm>
            <a:off x="8945880" y="2491413"/>
            <a:ext cx="0" cy="305848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FEDFE8C-8EA3-46E1-EADE-DAF57117B3F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27524C81-44BD-B8D5-E332-66B596EB2AA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9266853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Divid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3712658-53EE-D60D-BD89-BB1CEBCF3845}"/>
              </a:ext>
            </a:extLst>
          </p:cNvPr>
          <p:cNvPicPr>
            <a:picLocks noChangeAspect="1"/>
          </p:cNvPicPr>
          <p:nvPr userDrawn="1"/>
        </p:nvPicPr>
        <p:blipFill rotWithShape="1">
          <a:blip r:embed="rId2">
            <a:alphaModFix amt="5000"/>
          </a:blip>
          <a:srcRect r="37115" b="12406"/>
          <a:stretch/>
        </p:blipFill>
        <p:spPr>
          <a:xfrm>
            <a:off x="6684379" y="3258221"/>
            <a:ext cx="5507621" cy="3599779"/>
          </a:xfrm>
          <a:prstGeom prst="rect">
            <a:avLst/>
          </a:prstGeom>
          <a:effectLst/>
        </p:spPr>
      </p:pic>
      <p:sp>
        <p:nvSpPr>
          <p:cNvPr id="2" name="Title 1">
            <a:extLst>
              <a:ext uri="{FF2B5EF4-FFF2-40B4-BE49-F238E27FC236}">
                <a16:creationId xmlns:a16="http://schemas.microsoft.com/office/drawing/2014/main" id="{8A467C24-1513-E519-F208-6015D6D1DCF6}"/>
              </a:ext>
            </a:extLst>
          </p:cNvPr>
          <p:cNvSpPr>
            <a:spLocks noGrp="1"/>
          </p:cNvSpPr>
          <p:nvPr>
            <p:ph type="ctrTitle" hasCustomPrompt="1"/>
          </p:nvPr>
        </p:nvSpPr>
        <p:spPr>
          <a:xfrm>
            <a:off x="838200" y="1757407"/>
            <a:ext cx="10515600" cy="2528064"/>
          </a:xfrm>
        </p:spPr>
        <p:txBody>
          <a:bodyPr lIns="90000" anchor="ctr">
            <a:noAutofit/>
          </a:bodyPr>
          <a:lstStyle>
            <a:lvl1pPr algn="l">
              <a:defRPr sz="7200">
                <a:solidFill>
                  <a:schemeClr val="bg1"/>
                </a:solidFill>
              </a:defRPr>
            </a:lvl1pPr>
          </a:lstStyle>
          <a:p>
            <a:r>
              <a:rPr lang="en-US"/>
              <a:t>Section Title</a:t>
            </a:r>
          </a:p>
        </p:txBody>
      </p:sp>
      <p:sp>
        <p:nvSpPr>
          <p:cNvPr id="3" name="TextBox 2">
            <a:extLst>
              <a:ext uri="{FF2B5EF4-FFF2-40B4-BE49-F238E27FC236}">
                <a16:creationId xmlns:a16="http://schemas.microsoft.com/office/drawing/2014/main" id="{BC121421-2862-4B24-5252-2599FD66E7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58D211AD-9EC4-18C4-4417-58A2D7542D2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2859029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Character and Cultur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sense of</a:t>
            </a:r>
            <a:br>
              <a:rPr lang="en-US"/>
            </a:br>
            <a:r>
              <a:rPr lang="en-US"/>
              <a:t>well-being.</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and nurture a positive culture school-</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wide, and turn troubling behavior and necessary discipline into lasting learning.</a:t>
            </a:r>
          </a:p>
        </p:txBody>
      </p:sp>
      <p:sp>
        <p:nvSpPr>
          <p:cNvPr id="3" name="Oval 2">
            <a:extLst>
              <a:ext uri="{FF2B5EF4-FFF2-40B4-BE49-F238E27FC236}">
                <a16:creationId xmlns:a16="http://schemas.microsoft.com/office/drawing/2014/main" id="{7BA66E69-6DD0-1232-FC61-3970F6DF6D5C}"/>
              </a:ext>
            </a:extLst>
          </p:cNvPr>
          <p:cNvSpPr/>
          <p:nvPr userDrawn="1"/>
        </p:nvSpPr>
        <p:spPr>
          <a:xfrm>
            <a:off x="6517179" y="1215743"/>
            <a:ext cx="3857104" cy="3857095"/>
          </a:xfrm>
          <a:prstGeom prst="ellipse">
            <a:avLst/>
          </a:prstGeom>
          <a:gradFill>
            <a:gsLst>
              <a:gs pos="0">
                <a:srgbClr val="5E249F"/>
              </a:gs>
              <a:gs pos="100000">
                <a:schemeClr val="accent2">
                  <a:lumMod val="40000"/>
                  <a:lumOff val="6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5" name="TextBox 4">
            <a:extLst>
              <a:ext uri="{FF2B5EF4-FFF2-40B4-BE49-F238E27FC236}">
                <a16:creationId xmlns:a16="http://schemas.microsoft.com/office/drawing/2014/main" id="{94FE25CF-DED2-D986-93C0-D7C22539CD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91C85341-B095-7768-6C47-ADC0061201A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87071331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Character and Culture Pyramid">
    <p:bg>
      <p:bgPr>
        <a:gradFill>
          <a:gsLst>
            <a:gs pos="0">
              <a:schemeClr val="accent2">
                <a:lumMod val="20000"/>
                <a:lumOff val="80000"/>
                <a:alpha val="50311"/>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CHARACTER &amp; CULTURE</a:t>
            </a:r>
          </a:p>
        </p:txBody>
      </p:sp>
      <p:pic>
        <p:nvPicPr>
          <p:cNvPr id="5" name="Picture 4">
            <a:extLst>
              <a:ext uri="{FF2B5EF4-FFF2-40B4-BE49-F238E27FC236}">
                <a16:creationId xmlns:a16="http://schemas.microsoft.com/office/drawing/2014/main" id="{F0C2CE14-CD42-20D7-35B0-10AFCEC8F5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Nurture mental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&amp; emotional </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well-being</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areas of need, and teach students the skills that are necessary to ensure success in the classroom and beyond with Navigate360’s Character &amp; Culture solutions.</a:t>
            </a:r>
          </a:p>
        </p:txBody>
      </p:sp>
      <p:sp>
        <p:nvSpPr>
          <p:cNvPr id="2" name="TextBox 1">
            <a:extLst>
              <a:ext uri="{FF2B5EF4-FFF2-40B4-BE49-F238E27FC236}">
                <a16:creationId xmlns:a16="http://schemas.microsoft.com/office/drawing/2014/main" id="{34246484-72C6-C6C1-C808-88462764ECD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4C3A407D-A33D-E6B7-2ECB-358B21ED8B0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44221036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Character and Culture Pyramid Tabs">
    <p:bg>
      <p:bgPr>
        <a:gradFill>
          <a:gsLst>
            <a:gs pos="0">
              <a:schemeClr val="accent2">
                <a:lumMod val="20000"/>
                <a:lumOff val="80000"/>
                <a:alpha val="5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877728" y="4144871"/>
            <a:ext cx="38847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Build character, address concerns, and give students the sense of well-being at the foundation of a positive and productive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school culture.</a:t>
            </a:r>
          </a:p>
        </p:txBody>
      </p:sp>
      <p:pic>
        <p:nvPicPr>
          <p:cNvPr id="9" name="Picture 8">
            <a:extLst>
              <a:ext uri="{FF2B5EF4-FFF2-40B4-BE49-F238E27FC236}">
                <a16:creationId xmlns:a16="http://schemas.microsoft.com/office/drawing/2014/main" id="{CCB4169B-56C6-E385-BDF1-2238B00E58C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80869" y="312816"/>
            <a:ext cx="3218875" cy="3330237"/>
          </a:xfrm>
          <a:prstGeom prst="rect">
            <a:avLst/>
          </a:prstGeom>
        </p:spPr>
      </p:pic>
      <p:sp>
        <p:nvSpPr>
          <p:cNvPr id="15" name="Text Placeholder 14">
            <a:extLst>
              <a:ext uri="{FF2B5EF4-FFF2-40B4-BE49-F238E27FC236}">
                <a16:creationId xmlns:a16="http://schemas.microsoft.com/office/drawing/2014/main" id="{AD18D97E-6FF6-ABE8-8F43-FAF71BDA81E5}"/>
              </a:ext>
            </a:extLst>
          </p:cNvPr>
          <p:cNvSpPr>
            <a:spLocks noGrp="1"/>
          </p:cNvSpPr>
          <p:nvPr>
            <p:ph type="body" sz="quarter" idx="14" hasCustomPrompt="1"/>
          </p:nvPr>
        </p:nvSpPr>
        <p:spPr>
          <a:xfrm>
            <a:off x="877728" y="3604968"/>
            <a:ext cx="3884773" cy="482600"/>
          </a:xfrm>
        </p:spPr>
        <p:txBody>
          <a:bodyPr/>
          <a:lstStyle>
            <a:lvl1pPr marL="0" indent="0">
              <a:buNone/>
              <a:defRPr sz="3000" b="0" i="0">
                <a:solidFill>
                  <a:schemeClr val="tx1"/>
                </a:solidFill>
                <a:latin typeface="Rockwell" panose="02060603020205020403" pitchFamily="18" charset="77"/>
              </a:defRPr>
            </a:lvl1pPr>
          </a:lstStyle>
          <a:p>
            <a:pPr lvl="0"/>
            <a:r>
              <a:rPr lang="en-US"/>
              <a:t>Character &amp; Culture</a:t>
            </a:r>
          </a:p>
        </p:txBody>
      </p:sp>
      <p:sp>
        <p:nvSpPr>
          <p:cNvPr id="16" name="Rounded Rectangle 15">
            <a:extLst>
              <a:ext uri="{FF2B5EF4-FFF2-40B4-BE49-F238E27FC236}">
                <a16:creationId xmlns:a16="http://schemas.microsoft.com/office/drawing/2014/main" id="{4E53FE1D-3043-64DE-41DE-523A99B1ED7B}"/>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Rounded Rectangle 17">
            <a:extLst>
              <a:ext uri="{FF2B5EF4-FFF2-40B4-BE49-F238E27FC236}">
                <a16:creationId xmlns:a16="http://schemas.microsoft.com/office/drawing/2014/main" id="{87609ADD-0016-7235-255C-55750EA4B2E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9" name="Rounded Rectangle 18">
            <a:extLst>
              <a:ext uri="{FF2B5EF4-FFF2-40B4-BE49-F238E27FC236}">
                <a16:creationId xmlns:a16="http://schemas.microsoft.com/office/drawing/2014/main" id="{C0AE29CA-256D-2985-53FF-13235EC2A092}"/>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Rounded Rectangle 19">
            <a:extLst>
              <a:ext uri="{FF2B5EF4-FFF2-40B4-BE49-F238E27FC236}">
                <a16:creationId xmlns:a16="http://schemas.microsoft.com/office/drawing/2014/main" id="{7772E75E-B27B-8619-1F94-4A505032EE16}"/>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1" name="Rounded Rectangle 20">
            <a:extLst>
              <a:ext uri="{FF2B5EF4-FFF2-40B4-BE49-F238E27FC236}">
                <a16:creationId xmlns:a16="http://schemas.microsoft.com/office/drawing/2014/main" id="{BCC7149D-47C0-D633-378D-44E9AADF31B6}"/>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2" name="Rounded Rectangle 21">
            <a:extLst>
              <a:ext uri="{FF2B5EF4-FFF2-40B4-BE49-F238E27FC236}">
                <a16:creationId xmlns:a16="http://schemas.microsoft.com/office/drawing/2014/main" id="{1BE17A15-7913-9CD8-9BE6-5F77F9F0CF57}"/>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Rounded Rectangle 22">
            <a:extLst>
              <a:ext uri="{FF2B5EF4-FFF2-40B4-BE49-F238E27FC236}">
                <a16:creationId xmlns:a16="http://schemas.microsoft.com/office/drawing/2014/main" id="{9A7EE26C-2D9E-925B-51C5-8F2DF0678709}"/>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4" name="Rounded Rectangle 23">
            <a:extLst>
              <a:ext uri="{FF2B5EF4-FFF2-40B4-BE49-F238E27FC236}">
                <a16:creationId xmlns:a16="http://schemas.microsoft.com/office/drawing/2014/main" id="{C4647EA3-081F-F9D1-5590-12D5122DC55D}"/>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6" name="Text Placeholder 25">
            <a:extLst>
              <a:ext uri="{FF2B5EF4-FFF2-40B4-BE49-F238E27FC236}">
                <a16:creationId xmlns:a16="http://schemas.microsoft.com/office/drawing/2014/main" id="{3B2AEF9E-8EFF-F07E-A5DD-B7393EF833B5}"/>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PBIS Rewards</a:t>
            </a:r>
          </a:p>
        </p:txBody>
      </p:sp>
      <p:sp>
        <p:nvSpPr>
          <p:cNvPr id="27" name="Text Placeholder 25">
            <a:extLst>
              <a:ext uri="{FF2B5EF4-FFF2-40B4-BE49-F238E27FC236}">
                <a16:creationId xmlns:a16="http://schemas.microsoft.com/office/drawing/2014/main" id="{CA533246-4345-D91B-A32F-40E35D6AFBD5}"/>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Intervention</a:t>
            </a:r>
          </a:p>
        </p:txBody>
      </p:sp>
      <p:sp>
        <p:nvSpPr>
          <p:cNvPr id="28" name="Text Placeholder 25">
            <a:extLst>
              <a:ext uri="{FF2B5EF4-FFF2-40B4-BE49-F238E27FC236}">
                <a16:creationId xmlns:a16="http://schemas.microsoft.com/office/drawing/2014/main" id="{AFE4E3C5-4CBC-8CDA-4A14-6C1CF1D77331}"/>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Referral System</a:t>
            </a:r>
          </a:p>
        </p:txBody>
      </p:sp>
      <p:sp>
        <p:nvSpPr>
          <p:cNvPr id="29" name="Text Placeholder 25">
            <a:extLst>
              <a:ext uri="{FF2B5EF4-FFF2-40B4-BE49-F238E27FC236}">
                <a16:creationId xmlns:a16="http://schemas.microsoft.com/office/drawing/2014/main" id="{0EDF5A1E-23F0-24B4-A973-FFEBC2D58492}"/>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Mental Health &amp; Prevention</a:t>
            </a:r>
          </a:p>
        </p:txBody>
      </p:sp>
      <p:sp>
        <p:nvSpPr>
          <p:cNvPr id="30" name="Text Placeholder 25">
            <a:extLst>
              <a:ext uri="{FF2B5EF4-FFF2-40B4-BE49-F238E27FC236}">
                <a16:creationId xmlns:a16="http://schemas.microsoft.com/office/drawing/2014/main" id="{D4750170-8BD0-872E-54E8-367A0E6EC75D}"/>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Compass Curriculum:</a:t>
            </a:r>
            <a:br>
              <a:rPr lang="en-US"/>
            </a:br>
            <a:r>
              <a:rPr lang="en-US"/>
              <a:t>Social Emotional Learning</a:t>
            </a:r>
          </a:p>
        </p:txBody>
      </p:sp>
      <p:sp>
        <p:nvSpPr>
          <p:cNvPr id="31" name="Text Placeholder 25">
            <a:extLst>
              <a:ext uri="{FF2B5EF4-FFF2-40B4-BE49-F238E27FC236}">
                <a16:creationId xmlns:a16="http://schemas.microsoft.com/office/drawing/2014/main" id="{7F2B82F7-4FF6-E7F4-4DCA-9807CE92A9EB}"/>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Character Education</a:t>
            </a:r>
          </a:p>
        </p:txBody>
      </p:sp>
      <p:sp>
        <p:nvSpPr>
          <p:cNvPr id="32" name="Text Placeholder 25">
            <a:extLst>
              <a:ext uri="{FF2B5EF4-FFF2-40B4-BE49-F238E27FC236}">
                <a16:creationId xmlns:a16="http://schemas.microsoft.com/office/drawing/2014/main" id="{114B258E-CF44-BAFB-F221-F00D635AD3A5}"/>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Professional Development</a:t>
            </a:r>
          </a:p>
        </p:txBody>
      </p:sp>
      <p:sp>
        <p:nvSpPr>
          <p:cNvPr id="33" name="Text Placeholder 25">
            <a:extLst>
              <a:ext uri="{FF2B5EF4-FFF2-40B4-BE49-F238E27FC236}">
                <a16:creationId xmlns:a16="http://schemas.microsoft.com/office/drawing/2014/main" id="{2962F1DE-06DB-B9B0-D128-56D74A6E6CB6}"/>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Resiliency</a:t>
            </a:r>
          </a:p>
        </p:txBody>
      </p:sp>
      <p:sp>
        <p:nvSpPr>
          <p:cNvPr id="2" name="TextBox 1">
            <a:extLst>
              <a:ext uri="{FF2B5EF4-FFF2-40B4-BE49-F238E27FC236}">
                <a16:creationId xmlns:a16="http://schemas.microsoft.com/office/drawing/2014/main" id="{FBB50AE7-407E-A75C-3A20-D543D38ECA6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AEA8518-079C-1709-F316-477CA1C91DC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08296160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Detection and Prevention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 name="Oval 4">
            <a:extLst>
              <a:ext uri="{FF2B5EF4-FFF2-40B4-BE49-F238E27FC236}">
                <a16:creationId xmlns:a16="http://schemas.microsoft.com/office/drawing/2014/main" id="{96BCB4E8-BD57-ABFE-71E4-F20ED9BF53B7}"/>
              </a:ext>
            </a:extLst>
          </p:cNvPr>
          <p:cNvSpPr/>
          <p:nvPr userDrawn="1"/>
        </p:nvSpPr>
        <p:spPr>
          <a:xfrm>
            <a:off x="6517179" y="1215743"/>
            <a:ext cx="3857104" cy="3857095"/>
          </a:xfrm>
          <a:prstGeom prst="ellipse">
            <a:avLst/>
          </a:prstGeom>
          <a:gradFill>
            <a:gsLst>
              <a:gs pos="0">
                <a:schemeClr val="accent4">
                  <a:lumMod val="75000"/>
                </a:schemeClr>
              </a:gs>
              <a:gs pos="100000">
                <a:schemeClr val="accent4">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helping</a:t>
            </a:r>
            <a:br>
              <a:rPr lang="en-US"/>
            </a:br>
            <a:r>
              <a:rPr lang="en-US"/>
              <a:t>hand.</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Implement the protocols and procedures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that prevent harm, stop bullying, and address emerging threats and violence.</a:t>
            </a:r>
          </a:p>
        </p:txBody>
      </p:sp>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88BDD7F1-027B-27B0-AC09-9C97E40BCE8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D2C56DC6-46DB-5704-B474-F67D4A8EAC1C}"/>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8892793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Detection and Prevention Pyramid">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Offer a</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helping hand.</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Provide students support to prevent self-harm, put an end to bullying, and stop emerging threats from escalating with Navigate360’s Detection &amp; Prevention solutions.</a:t>
            </a:r>
          </a:p>
        </p:txBody>
      </p:sp>
      <p:sp>
        <p:nvSpPr>
          <p:cNvPr id="2" name="Rounded Rectangle 1">
            <a:extLst>
              <a:ext uri="{FF2B5EF4-FFF2-40B4-BE49-F238E27FC236}">
                <a16:creationId xmlns:a16="http://schemas.microsoft.com/office/drawing/2014/main" id="{D53F3982-E0FB-1B45-5FE1-CCC908C9E45F}"/>
              </a:ext>
            </a:extLst>
          </p:cNvPr>
          <p:cNvSpPr/>
          <p:nvPr userDrawn="1"/>
        </p:nvSpPr>
        <p:spPr>
          <a:xfrm>
            <a:off x="1495217" y="1253844"/>
            <a:ext cx="2104511" cy="336419"/>
          </a:xfrm>
          <a:prstGeom prst="roundRect">
            <a:avLst>
              <a:gd name="adj" fmla="val 5000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 name="Text Placeholder 16">
            <a:extLst>
              <a:ext uri="{FF2B5EF4-FFF2-40B4-BE49-F238E27FC236}">
                <a16:creationId xmlns:a16="http://schemas.microsoft.com/office/drawing/2014/main" id="{35B47B89-C73F-8AB6-2EA5-806767C48906}"/>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DETECTION &amp; PREVENTION</a:t>
            </a:r>
          </a:p>
        </p:txBody>
      </p:sp>
      <p:pic>
        <p:nvPicPr>
          <p:cNvPr id="7" name="Picture 6">
            <a:extLst>
              <a:ext uri="{FF2B5EF4-FFF2-40B4-BE49-F238E27FC236}">
                <a16:creationId xmlns:a16="http://schemas.microsoft.com/office/drawing/2014/main" id="{E0DC884D-B590-C743-ACA7-1D425A7CDE8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5" name="TextBox 4">
            <a:extLst>
              <a:ext uri="{FF2B5EF4-FFF2-40B4-BE49-F238E27FC236}">
                <a16:creationId xmlns:a16="http://schemas.microsoft.com/office/drawing/2014/main" id="{52FF7E4F-5A85-FA3C-14C8-AAB66D2A768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F9C3FE44-3A5E-FF8E-E628-CA72651CFC0E}"/>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2855734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Detection and Prevention Pyramid Tabs">
    <p:bg>
      <p:bgPr>
        <a:gradFill>
          <a:gsLst>
            <a:gs pos="18000">
              <a:srgbClr val="F8FDFD"/>
            </a:gs>
            <a:gs pos="0">
              <a:srgbClr val="EEFAFA"/>
            </a:gs>
            <a:gs pos="100000">
              <a:schemeClr val="bg1"/>
            </a:gs>
          </a:gsLst>
          <a:lin ang="5400000" scaled="0"/>
        </a:gradFill>
        <a:effectLst/>
      </p:bgPr>
    </p:bg>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7AAD1E92-8D1E-CD83-8159-85EEA6B3ED0B}"/>
              </a:ext>
            </a:extLst>
          </p:cNvPr>
          <p:cNvSpPr>
            <a:spLocks noGrp="1"/>
          </p:cNvSpPr>
          <p:nvPr>
            <p:ph type="body" sz="quarter" idx="13" hasCustomPrompt="1"/>
          </p:nvPr>
        </p:nvSpPr>
        <p:spPr>
          <a:xfrm>
            <a:off x="877729" y="4144871"/>
            <a:ext cx="42276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Extend a helping hand to prevent harm to self,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stop bullying, and prevent emerging threats and violence against others.</a:t>
            </a:r>
          </a:p>
        </p:txBody>
      </p:sp>
      <p:sp>
        <p:nvSpPr>
          <p:cNvPr id="9" name="Text Placeholder 14">
            <a:extLst>
              <a:ext uri="{FF2B5EF4-FFF2-40B4-BE49-F238E27FC236}">
                <a16:creationId xmlns:a16="http://schemas.microsoft.com/office/drawing/2014/main" id="{DFBC7A2B-F159-BFC9-D0D1-D53358CC6D4A}"/>
              </a:ext>
            </a:extLst>
          </p:cNvPr>
          <p:cNvSpPr>
            <a:spLocks noGrp="1"/>
          </p:cNvSpPr>
          <p:nvPr>
            <p:ph type="body" sz="quarter" idx="14" hasCustomPrompt="1"/>
          </p:nvPr>
        </p:nvSpPr>
        <p:spPr>
          <a:xfrm>
            <a:off x="877729" y="3604968"/>
            <a:ext cx="4227673" cy="482600"/>
          </a:xfrm>
        </p:spPr>
        <p:txBody>
          <a:bodyPr/>
          <a:lstStyle>
            <a:lvl1pPr marL="0" indent="0">
              <a:buNone/>
              <a:defRPr sz="3000" b="0" i="0">
                <a:solidFill>
                  <a:schemeClr val="tx1"/>
                </a:solidFill>
                <a:latin typeface="Rockwell" panose="02060603020205020403" pitchFamily="18" charset="77"/>
              </a:defRPr>
            </a:lvl1pPr>
          </a:lstStyle>
          <a:p>
            <a:pPr lvl="0"/>
            <a:r>
              <a:rPr lang="en-US"/>
              <a:t>Detection &amp; Prevention</a:t>
            </a:r>
          </a:p>
        </p:txBody>
      </p:sp>
      <p:sp>
        <p:nvSpPr>
          <p:cNvPr id="10" name="Rounded Rectangle 9">
            <a:extLst>
              <a:ext uri="{FF2B5EF4-FFF2-40B4-BE49-F238E27FC236}">
                <a16:creationId xmlns:a16="http://schemas.microsoft.com/office/drawing/2014/main" id="{D3CD5BD5-4880-CC98-D73A-234B635CBB17}"/>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Rounded Rectangle 10">
            <a:extLst>
              <a:ext uri="{FF2B5EF4-FFF2-40B4-BE49-F238E27FC236}">
                <a16:creationId xmlns:a16="http://schemas.microsoft.com/office/drawing/2014/main" id="{0E875549-1FBD-3054-5574-3B7092AFA390}"/>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Rounded Rectangle 13">
            <a:extLst>
              <a:ext uri="{FF2B5EF4-FFF2-40B4-BE49-F238E27FC236}">
                <a16:creationId xmlns:a16="http://schemas.microsoft.com/office/drawing/2014/main" id="{9E098F3E-B703-5DCD-4DFB-747C07132646}"/>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Rounded Rectangle 15">
            <a:extLst>
              <a:ext uri="{FF2B5EF4-FFF2-40B4-BE49-F238E27FC236}">
                <a16:creationId xmlns:a16="http://schemas.microsoft.com/office/drawing/2014/main" id="{3E9D17EE-F18C-0C50-6EAD-A2A85C89CA1D}"/>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Rounded Rectangle 16">
            <a:extLst>
              <a:ext uri="{FF2B5EF4-FFF2-40B4-BE49-F238E27FC236}">
                <a16:creationId xmlns:a16="http://schemas.microsoft.com/office/drawing/2014/main" id="{01E36F5F-FB06-4405-6FA2-8FDB1D846D31}"/>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Rounded Rectangle 17">
            <a:extLst>
              <a:ext uri="{FF2B5EF4-FFF2-40B4-BE49-F238E27FC236}">
                <a16:creationId xmlns:a16="http://schemas.microsoft.com/office/drawing/2014/main" id="{30082C50-8186-DB8B-0FBE-CD2A1DE4FED6}"/>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Text Placeholder 25">
            <a:extLst>
              <a:ext uri="{FF2B5EF4-FFF2-40B4-BE49-F238E27FC236}">
                <a16:creationId xmlns:a16="http://schemas.microsoft.com/office/drawing/2014/main" id="{E4425338-7FC9-A1C0-F3C0-2FFEEC19007B}"/>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Behavior Case Manager</a:t>
            </a:r>
          </a:p>
        </p:txBody>
      </p:sp>
      <p:sp>
        <p:nvSpPr>
          <p:cNvPr id="21" name="Text Placeholder 25">
            <a:extLst>
              <a:ext uri="{FF2B5EF4-FFF2-40B4-BE49-F238E27FC236}">
                <a16:creationId xmlns:a16="http://schemas.microsoft.com/office/drawing/2014/main" id="{2A99132B-BEDB-40D1-879D-93ACE6F74C38}"/>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Threat Assessment Training</a:t>
            </a:r>
          </a:p>
        </p:txBody>
      </p:sp>
      <p:sp>
        <p:nvSpPr>
          <p:cNvPr id="22" name="Text Placeholder 25">
            <a:extLst>
              <a:ext uri="{FF2B5EF4-FFF2-40B4-BE49-F238E27FC236}">
                <a16:creationId xmlns:a16="http://schemas.microsoft.com/office/drawing/2014/main" id="{E09400ED-6479-8996-E655-1CD245359185}"/>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Program Development &amp; Operation</a:t>
            </a:r>
          </a:p>
        </p:txBody>
      </p:sp>
      <p:sp>
        <p:nvSpPr>
          <p:cNvPr id="23" name="Text Placeholder 25">
            <a:extLst>
              <a:ext uri="{FF2B5EF4-FFF2-40B4-BE49-F238E27FC236}">
                <a16:creationId xmlns:a16="http://schemas.microsoft.com/office/drawing/2014/main" id="{FAF9857C-3747-8641-5832-F561ED8514F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Digital Threat Detection</a:t>
            </a:r>
          </a:p>
        </p:txBody>
      </p:sp>
      <p:sp>
        <p:nvSpPr>
          <p:cNvPr id="24" name="Text Placeholder 25">
            <a:extLst>
              <a:ext uri="{FF2B5EF4-FFF2-40B4-BE49-F238E27FC236}">
                <a16:creationId xmlns:a16="http://schemas.microsoft.com/office/drawing/2014/main" id="{702F4D59-271E-4133-7A2C-D8730BC02AC8}"/>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Suicide Awareness &amp; Prevention Training</a:t>
            </a:r>
          </a:p>
        </p:txBody>
      </p:sp>
      <p:sp>
        <p:nvSpPr>
          <p:cNvPr id="25" name="Text Placeholder 25">
            <a:extLst>
              <a:ext uri="{FF2B5EF4-FFF2-40B4-BE49-F238E27FC236}">
                <a16:creationId xmlns:a16="http://schemas.microsoft.com/office/drawing/2014/main" id="{33585F0A-730E-CE77-AD62-4997B361E6FD}"/>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Anonymous Tipline &amp; Reporting</a:t>
            </a:r>
          </a:p>
        </p:txBody>
      </p:sp>
      <p:pic>
        <p:nvPicPr>
          <p:cNvPr id="28" name="Picture 27">
            <a:extLst>
              <a:ext uri="{FF2B5EF4-FFF2-40B4-BE49-F238E27FC236}">
                <a16:creationId xmlns:a16="http://schemas.microsoft.com/office/drawing/2014/main" id="{778265A7-E624-1744-303F-CDC85E0F047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08453" y="240086"/>
            <a:ext cx="3363704" cy="3480077"/>
          </a:xfrm>
          <a:prstGeom prst="rect">
            <a:avLst/>
          </a:prstGeom>
        </p:spPr>
      </p:pic>
      <p:sp>
        <p:nvSpPr>
          <p:cNvPr id="2" name="TextBox 1">
            <a:extLst>
              <a:ext uri="{FF2B5EF4-FFF2-40B4-BE49-F238E27FC236}">
                <a16:creationId xmlns:a16="http://schemas.microsoft.com/office/drawing/2014/main" id="{FBE9B313-ECD5-9E01-64C6-8F4F79BCE64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55F6F01C-833B-72D8-BBD2-BE3FD374785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58963322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Preparation and Response Intro">
    <p:bg>
      <p:bgPr>
        <a:solidFill>
          <a:srgbClr val="F5F8FC"/>
        </a:solidFill>
        <a:effectLst/>
      </p:bgPr>
    </p:bg>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Oval 8">
            <a:extLst>
              <a:ext uri="{FF2B5EF4-FFF2-40B4-BE49-F238E27FC236}">
                <a16:creationId xmlns:a16="http://schemas.microsoft.com/office/drawing/2014/main" id="{B6CAB1F2-8F8B-0053-BBDD-39FA62365ED0}"/>
              </a:ext>
            </a:extLst>
          </p:cNvPr>
          <p:cNvSpPr/>
          <p:nvPr userDrawn="1"/>
        </p:nvSpPr>
        <p:spPr>
          <a:xfrm>
            <a:off x="6517179" y="1215743"/>
            <a:ext cx="3857104" cy="3857095"/>
          </a:xfrm>
          <a:prstGeom prst="ellipse">
            <a:avLst/>
          </a:prstGeom>
          <a:gradFill>
            <a:gsLst>
              <a:gs pos="0">
                <a:schemeClr val="accent5"/>
              </a:gs>
              <a:gs pos="100000">
                <a:schemeClr val="accent5">
                  <a:lumMod val="20000"/>
                  <a:lumOff val="80000"/>
                </a:schemeClr>
              </a:gs>
            </a:gsLst>
            <a:lin ang="5400000" scaled="0"/>
          </a:gra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823793"/>
            <a:ext cx="4129087" cy="1405232"/>
          </a:xfrm>
        </p:spPr>
        <p:txBody>
          <a:bodyPr/>
          <a:lstStyle>
            <a:lvl1pPr>
              <a:lnSpc>
                <a:spcPct val="100000"/>
              </a:lnSpc>
              <a:defRPr/>
            </a:lvl1pPr>
          </a:lstStyle>
          <a:p>
            <a:r>
              <a:rPr lang="en-US"/>
              <a:t>A readiness</a:t>
            </a:r>
            <a:br>
              <a:rPr lang="en-US"/>
            </a:br>
            <a:r>
              <a:rPr lang="en-US"/>
              <a:t>to act.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954387"/>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Create proven programs to prepare for, respond to, and recover from incidents and emergencies.</a:t>
            </a:r>
          </a:p>
        </p:txBody>
      </p:sp>
      <p:sp>
        <p:nvSpPr>
          <p:cNvPr id="22" name="Picture Placeholder 21">
            <a:extLst>
              <a:ext uri="{FF2B5EF4-FFF2-40B4-BE49-F238E27FC236}">
                <a16:creationId xmlns:a16="http://schemas.microsoft.com/office/drawing/2014/main" id="{28E1A6D9-DC47-8D2C-CE17-4DFBB81B2F0A}"/>
              </a:ext>
            </a:extLst>
          </p:cNvPr>
          <p:cNvSpPr>
            <a:spLocks noGrp="1"/>
          </p:cNvSpPr>
          <p:nvPr>
            <p:ph type="pic" sz="quarter" idx="15" hasCustomPrompt="1"/>
          </p:nvPr>
        </p:nvSpPr>
        <p:spPr>
          <a:xfrm>
            <a:off x="6884351" y="1598115"/>
            <a:ext cx="3122760" cy="3092351"/>
          </a:xfrm>
          <a:custGeom>
            <a:avLst/>
            <a:gdLst>
              <a:gd name="connsiteX0" fmla="*/ 121715 w 3122760"/>
              <a:gd name="connsiteY0" fmla="*/ 0 h 3092350"/>
              <a:gd name="connsiteX1" fmla="*/ 3001045 w 3122760"/>
              <a:gd name="connsiteY1" fmla="*/ 0 h 3092350"/>
              <a:gd name="connsiteX2" fmla="*/ 3122760 w 3122760"/>
              <a:gd name="connsiteY2" fmla="*/ 121715 h 3092350"/>
              <a:gd name="connsiteX3" fmla="*/ 3122760 w 3122760"/>
              <a:gd name="connsiteY3" fmla="*/ 2970635 h 3092350"/>
              <a:gd name="connsiteX4" fmla="*/ 3001045 w 3122760"/>
              <a:gd name="connsiteY4" fmla="*/ 3092350 h 3092350"/>
              <a:gd name="connsiteX5" fmla="*/ 121715 w 3122760"/>
              <a:gd name="connsiteY5" fmla="*/ 3092350 h 3092350"/>
              <a:gd name="connsiteX6" fmla="*/ 0 w 3122760"/>
              <a:gd name="connsiteY6" fmla="*/ 2970635 h 3092350"/>
              <a:gd name="connsiteX7" fmla="*/ 0 w 3122760"/>
              <a:gd name="connsiteY7" fmla="*/ 121715 h 3092350"/>
              <a:gd name="connsiteX8" fmla="*/ 121715 w 3122760"/>
              <a:gd name="connsiteY8" fmla="*/ 0 h 30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760" h="3092350">
                <a:moveTo>
                  <a:pt x="121715" y="0"/>
                </a:moveTo>
                <a:lnTo>
                  <a:pt x="3001045" y="0"/>
                </a:lnTo>
                <a:cubicBezTo>
                  <a:pt x="3068266" y="0"/>
                  <a:pt x="3122760" y="54494"/>
                  <a:pt x="3122760" y="121715"/>
                </a:cubicBezTo>
                <a:lnTo>
                  <a:pt x="3122760" y="2970635"/>
                </a:lnTo>
                <a:cubicBezTo>
                  <a:pt x="3122760" y="3037856"/>
                  <a:pt x="3068266" y="3092350"/>
                  <a:pt x="3001045" y="3092350"/>
                </a:cubicBezTo>
                <a:lnTo>
                  <a:pt x="121715" y="3092350"/>
                </a:lnTo>
                <a:cubicBezTo>
                  <a:pt x="54494" y="3092350"/>
                  <a:pt x="0" y="3037856"/>
                  <a:pt x="0" y="2970635"/>
                </a:cubicBezTo>
                <a:lnTo>
                  <a:pt x="0" y="121715"/>
                </a:lnTo>
                <a:cubicBezTo>
                  <a:pt x="0" y="54494"/>
                  <a:pt x="54494" y="0"/>
                  <a:pt x="121715"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5" name="Rounded Rectangle 4">
            <a:extLst>
              <a:ext uri="{FF2B5EF4-FFF2-40B4-BE49-F238E27FC236}">
                <a16:creationId xmlns:a16="http://schemas.microsoft.com/office/drawing/2014/main" id="{FB4E39D5-5C6D-D338-65D9-5FC0F639DC62}"/>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Text Placeholder 16">
            <a:extLst>
              <a:ext uri="{FF2B5EF4-FFF2-40B4-BE49-F238E27FC236}">
                <a16:creationId xmlns:a16="http://schemas.microsoft.com/office/drawing/2014/main" id="{5DD624A8-1450-0FDB-4E8B-E1D8C6ED56E1}"/>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3" name="TextBox 2">
            <a:extLst>
              <a:ext uri="{FF2B5EF4-FFF2-40B4-BE49-F238E27FC236}">
                <a16:creationId xmlns:a16="http://schemas.microsoft.com/office/drawing/2014/main" id="{4E05552B-4515-7240-B71B-3215FBCA991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0" name="TextBox 9">
            <a:extLst>
              <a:ext uri="{FF2B5EF4-FFF2-40B4-BE49-F238E27FC236}">
                <a16:creationId xmlns:a16="http://schemas.microsoft.com/office/drawing/2014/main" id="{7A926B7D-FD3D-6059-030A-686677D612E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00763885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Preparation and Response Pyramid">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C06E2BBC-9A28-9EDA-22E7-969DC8AFE403}"/>
              </a:ext>
            </a:extLst>
          </p:cNvPr>
          <p:cNvSpPr/>
          <p:nvPr userDrawn="1"/>
        </p:nvSpPr>
        <p:spPr>
          <a:xfrm>
            <a:off x="1495217" y="1253844"/>
            <a:ext cx="2104511" cy="336419"/>
          </a:xfrm>
          <a:prstGeom prst="roundRect">
            <a:avLst>
              <a:gd name="adj" fmla="val 5000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Text Placeholder 16">
            <a:extLst>
              <a:ext uri="{FF2B5EF4-FFF2-40B4-BE49-F238E27FC236}">
                <a16:creationId xmlns:a16="http://schemas.microsoft.com/office/drawing/2014/main" id="{EAD5905D-2D74-38E1-B66B-50F15E62E46F}"/>
              </a:ext>
            </a:extLst>
          </p:cNvPr>
          <p:cNvSpPr>
            <a:spLocks noGrp="1"/>
          </p:cNvSpPr>
          <p:nvPr>
            <p:ph type="body" sz="quarter" idx="14" hasCustomPrompt="1"/>
          </p:nvPr>
        </p:nvSpPr>
        <p:spPr>
          <a:xfrm>
            <a:off x="1485901" y="1253843"/>
            <a:ext cx="2095500" cy="336419"/>
          </a:xfrm>
        </p:spPr>
        <p:txBody>
          <a:bodyPr anchor="ctr"/>
          <a:lstStyle>
            <a:lvl1pPr marL="0" indent="0" algn="ctr">
              <a:buNone/>
              <a:defRPr sz="900" b="1" i="0">
                <a:solidFill>
                  <a:schemeClr val="tx1"/>
                </a:solidFill>
                <a:latin typeface="Malgun Gothic" panose="020B0503020000020004" pitchFamily="34" charset="-127"/>
                <a:ea typeface="Malgun Gothic" panose="020B0503020000020004" pitchFamily="34" charset="-127"/>
              </a:defRPr>
            </a:lvl1pPr>
          </a:lstStyle>
          <a:p>
            <a:pPr lvl="0"/>
            <a:r>
              <a:rPr lang="en-US"/>
              <a:t>PREPARATION &amp; RESPONSE</a:t>
            </a:r>
          </a:p>
        </p:txBody>
      </p:sp>
      <p:sp>
        <p:nvSpPr>
          <p:cNvPr id="12" name="Title 1">
            <a:extLst>
              <a:ext uri="{FF2B5EF4-FFF2-40B4-BE49-F238E27FC236}">
                <a16:creationId xmlns:a16="http://schemas.microsoft.com/office/drawing/2014/main" id="{6AD0225B-08E8-BF39-C6F1-A49A57280702}"/>
              </a:ext>
            </a:extLst>
          </p:cNvPr>
          <p:cNvSpPr>
            <a:spLocks noGrp="1"/>
          </p:cNvSpPr>
          <p:nvPr>
            <p:ph type="title" hasCustomPrompt="1"/>
          </p:nvPr>
        </p:nvSpPr>
        <p:spPr>
          <a:xfrm>
            <a:off x="1486482" y="1988894"/>
            <a:ext cx="4129087" cy="1760591"/>
          </a:xfrm>
        </p:spPr>
        <p:txBody>
          <a:bodyPr/>
          <a:lstStyle>
            <a:lvl1pPr>
              <a:lnSpc>
                <a:spcPct val="100000"/>
              </a:lnSpc>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Be ready</a:t>
            </a:r>
            <a:b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b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to act.</a:t>
            </a:r>
          </a:p>
        </p:txBody>
      </p:sp>
      <p:sp>
        <p:nvSpPr>
          <p:cNvPr id="13" name="Text Placeholder 15">
            <a:extLst>
              <a:ext uri="{FF2B5EF4-FFF2-40B4-BE49-F238E27FC236}">
                <a16:creationId xmlns:a16="http://schemas.microsoft.com/office/drawing/2014/main" id="{B8649AF2-5533-EF15-AB13-9268AA147E9F}"/>
              </a:ext>
            </a:extLst>
          </p:cNvPr>
          <p:cNvSpPr>
            <a:spLocks noGrp="1"/>
          </p:cNvSpPr>
          <p:nvPr>
            <p:ph type="body" sz="quarter" idx="13" hasCustomPrompt="1"/>
          </p:nvPr>
        </p:nvSpPr>
        <p:spPr>
          <a:xfrm>
            <a:off x="1486740" y="4117081"/>
            <a:ext cx="4129087"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Emergencies and violence can happen at any school. Do everything you can to ensure a positive outcome with Navigate360 Preparation &amp; Response solutions.</a:t>
            </a:r>
          </a:p>
        </p:txBody>
      </p:sp>
      <p:pic>
        <p:nvPicPr>
          <p:cNvPr id="2" name="Picture 1">
            <a:extLst>
              <a:ext uri="{FF2B5EF4-FFF2-40B4-BE49-F238E27FC236}">
                <a16:creationId xmlns:a16="http://schemas.microsoft.com/office/drawing/2014/main" id="{708ABF78-72E8-0157-6947-78423A33B7E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488158" y="1"/>
            <a:ext cx="6350087" cy="6569779"/>
          </a:xfrm>
          <a:prstGeom prst="rect">
            <a:avLst/>
          </a:prstGeom>
        </p:spPr>
      </p:pic>
      <p:sp>
        <p:nvSpPr>
          <p:cNvPr id="3" name="TextBox 2">
            <a:extLst>
              <a:ext uri="{FF2B5EF4-FFF2-40B4-BE49-F238E27FC236}">
                <a16:creationId xmlns:a16="http://schemas.microsoft.com/office/drawing/2014/main" id="{1B4664A7-5C98-0683-0CF5-7C3C8218286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49A62A7C-018A-A5BC-4CA1-26087B5C57F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5653009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Preparation and Response Pyramid Tabs">
    <p:bg>
      <p:bgPr>
        <a:gradFill>
          <a:gsLst>
            <a:gs pos="0">
              <a:srgbClr val="FEF0EC"/>
            </a:gs>
            <a:gs pos="100000">
              <a:schemeClr val="bg1"/>
            </a:gs>
          </a:gsLst>
          <a:lin ang="5400000" scaled="0"/>
        </a:gradFill>
        <a:effectLst/>
      </p:bgPr>
    </p:bg>
    <p:spTree>
      <p:nvGrpSpPr>
        <p:cNvPr id="1" name=""/>
        <p:cNvGrpSpPr/>
        <p:nvPr/>
      </p:nvGrpSpPr>
      <p:grpSpPr>
        <a:xfrm>
          <a:off x="0" y="0"/>
          <a:ext cx="0" cy="0"/>
          <a:chOff x="0" y="0"/>
          <a:chExt cx="0" cy="0"/>
        </a:xfrm>
      </p:grpSpPr>
      <p:sp>
        <p:nvSpPr>
          <p:cNvPr id="3" name="Text Placeholder 15">
            <a:extLst>
              <a:ext uri="{FF2B5EF4-FFF2-40B4-BE49-F238E27FC236}">
                <a16:creationId xmlns:a16="http://schemas.microsoft.com/office/drawing/2014/main" id="{A7F4C391-4D31-7434-B6D8-C2B65D4F2A38}"/>
              </a:ext>
            </a:extLst>
          </p:cNvPr>
          <p:cNvSpPr>
            <a:spLocks noGrp="1"/>
          </p:cNvSpPr>
          <p:nvPr>
            <p:ph type="body" sz="quarter" idx="13" hasCustomPrompt="1"/>
          </p:nvPr>
        </p:nvSpPr>
        <p:spPr>
          <a:xfrm>
            <a:off x="877729" y="4144871"/>
            <a:ext cx="4405473" cy="1204220"/>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Demonstrate your readiness to act: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Prepare, practice, respond, and recover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from incidents and emergencies.</a:t>
            </a:r>
          </a:p>
        </p:txBody>
      </p:sp>
      <p:sp>
        <p:nvSpPr>
          <p:cNvPr id="7" name="Text Placeholder 14">
            <a:extLst>
              <a:ext uri="{FF2B5EF4-FFF2-40B4-BE49-F238E27FC236}">
                <a16:creationId xmlns:a16="http://schemas.microsoft.com/office/drawing/2014/main" id="{46D14903-B61F-917C-0C90-1A01D9D447F9}"/>
              </a:ext>
            </a:extLst>
          </p:cNvPr>
          <p:cNvSpPr>
            <a:spLocks noGrp="1"/>
          </p:cNvSpPr>
          <p:nvPr>
            <p:ph type="body" sz="quarter" idx="14" hasCustomPrompt="1"/>
          </p:nvPr>
        </p:nvSpPr>
        <p:spPr>
          <a:xfrm>
            <a:off x="877729" y="3604968"/>
            <a:ext cx="4405473" cy="482600"/>
          </a:xfrm>
        </p:spPr>
        <p:txBody>
          <a:bodyPr/>
          <a:lstStyle>
            <a:lvl1pPr marL="0" indent="0">
              <a:buNone/>
              <a:defRPr sz="3000" b="0" i="0">
                <a:solidFill>
                  <a:schemeClr val="tx1"/>
                </a:solidFill>
                <a:latin typeface="Rockwell" panose="02060603020205020403" pitchFamily="18" charset="77"/>
              </a:defRPr>
            </a:lvl1pPr>
          </a:lstStyle>
          <a:p>
            <a:pPr lvl="0"/>
            <a:r>
              <a:rPr lang="en-US"/>
              <a:t>Preparation &amp; Response</a:t>
            </a:r>
          </a:p>
        </p:txBody>
      </p:sp>
      <p:sp>
        <p:nvSpPr>
          <p:cNvPr id="8" name="Rounded Rectangle 7">
            <a:extLst>
              <a:ext uri="{FF2B5EF4-FFF2-40B4-BE49-F238E27FC236}">
                <a16:creationId xmlns:a16="http://schemas.microsoft.com/office/drawing/2014/main" id="{1C0AC3A7-0E52-446F-980D-AEB8B9D3FE8A}"/>
              </a:ext>
            </a:extLst>
          </p:cNvPr>
          <p:cNvSpPr/>
          <p:nvPr userDrawn="1"/>
        </p:nvSpPr>
        <p:spPr>
          <a:xfrm>
            <a:off x="6096001"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Rounded Rectangle 8">
            <a:extLst>
              <a:ext uri="{FF2B5EF4-FFF2-40B4-BE49-F238E27FC236}">
                <a16:creationId xmlns:a16="http://schemas.microsoft.com/office/drawing/2014/main" id="{E2519C4E-96E8-7477-FA30-0703F2A7254E}"/>
              </a:ext>
            </a:extLst>
          </p:cNvPr>
          <p:cNvSpPr/>
          <p:nvPr userDrawn="1"/>
        </p:nvSpPr>
        <p:spPr>
          <a:xfrm>
            <a:off x="6096001"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Rounded Rectangle 10">
            <a:extLst>
              <a:ext uri="{FF2B5EF4-FFF2-40B4-BE49-F238E27FC236}">
                <a16:creationId xmlns:a16="http://schemas.microsoft.com/office/drawing/2014/main" id="{B895D427-1F3F-A4AA-01F9-A4180E303F6C}"/>
              </a:ext>
            </a:extLst>
          </p:cNvPr>
          <p:cNvSpPr/>
          <p:nvPr userDrawn="1"/>
        </p:nvSpPr>
        <p:spPr>
          <a:xfrm>
            <a:off x="6096001"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Rounded Rectangle 13">
            <a:extLst>
              <a:ext uri="{FF2B5EF4-FFF2-40B4-BE49-F238E27FC236}">
                <a16:creationId xmlns:a16="http://schemas.microsoft.com/office/drawing/2014/main" id="{1B852F9C-E247-707F-74E3-A55CD064B605}"/>
              </a:ext>
            </a:extLst>
          </p:cNvPr>
          <p:cNvSpPr/>
          <p:nvPr userDrawn="1"/>
        </p:nvSpPr>
        <p:spPr>
          <a:xfrm>
            <a:off x="6096001"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Rounded Rectangle 14">
            <a:extLst>
              <a:ext uri="{FF2B5EF4-FFF2-40B4-BE49-F238E27FC236}">
                <a16:creationId xmlns:a16="http://schemas.microsoft.com/office/drawing/2014/main" id="{6587FA07-8FB7-D9E3-D42B-79B312917364}"/>
              </a:ext>
            </a:extLst>
          </p:cNvPr>
          <p:cNvSpPr/>
          <p:nvPr userDrawn="1"/>
        </p:nvSpPr>
        <p:spPr>
          <a:xfrm>
            <a:off x="8771823" y="837395"/>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Rounded Rectangle 15">
            <a:extLst>
              <a:ext uri="{FF2B5EF4-FFF2-40B4-BE49-F238E27FC236}">
                <a16:creationId xmlns:a16="http://schemas.microsoft.com/office/drawing/2014/main" id="{99CFA0B5-67A5-06F7-9450-255F183153B0}"/>
              </a:ext>
            </a:extLst>
          </p:cNvPr>
          <p:cNvSpPr/>
          <p:nvPr userDrawn="1"/>
        </p:nvSpPr>
        <p:spPr>
          <a:xfrm>
            <a:off x="8771823" y="203092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Rounded Rectangle 17">
            <a:extLst>
              <a:ext uri="{FF2B5EF4-FFF2-40B4-BE49-F238E27FC236}">
                <a16:creationId xmlns:a16="http://schemas.microsoft.com/office/drawing/2014/main" id="{FD5142E4-88DF-7295-D7E4-959FBEFE86FA}"/>
              </a:ext>
            </a:extLst>
          </p:cNvPr>
          <p:cNvSpPr/>
          <p:nvPr userDrawn="1"/>
        </p:nvSpPr>
        <p:spPr>
          <a:xfrm>
            <a:off x="8771823" y="3224459"/>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9" name="Rounded Rectangle 18">
            <a:extLst>
              <a:ext uri="{FF2B5EF4-FFF2-40B4-BE49-F238E27FC236}">
                <a16:creationId xmlns:a16="http://schemas.microsoft.com/office/drawing/2014/main" id="{9770ADE2-6A22-6232-123E-89FA62A27FE2}"/>
              </a:ext>
            </a:extLst>
          </p:cNvPr>
          <p:cNvSpPr/>
          <p:nvPr userDrawn="1"/>
        </p:nvSpPr>
        <p:spPr>
          <a:xfrm>
            <a:off x="8771823" y="4417993"/>
            <a:ext cx="2478516" cy="991407"/>
          </a:xfrm>
          <a:prstGeom prst="roundRect">
            <a:avLst>
              <a:gd name="adj" fmla="val 6611"/>
            </a:avLst>
          </a:prstGeom>
          <a:solidFill>
            <a:schemeClr val="bg1"/>
          </a:solidFill>
          <a:ln w="952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Text Placeholder 25">
            <a:extLst>
              <a:ext uri="{FF2B5EF4-FFF2-40B4-BE49-F238E27FC236}">
                <a16:creationId xmlns:a16="http://schemas.microsoft.com/office/drawing/2014/main" id="{11046D25-545A-04E8-DD45-1FD7D3C2D5B6}"/>
              </a:ext>
            </a:extLst>
          </p:cNvPr>
          <p:cNvSpPr>
            <a:spLocks noGrp="1"/>
          </p:cNvSpPr>
          <p:nvPr>
            <p:ph type="body" sz="quarter" idx="15" hasCustomPrompt="1"/>
          </p:nvPr>
        </p:nvSpPr>
        <p:spPr>
          <a:xfrm>
            <a:off x="6185909"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Emergency Management</a:t>
            </a:r>
          </a:p>
        </p:txBody>
      </p:sp>
      <p:sp>
        <p:nvSpPr>
          <p:cNvPr id="21" name="Text Placeholder 25">
            <a:extLst>
              <a:ext uri="{FF2B5EF4-FFF2-40B4-BE49-F238E27FC236}">
                <a16:creationId xmlns:a16="http://schemas.microsoft.com/office/drawing/2014/main" id="{0B31896C-746C-3F2E-42BA-5DFA1C4AFDEE}"/>
              </a:ext>
            </a:extLst>
          </p:cNvPr>
          <p:cNvSpPr>
            <a:spLocks noGrp="1"/>
          </p:cNvSpPr>
          <p:nvPr>
            <p:ph type="body" sz="quarter" idx="16" hasCustomPrompt="1"/>
          </p:nvPr>
        </p:nvSpPr>
        <p:spPr>
          <a:xfrm>
            <a:off x="8861731" y="107909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Risk Assessment</a:t>
            </a:r>
          </a:p>
        </p:txBody>
      </p:sp>
      <p:sp>
        <p:nvSpPr>
          <p:cNvPr id="22" name="Text Placeholder 25">
            <a:extLst>
              <a:ext uri="{FF2B5EF4-FFF2-40B4-BE49-F238E27FC236}">
                <a16:creationId xmlns:a16="http://schemas.microsoft.com/office/drawing/2014/main" id="{8D0033D5-4BB3-06F7-CAFC-CA8EC7562CCC}"/>
              </a:ext>
            </a:extLst>
          </p:cNvPr>
          <p:cNvSpPr>
            <a:spLocks noGrp="1"/>
          </p:cNvSpPr>
          <p:nvPr>
            <p:ph type="body" sz="quarter" idx="17" hasCustomPrompt="1"/>
          </p:nvPr>
        </p:nvSpPr>
        <p:spPr>
          <a:xfrm>
            <a:off x="6185909"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Panic Alarm</a:t>
            </a:r>
          </a:p>
        </p:txBody>
      </p:sp>
      <p:sp>
        <p:nvSpPr>
          <p:cNvPr id="23" name="Text Placeholder 25">
            <a:extLst>
              <a:ext uri="{FF2B5EF4-FFF2-40B4-BE49-F238E27FC236}">
                <a16:creationId xmlns:a16="http://schemas.microsoft.com/office/drawing/2014/main" id="{F037B5A9-71AE-4E2B-E8BF-9E84ED3B848E}"/>
              </a:ext>
            </a:extLst>
          </p:cNvPr>
          <p:cNvSpPr>
            <a:spLocks noGrp="1"/>
          </p:cNvSpPr>
          <p:nvPr>
            <p:ph type="body" sz="quarter" idx="18" hasCustomPrompt="1"/>
          </p:nvPr>
        </p:nvSpPr>
        <p:spPr>
          <a:xfrm>
            <a:off x="8861731" y="2280051"/>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Security Audit</a:t>
            </a:r>
          </a:p>
        </p:txBody>
      </p:sp>
      <p:sp>
        <p:nvSpPr>
          <p:cNvPr id="24" name="Text Placeholder 25">
            <a:extLst>
              <a:ext uri="{FF2B5EF4-FFF2-40B4-BE49-F238E27FC236}">
                <a16:creationId xmlns:a16="http://schemas.microsoft.com/office/drawing/2014/main" id="{A661CAC0-9FA5-C87D-0042-FB4E63AD441B}"/>
              </a:ext>
            </a:extLst>
          </p:cNvPr>
          <p:cNvSpPr>
            <a:spLocks noGrp="1"/>
          </p:cNvSpPr>
          <p:nvPr>
            <p:ph type="body" sz="quarter" idx="19" hasCustomPrompt="1"/>
          </p:nvPr>
        </p:nvSpPr>
        <p:spPr>
          <a:xfrm>
            <a:off x="6185909"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Site Mapping</a:t>
            </a:r>
          </a:p>
        </p:txBody>
      </p:sp>
      <p:sp>
        <p:nvSpPr>
          <p:cNvPr id="25" name="Text Placeholder 25">
            <a:extLst>
              <a:ext uri="{FF2B5EF4-FFF2-40B4-BE49-F238E27FC236}">
                <a16:creationId xmlns:a16="http://schemas.microsoft.com/office/drawing/2014/main" id="{51AD9A61-5607-6E7E-E654-1A5DA669EB2C}"/>
              </a:ext>
            </a:extLst>
          </p:cNvPr>
          <p:cNvSpPr>
            <a:spLocks noGrp="1"/>
          </p:cNvSpPr>
          <p:nvPr>
            <p:ph type="body" sz="quarter" idx="20" hasCustomPrompt="1"/>
          </p:nvPr>
        </p:nvSpPr>
        <p:spPr>
          <a:xfrm>
            <a:off x="8861731" y="3473583"/>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Preparation &amp; Response Training</a:t>
            </a:r>
          </a:p>
        </p:txBody>
      </p:sp>
      <p:sp>
        <p:nvSpPr>
          <p:cNvPr id="26" name="Text Placeholder 25">
            <a:extLst>
              <a:ext uri="{FF2B5EF4-FFF2-40B4-BE49-F238E27FC236}">
                <a16:creationId xmlns:a16="http://schemas.microsoft.com/office/drawing/2014/main" id="{D4B78D13-5C7B-C290-8BDC-1CC086C20460}"/>
              </a:ext>
            </a:extLst>
          </p:cNvPr>
          <p:cNvSpPr>
            <a:spLocks noGrp="1"/>
          </p:cNvSpPr>
          <p:nvPr>
            <p:ph type="body" sz="quarter" idx="21" hasCustomPrompt="1"/>
          </p:nvPr>
        </p:nvSpPr>
        <p:spPr>
          <a:xfrm>
            <a:off x="6185909"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Visitor Management</a:t>
            </a:r>
          </a:p>
        </p:txBody>
      </p:sp>
      <p:sp>
        <p:nvSpPr>
          <p:cNvPr id="27" name="Text Placeholder 25">
            <a:extLst>
              <a:ext uri="{FF2B5EF4-FFF2-40B4-BE49-F238E27FC236}">
                <a16:creationId xmlns:a16="http://schemas.microsoft.com/office/drawing/2014/main" id="{E9EBB5C4-B233-EDF5-7BBD-7EFC3C8A0228}"/>
              </a:ext>
            </a:extLst>
          </p:cNvPr>
          <p:cNvSpPr>
            <a:spLocks noGrp="1"/>
          </p:cNvSpPr>
          <p:nvPr>
            <p:ph type="body" sz="quarter" idx="22" hasCustomPrompt="1"/>
          </p:nvPr>
        </p:nvSpPr>
        <p:spPr>
          <a:xfrm>
            <a:off x="8861731" y="4654817"/>
            <a:ext cx="2298700" cy="508000"/>
          </a:xfrm>
        </p:spPr>
        <p:txBody>
          <a:bodyPr anchor="ct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ALICE Active Shooter Response Training</a:t>
            </a:r>
          </a:p>
        </p:txBody>
      </p:sp>
      <p:pic>
        <p:nvPicPr>
          <p:cNvPr id="28" name="Picture 27">
            <a:extLst>
              <a:ext uri="{FF2B5EF4-FFF2-40B4-BE49-F238E27FC236}">
                <a16:creationId xmlns:a16="http://schemas.microsoft.com/office/drawing/2014/main" id="{C016CCA6-FDA9-FEA3-48EC-BC47F4097C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76025" y="202132"/>
            <a:ext cx="3428563" cy="3547179"/>
          </a:xfrm>
          <a:prstGeom prst="rect">
            <a:avLst/>
          </a:prstGeom>
        </p:spPr>
      </p:pic>
      <p:sp>
        <p:nvSpPr>
          <p:cNvPr id="2" name="TextBox 1">
            <a:extLst>
              <a:ext uri="{FF2B5EF4-FFF2-40B4-BE49-F238E27FC236}">
                <a16:creationId xmlns:a16="http://schemas.microsoft.com/office/drawing/2014/main" id="{1F8FAADB-C2EA-19A0-22BA-FBC46EE5C744}"/>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9664A7D-C30F-5567-D372-284806CFBB4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05876776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Quote 01">
    <p:bg>
      <p:bgPr>
        <a:solidFill>
          <a:srgbClr val="FAF7FA"/>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dirty="0"/>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8A5E9041-2BDE-ED0D-2995-206E446BFCB7}"/>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21E9B46-FD7C-036B-8EE9-07CA07E2872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76792539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Quote 02">
    <p:bg>
      <p:bgPr>
        <a:solidFill>
          <a:srgbClr val="FAFEFE"/>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dirty="0"/>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5F074221-A58C-71EF-8BF5-8A5F7EAC3F7D}"/>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C168B49-F9BD-0A86-B9F7-5783EA1FEF8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7086324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Quote 03">
    <p:bg>
      <p:bgPr>
        <a:solidFill>
          <a:srgbClr val="FDF9F8"/>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60141F67-E516-6235-0B77-296E283E7F05}"/>
              </a:ext>
            </a:extLst>
          </p:cNvPr>
          <p:cNvSpPr>
            <a:spLocks noGrp="1"/>
          </p:cNvSpPr>
          <p:nvPr>
            <p:ph type="pic" sz="quarter" idx="13" hasCustomPrompt="1"/>
          </p:nvPr>
        </p:nvSpPr>
        <p:spPr>
          <a:xfrm>
            <a:off x="896390" y="4422370"/>
            <a:ext cx="847911" cy="847911"/>
          </a:xfrm>
          <a:custGeom>
            <a:avLst/>
            <a:gdLst>
              <a:gd name="connsiteX0" fmla="*/ 423955 w 847910"/>
              <a:gd name="connsiteY0" fmla="*/ 0 h 847910"/>
              <a:gd name="connsiteX1" fmla="*/ 847910 w 847910"/>
              <a:gd name="connsiteY1" fmla="*/ 423955 h 847910"/>
              <a:gd name="connsiteX2" fmla="*/ 423955 w 847910"/>
              <a:gd name="connsiteY2" fmla="*/ 847910 h 847910"/>
              <a:gd name="connsiteX3" fmla="*/ 0 w 847910"/>
              <a:gd name="connsiteY3" fmla="*/ 423955 h 847910"/>
              <a:gd name="connsiteX4" fmla="*/ 423955 w 847910"/>
              <a:gd name="connsiteY4" fmla="*/ 0 h 84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910" h="847910">
                <a:moveTo>
                  <a:pt x="423955" y="0"/>
                </a:moveTo>
                <a:cubicBezTo>
                  <a:pt x="658099" y="0"/>
                  <a:pt x="847910" y="189811"/>
                  <a:pt x="847910" y="423955"/>
                </a:cubicBezTo>
                <a:cubicBezTo>
                  <a:pt x="847910" y="658099"/>
                  <a:pt x="658099" y="847910"/>
                  <a:pt x="423955" y="847910"/>
                </a:cubicBezTo>
                <a:cubicBezTo>
                  <a:pt x="189811" y="847910"/>
                  <a:pt x="0" y="658099"/>
                  <a:pt x="0" y="423955"/>
                </a:cubicBezTo>
                <a:cubicBezTo>
                  <a:pt x="0" y="189811"/>
                  <a:pt x="189811" y="0"/>
                  <a:pt x="423955" y="0"/>
                </a:cubicBezTo>
                <a:close/>
              </a:path>
            </a:pathLst>
          </a:custGeom>
          <a:solidFill>
            <a:schemeClr val="tx2"/>
          </a:solidFill>
        </p:spPr>
        <p:txBody>
          <a:bodyPr wrap="square">
            <a:noAutofit/>
          </a:bodyPr>
          <a:lstStyle>
            <a:lvl1pPr marL="0" indent="0">
              <a:buNone/>
              <a:defRPr sz="1200">
                <a:solidFill>
                  <a:schemeClr val="bg1"/>
                </a:solidFill>
              </a:defRPr>
            </a:lvl1pPr>
          </a:lstStyle>
          <a:p>
            <a:r>
              <a:rPr lang="en-US" dirty="0"/>
              <a:t>Insert Image</a:t>
            </a:r>
          </a:p>
        </p:txBody>
      </p:sp>
      <p:sp>
        <p:nvSpPr>
          <p:cNvPr id="32" name="Text Placeholder 31">
            <a:extLst>
              <a:ext uri="{FF2B5EF4-FFF2-40B4-BE49-F238E27FC236}">
                <a16:creationId xmlns:a16="http://schemas.microsoft.com/office/drawing/2014/main" id="{16F35665-E16D-9480-608A-31C99B3A6FE6}"/>
              </a:ext>
            </a:extLst>
          </p:cNvPr>
          <p:cNvSpPr>
            <a:spLocks noGrp="1"/>
          </p:cNvSpPr>
          <p:nvPr>
            <p:ph type="body" sz="quarter" idx="14" hasCustomPrompt="1"/>
          </p:nvPr>
        </p:nvSpPr>
        <p:spPr>
          <a:xfrm>
            <a:off x="1896689" y="4549153"/>
            <a:ext cx="3363569" cy="267212"/>
          </a:xfrm>
        </p:spPr>
        <p:txBody>
          <a:bodyPr/>
          <a:lstStyle>
            <a:lvl1pPr marL="0" indent="0">
              <a:buNone/>
              <a:defRPr sz="1400"/>
            </a:lvl1pPr>
          </a:lstStyle>
          <a:p>
            <a:pPr lvl="0"/>
            <a:r>
              <a:rPr lang="en-US" err="1"/>
              <a:t>Firstname</a:t>
            </a:r>
            <a:r>
              <a:rPr lang="en-US"/>
              <a:t> </a:t>
            </a:r>
            <a:r>
              <a:rPr lang="en-US" err="1"/>
              <a:t>Lastname</a:t>
            </a:r>
            <a:endParaRPr lang="en-US"/>
          </a:p>
        </p:txBody>
      </p:sp>
      <p:sp>
        <p:nvSpPr>
          <p:cNvPr id="33" name="Text Placeholder 31">
            <a:extLst>
              <a:ext uri="{FF2B5EF4-FFF2-40B4-BE49-F238E27FC236}">
                <a16:creationId xmlns:a16="http://schemas.microsoft.com/office/drawing/2014/main" id="{365682F4-88A0-EEBD-0A42-CC6BB1E2D200}"/>
              </a:ext>
            </a:extLst>
          </p:cNvPr>
          <p:cNvSpPr>
            <a:spLocks noGrp="1"/>
          </p:cNvSpPr>
          <p:nvPr>
            <p:ph type="body" sz="quarter" idx="15" hasCustomPrompt="1"/>
          </p:nvPr>
        </p:nvSpPr>
        <p:spPr>
          <a:xfrm>
            <a:off x="1896689" y="4827443"/>
            <a:ext cx="3363569" cy="267212"/>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Job Title</a:t>
            </a:r>
          </a:p>
        </p:txBody>
      </p:sp>
      <p:sp>
        <p:nvSpPr>
          <p:cNvPr id="35" name="Text Placeholder 34">
            <a:extLst>
              <a:ext uri="{FF2B5EF4-FFF2-40B4-BE49-F238E27FC236}">
                <a16:creationId xmlns:a16="http://schemas.microsoft.com/office/drawing/2014/main" id="{5FB88A92-4444-1AAB-8AA9-2F919DD53AAB}"/>
              </a:ext>
            </a:extLst>
          </p:cNvPr>
          <p:cNvSpPr>
            <a:spLocks noGrp="1"/>
          </p:cNvSpPr>
          <p:nvPr>
            <p:ph type="body" sz="quarter" idx="16" hasCustomPrompt="1"/>
          </p:nvPr>
        </p:nvSpPr>
        <p:spPr>
          <a:xfrm>
            <a:off x="838200" y="983227"/>
            <a:ext cx="10515600" cy="3067664"/>
          </a:xfrm>
        </p:spPr>
        <p:txBody>
          <a:bodyPr anchor="ctr"/>
          <a:lstStyle>
            <a:lvl1pPr marL="0" indent="0">
              <a:buNone/>
              <a:defRPr sz="4000" b="0" i="0">
                <a:solidFill>
                  <a:schemeClr val="accent1"/>
                </a:solidFill>
                <a:latin typeface="Rockwell" panose="02060603020205020403" pitchFamily="18" charset="77"/>
              </a:defRPr>
            </a:lvl1pPr>
          </a:lstStyle>
          <a:p>
            <a:pPr lvl="0"/>
            <a:r>
              <a:rPr lang="en-US"/>
              <a:t>Quote goes here… Lorem ipsum dolor </a:t>
            </a:r>
            <a:br>
              <a:rPr lang="en-US"/>
            </a:br>
            <a:r>
              <a:rPr lang="en-US"/>
              <a:t>sit </a:t>
            </a:r>
            <a:r>
              <a:rPr lang="en-US" err="1"/>
              <a:t>amet</a:t>
            </a:r>
            <a:r>
              <a:rPr lang="en-US"/>
              <a:t>, </a:t>
            </a:r>
            <a:r>
              <a:rPr lang="en-US" err="1"/>
              <a:t>consectetur</a:t>
            </a:r>
            <a:r>
              <a:rPr lang="en-US"/>
              <a:t> </a:t>
            </a:r>
            <a:r>
              <a:rPr lang="en-US" err="1"/>
              <a:t>adipiscing</a:t>
            </a:r>
            <a:r>
              <a:rPr lang="en-US"/>
              <a:t> </a:t>
            </a:r>
            <a:r>
              <a:rPr lang="en-US" err="1"/>
              <a:t>elit</a:t>
            </a:r>
            <a:r>
              <a:rPr lang="en-US"/>
              <a:t>, sed </a:t>
            </a:r>
            <a:br>
              <a:rPr lang="en-US"/>
            </a:br>
            <a:r>
              <a:rPr lang="en-US"/>
              <a:t>do </a:t>
            </a:r>
            <a:r>
              <a:rPr lang="en-US" err="1"/>
              <a:t>eiusmod</a:t>
            </a:r>
            <a:r>
              <a:rPr lang="en-US"/>
              <a:t> </a:t>
            </a:r>
            <a:r>
              <a:rPr lang="en-US" err="1"/>
              <a:t>tempor</a:t>
            </a:r>
            <a:r>
              <a:rPr lang="en-US"/>
              <a:t> </a:t>
            </a:r>
            <a:r>
              <a:rPr lang="en-US" err="1"/>
              <a:t>incididunt</a:t>
            </a:r>
            <a:r>
              <a:rPr lang="en-US"/>
              <a:t> </a:t>
            </a:r>
            <a:r>
              <a:rPr lang="en-US" err="1"/>
              <a:t>ut</a:t>
            </a:r>
            <a:r>
              <a:rPr lang="en-US"/>
              <a:t> labore </a:t>
            </a:r>
            <a:br>
              <a:rPr lang="en-US"/>
            </a:br>
            <a:r>
              <a:rPr lang="en-US"/>
              <a:t>et dolore magna </a:t>
            </a:r>
            <a:r>
              <a:rPr lang="en-US" err="1"/>
              <a:t>aliqua</a:t>
            </a:r>
            <a:r>
              <a:rPr lang="en-US"/>
              <a:t>. </a:t>
            </a:r>
          </a:p>
        </p:txBody>
      </p:sp>
      <p:sp>
        <p:nvSpPr>
          <p:cNvPr id="2" name="TextBox 1">
            <a:extLst>
              <a:ext uri="{FF2B5EF4-FFF2-40B4-BE49-F238E27FC236}">
                <a16:creationId xmlns:a16="http://schemas.microsoft.com/office/drawing/2014/main" id="{C591982B-F476-C166-DE5D-4B66AAB3EB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1CD4BE0D-FD48-9173-8FED-E57D388AF90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2799512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Chart">
    <p:bg>
      <p:bgPr>
        <a:solidFill>
          <a:srgbClr val="F5F8F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A29892-0C07-69A4-31A0-65021CE0F18B}"/>
              </a:ext>
            </a:extLst>
          </p:cNvPr>
          <p:cNvPicPr>
            <a:picLocks noChangeAspect="1"/>
          </p:cNvPicPr>
          <p:nvPr userDrawn="1"/>
        </p:nvPicPr>
        <p:blipFill>
          <a:blip r:embed="rId2"/>
          <a:stretch>
            <a:fillRect/>
          </a:stretch>
        </p:blipFill>
        <p:spPr>
          <a:xfrm>
            <a:off x="550605" y="4632497"/>
            <a:ext cx="1689100" cy="1689100"/>
          </a:xfrm>
          <a:prstGeom prst="rect">
            <a:avLst/>
          </a:prstGeom>
        </p:spPr>
      </p:pic>
      <p:pic>
        <p:nvPicPr>
          <p:cNvPr id="7" name="Picture 6" descr="A black circle with a black background&#10;&#10;Description automatically generated">
            <a:extLst>
              <a:ext uri="{FF2B5EF4-FFF2-40B4-BE49-F238E27FC236}">
                <a16:creationId xmlns:a16="http://schemas.microsoft.com/office/drawing/2014/main" id="{326DDB68-2A10-565B-5D52-D87035716E1B}"/>
              </a:ext>
            </a:extLst>
          </p:cNvPr>
          <p:cNvPicPr>
            <a:picLocks noChangeAspect="1"/>
          </p:cNvPicPr>
          <p:nvPr userDrawn="1"/>
        </p:nvPicPr>
        <p:blipFill rotWithShape="1">
          <a:blip r:embed="rId3" cstate="screen">
            <a:alphaModFix amt="65000"/>
            <a:extLst>
              <a:ext uri="{28A0092B-C50C-407E-A947-70E740481C1C}">
                <a14:useLocalDpi xmlns:a14="http://schemas.microsoft.com/office/drawing/2010/main"/>
              </a:ext>
            </a:extLst>
          </a:blip>
          <a:srcRect/>
          <a:stretch/>
        </p:blipFill>
        <p:spPr>
          <a:xfrm rot="16200000">
            <a:off x="10084417" y="3250"/>
            <a:ext cx="2110835" cy="2104335"/>
          </a:xfrm>
          <a:prstGeom prst="rect">
            <a:avLst/>
          </a:prstGeom>
        </p:spPr>
      </p:pic>
      <p:sp>
        <p:nvSpPr>
          <p:cNvPr id="8" name="Rounded Rectangle 7">
            <a:extLst>
              <a:ext uri="{FF2B5EF4-FFF2-40B4-BE49-F238E27FC236}">
                <a16:creationId xmlns:a16="http://schemas.microsoft.com/office/drawing/2014/main" id="{B8B47B56-5ED6-8112-83BA-6B2F8AB8149D}"/>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1486482" y="1328739"/>
            <a:ext cx="4129087" cy="1410059"/>
          </a:xfrm>
        </p:spPr>
        <p:txBody>
          <a:bodyPr anchor="t"/>
          <a:lstStyle>
            <a:lvl1pPr>
              <a:lnSpc>
                <a:spcPct val="100000"/>
              </a:lnSpc>
              <a:defRPr/>
            </a:lvl1pPr>
          </a:lstStyle>
          <a:p>
            <a:r>
              <a:rPr lang="en-US"/>
              <a:t>Stacked</a:t>
            </a:r>
            <a:br>
              <a:rPr lang="en-US"/>
            </a:br>
            <a:r>
              <a:rPr lang="en-US"/>
              <a:t>Chart</a:t>
            </a:r>
          </a:p>
        </p:txBody>
      </p:sp>
      <p:sp>
        <p:nvSpPr>
          <p:cNvPr id="16" name="Text Placeholder 15">
            <a:extLst>
              <a:ext uri="{FF2B5EF4-FFF2-40B4-BE49-F238E27FC236}">
                <a16:creationId xmlns:a16="http://schemas.microsoft.com/office/drawing/2014/main" id="{5CC1D2E5-25AB-4870-4AF6-FE6E83A3E967}"/>
              </a:ext>
            </a:extLst>
          </p:cNvPr>
          <p:cNvSpPr>
            <a:spLocks noGrp="1"/>
          </p:cNvSpPr>
          <p:nvPr>
            <p:ph type="body" sz="quarter" idx="13" hasCustomPrompt="1"/>
          </p:nvPr>
        </p:nvSpPr>
        <p:spPr>
          <a:xfrm>
            <a:off x="1486740" y="3736080"/>
            <a:ext cx="4129087" cy="1235971"/>
          </a:xfrm>
        </p:spPr>
        <p:txBody>
          <a:bodyPr/>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magna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9" name="Text Placeholder 13">
            <a:extLst>
              <a:ext uri="{FF2B5EF4-FFF2-40B4-BE49-F238E27FC236}">
                <a16:creationId xmlns:a16="http://schemas.microsoft.com/office/drawing/2014/main" id="{A2227871-76D7-560D-921C-5D5FC2276BDB}"/>
              </a:ext>
            </a:extLst>
          </p:cNvPr>
          <p:cNvSpPr>
            <a:spLocks noGrp="1"/>
          </p:cNvSpPr>
          <p:nvPr>
            <p:ph type="body" sz="quarter" idx="15" hasCustomPrompt="1"/>
          </p:nvPr>
        </p:nvSpPr>
        <p:spPr>
          <a:xfrm>
            <a:off x="1486482" y="3418138"/>
            <a:ext cx="4129087" cy="317943"/>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8" name="Chart Placeholder 17">
            <a:extLst>
              <a:ext uri="{FF2B5EF4-FFF2-40B4-BE49-F238E27FC236}">
                <a16:creationId xmlns:a16="http://schemas.microsoft.com/office/drawing/2014/main" id="{0B4AF851-36DE-2045-59B4-0C596F2DFB23}"/>
              </a:ext>
            </a:extLst>
          </p:cNvPr>
          <p:cNvSpPr>
            <a:spLocks noGrp="1"/>
          </p:cNvSpPr>
          <p:nvPr>
            <p:ph type="chart" sz="quarter" idx="16" hasCustomPrompt="1"/>
          </p:nvPr>
        </p:nvSpPr>
        <p:spPr>
          <a:xfrm>
            <a:off x="6519028" y="1920877"/>
            <a:ext cx="4173537" cy="3051175"/>
          </a:xfrm>
          <a:solidFill>
            <a:schemeClr val="tx2"/>
          </a:solidFill>
        </p:spPr>
        <p:txBody>
          <a:bodyPr/>
          <a:lstStyle>
            <a:lvl1pPr marL="0" indent="0">
              <a:buNone/>
              <a:defRPr>
                <a:solidFill>
                  <a:schemeClr val="bg1"/>
                </a:solidFill>
              </a:defRPr>
            </a:lvl1pPr>
          </a:lstStyle>
          <a:p>
            <a:r>
              <a:rPr lang="en-US" dirty="0"/>
              <a:t>Insert Chart</a:t>
            </a:r>
          </a:p>
        </p:txBody>
      </p:sp>
      <p:sp>
        <p:nvSpPr>
          <p:cNvPr id="3" name="TextBox 2">
            <a:extLst>
              <a:ext uri="{FF2B5EF4-FFF2-40B4-BE49-F238E27FC236}">
                <a16:creationId xmlns:a16="http://schemas.microsoft.com/office/drawing/2014/main" id="{4D87EC74-BC14-3FBF-2BAB-8ACD5C148E8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4" name="TextBox 3">
            <a:extLst>
              <a:ext uri="{FF2B5EF4-FFF2-40B4-BE49-F238E27FC236}">
                <a16:creationId xmlns:a16="http://schemas.microsoft.com/office/drawing/2014/main" id="{1511C769-3280-37A3-CDDD-5871EAEFC99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14236188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sp>
        <p:nvSpPr>
          <p:cNvPr id="2" name="TextBox 1">
            <a:extLst>
              <a:ext uri="{FF2B5EF4-FFF2-40B4-BE49-F238E27FC236}">
                <a16:creationId xmlns:a16="http://schemas.microsoft.com/office/drawing/2014/main" id="{FEEA9E2D-B854-659A-6CCA-FA823DB2A43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B267B1B9-AA76-E52A-A3E7-0C2405A0DBA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43410862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Values">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3BE4EBB1-9105-B529-DC2E-7A07728755AE}"/>
              </a:ext>
            </a:extLst>
          </p:cNvPr>
          <p:cNvSpPr/>
          <p:nvPr userDrawn="1"/>
        </p:nvSpPr>
        <p:spPr>
          <a:xfrm>
            <a:off x="5608323" y="790303"/>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0" name="Oval 9">
            <a:extLst>
              <a:ext uri="{FF2B5EF4-FFF2-40B4-BE49-F238E27FC236}">
                <a16:creationId xmlns:a16="http://schemas.microsoft.com/office/drawing/2014/main" id="{85A30354-7334-9D98-499F-C5E77AC22F66}"/>
              </a:ext>
            </a:extLst>
          </p:cNvPr>
          <p:cNvSpPr/>
          <p:nvPr userDrawn="1"/>
        </p:nvSpPr>
        <p:spPr>
          <a:xfrm>
            <a:off x="5912478" y="1151288"/>
            <a:ext cx="738695" cy="738693"/>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9FD7829D-E215-8C72-83AB-451349D43AC5}"/>
              </a:ext>
            </a:extLst>
          </p:cNvPr>
          <p:cNvSpPr>
            <a:spLocks noGrp="1"/>
          </p:cNvSpPr>
          <p:nvPr>
            <p:ph type="title" hasCustomPrompt="1"/>
          </p:nvPr>
        </p:nvSpPr>
        <p:spPr>
          <a:xfrm>
            <a:off x="838200" y="365125"/>
            <a:ext cx="4770123" cy="1325563"/>
          </a:xfrm>
        </p:spPr>
        <p:txBody>
          <a:bodyPr/>
          <a:lstStyle>
            <a:lvl1pPr>
              <a:defRPr>
                <a:solidFill>
                  <a:schemeClr val="bg1"/>
                </a:solidFill>
              </a:defRPr>
            </a:lvl1pPr>
          </a:lstStyle>
          <a:p>
            <a:r>
              <a:rPr lang="en-US"/>
              <a:t>Values</a:t>
            </a:r>
          </a:p>
        </p:txBody>
      </p:sp>
      <p:sp>
        <p:nvSpPr>
          <p:cNvPr id="15" name="Text Placeholder 14">
            <a:extLst>
              <a:ext uri="{FF2B5EF4-FFF2-40B4-BE49-F238E27FC236}">
                <a16:creationId xmlns:a16="http://schemas.microsoft.com/office/drawing/2014/main" id="{41E2CF2E-367A-C2A3-BE36-24345EFEB482}"/>
              </a:ext>
            </a:extLst>
          </p:cNvPr>
          <p:cNvSpPr>
            <a:spLocks noGrp="1"/>
          </p:cNvSpPr>
          <p:nvPr>
            <p:ph type="body" sz="quarter" idx="13" hasCustomPrompt="1"/>
          </p:nvPr>
        </p:nvSpPr>
        <p:spPr>
          <a:xfrm>
            <a:off x="6955328" y="1348140"/>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16" name="Text Placeholder 14">
            <a:extLst>
              <a:ext uri="{FF2B5EF4-FFF2-40B4-BE49-F238E27FC236}">
                <a16:creationId xmlns:a16="http://schemas.microsoft.com/office/drawing/2014/main" id="{C550BFFB-FE00-3485-A926-A3B369D8A5D6}"/>
              </a:ext>
            </a:extLst>
          </p:cNvPr>
          <p:cNvSpPr>
            <a:spLocks noGrp="1"/>
          </p:cNvSpPr>
          <p:nvPr>
            <p:ph type="body" sz="quarter" idx="14" hasCustomPrompt="1"/>
          </p:nvPr>
        </p:nvSpPr>
        <p:spPr>
          <a:xfrm>
            <a:off x="6914587" y="1063434"/>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01</a:t>
            </a:r>
          </a:p>
        </p:txBody>
      </p:sp>
      <p:sp>
        <p:nvSpPr>
          <p:cNvPr id="13" name="Rounded Rectangle 12">
            <a:extLst>
              <a:ext uri="{FF2B5EF4-FFF2-40B4-BE49-F238E27FC236}">
                <a16:creationId xmlns:a16="http://schemas.microsoft.com/office/drawing/2014/main" id="{136D0D32-8B83-9CBB-A4EA-1CC1E6A5C7AB}"/>
              </a:ext>
            </a:extLst>
          </p:cNvPr>
          <p:cNvSpPr/>
          <p:nvPr userDrawn="1"/>
        </p:nvSpPr>
        <p:spPr>
          <a:xfrm>
            <a:off x="5608323" y="4138418"/>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Oval 13">
            <a:extLst>
              <a:ext uri="{FF2B5EF4-FFF2-40B4-BE49-F238E27FC236}">
                <a16:creationId xmlns:a16="http://schemas.microsoft.com/office/drawing/2014/main" id="{3324B9BB-BD6E-1859-1958-E9096663B6D9}"/>
              </a:ext>
            </a:extLst>
          </p:cNvPr>
          <p:cNvSpPr/>
          <p:nvPr userDrawn="1"/>
        </p:nvSpPr>
        <p:spPr>
          <a:xfrm>
            <a:off x="5912478" y="4499403"/>
            <a:ext cx="738695" cy="738693"/>
          </a:xfrm>
          <a:prstGeom prst="ellipse">
            <a:avLst/>
          </a:prstGeom>
          <a:solidFill>
            <a:schemeClr val="accent1"/>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1" name="Text Placeholder 14">
            <a:extLst>
              <a:ext uri="{FF2B5EF4-FFF2-40B4-BE49-F238E27FC236}">
                <a16:creationId xmlns:a16="http://schemas.microsoft.com/office/drawing/2014/main" id="{364A05F8-3546-C299-48A0-8B882204B4F4}"/>
              </a:ext>
            </a:extLst>
          </p:cNvPr>
          <p:cNvSpPr>
            <a:spLocks noGrp="1"/>
          </p:cNvSpPr>
          <p:nvPr>
            <p:ph type="body" sz="quarter" idx="15" hasCustomPrompt="1"/>
          </p:nvPr>
        </p:nvSpPr>
        <p:spPr>
          <a:xfrm>
            <a:off x="6955328" y="4696254"/>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26" name="Text Placeholder 14">
            <a:extLst>
              <a:ext uri="{FF2B5EF4-FFF2-40B4-BE49-F238E27FC236}">
                <a16:creationId xmlns:a16="http://schemas.microsoft.com/office/drawing/2014/main" id="{158A9BC8-A7FD-37E8-7AB3-FC2FD366CC24}"/>
              </a:ext>
            </a:extLst>
          </p:cNvPr>
          <p:cNvSpPr>
            <a:spLocks noGrp="1"/>
          </p:cNvSpPr>
          <p:nvPr>
            <p:ph type="body" sz="quarter" idx="16" hasCustomPrompt="1"/>
          </p:nvPr>
        </p:nvSpPr>
        <p:spPr>
          <a:xfrm>
            <a:off x="6914587" y="4411549"/>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03</a:t>
            </a:r>
          </a:p>
        </p:txBody>
      </p:sp>
      <p:sp>
        <p:nvSpPr>
          <p:cNvPr id="27" name="Rounded Rectangle 26">
            <a:extLst>
              <a:ext uri="{FF2B5EF4-FFF2-40B4-BE49-F238E27FC236}">
                <a16:creationId xmlns:a16="http://schemas.microsoft.com/office/drawing/2014/main" id="{AE8774CE-1520-C259-F86F-FFE829EE4D15}"/>
              </a:ext>
            </a:extLst>
          </p:cNvPr>
          <p:cNvSpPr/>
          <p:nvPr userDrawn="1"/>
        </p:nvSpPr>
        <p:spPr>
          <a:xfrm>
            <a:off x="5608323" y="2492030"/>
            <a:ext cx="5643151" cy="1428597"/>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8" name="Oval 27">
            <a:extLst>
              <a:ext uri="{FF2B5EF4-FFF2-40B4-BE49-F238E27FC236}">
                <a16:creationId xmlns:a16="http://schemas.microsoft.com/office/drawing/2014/main" id="{B3D03922-C7EC-8787-B8F8-B347E322BFDD}"/>
              </a:ext>
            </a:extLst>
          </p:cNvPr>
          <p:cNvSpPr/>
          <p:nvPr userDrawn="1"/>
        </p:nvSpPr>
        <p:spPr>
          <a:xfrm>
            <a:off x="5912478" y="2853015"/>
            <a:ext cx="738695" cy="738693"/>
          </a:xfrm>
          <a:prstGeom prst="ellipse">
            <a:avLst/>
          </a:prstGeom>
          <a:solidFill>
            <a:schemeClr val="accent5"/>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9" name="Text Placeholder 14">
            <a:extLst>
              <a:ext uri="{FF2B5EF4-FFF2-40B4-BE49-F238E27FC236}">
                <a16:creationId xmlns:a16="http://schemas.microsoft.com/office/drawing/2014/main" id="{1F08E973-00C4-C91A-77F3-B970A8849472}"/>
              </a:ext>
            </a:extLst>
          </p:cNvPr>
          <p:cNvSpPr>
            <a:spLocks noGrp="1"/>
          </p:cNvSpPr>
          <p:nvPr>
            <p:ph type="body" sz="quarter" idx="17" hasCustomPrompt="1"/>
          </p:nvPr>
        </p:nvSpPr>
        <p:spPr>
          <a:xfrm>
            <a:off x="6955328" y="3049866"/>
            <a:ext cx="3917461" cy="597673"/>
          </a:xfrm>
        </p:spPr>
        <p:txBody>
          <a:bodyPr anchor="t"/>
          <a:lstStyle>
            <a:lvl1pPr marL="0" indent="0">
              <a:lnSpc>
                <a:spcPct val="100000"/>
              </a:lnSpc>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endPar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endParaRPr>
          </a:p>
        </p:txBody>
      </p:sp>
      <p:sp>
        <p:nvSpPr>
          <p:cNvPr id="30" name="Text Placeholder 14">
            <a:extLst>
              <a:ext uri="{FF2B5EF4-FFF2-40B4-BE49-F238E27FC236}">
                <a16:creationId xmlns:a16="http://schemas.microsoft.com/office/drawing/2014/main" id="{51DAE3EF-1B41-DC5A-8C21-B0B79D4BE3A9}"/>
              </a:ext>
            </a:extLst>
          </p:cNvPr>
          <p:cNvSpPr>
            <a:spLocks noGrp="1"/>
          </p:cNvSpPr>
          <p:nvPr>
            <p:ph type="body" sz="quarter" idx="18" hasCustomPrompt="1"/>
          </p:nvPr>
        </p:nvSpPr>
        <p:spPr>
          <a:xfrm>
            <a:off x="6914587" y="2765161"/>
            <a:ext cx="3973512" cy="243063"/>
          </a:xfrm>
        </p:spPr>
        <p:txBody>
          <a:bodyPr anchor="ctr"/>
          <a:lstStyle>
            <a:lvl1pPr marL="0" indent="0">
              <a:lnSpc>
                <a:spcPct val="100000"/>
              </a:lnSpc>
              <a:buNone/>
              <a:defRPr sz="1200" b="1" i="0">
                <a:solidFill>
                  <a:schemeClr val="tx1"/>
                </a:solidFill>
                <a:latin typeface="Malgun Gothic" panose="020B0503020000020004" pitchFamily="34" charset="-127"/>
                <a:ea typeface="Malgun Gothic" panose="020B0503020000020004" pitchFamily="34" charset="-127"/>
                <a:cs typeface="Malgun Gothic Semilight" panose="020B0502040204020203" pitchFamily="34" charset="-128"/>
              </a:defRPr>
            </a:lvl1pPr>
          </a:lstStyle>
          <a:p>
            <a:pPr lvl="0"/>
            <a:r>
              <a:rPr lang="en-US"/>
              <a:t>VALUE 02</a:t>
            </a:r>
          </a:p>
        </p:txBody>
      </p:sp>
      <p:sp>
        <p:nvSpPr>
          <p:cNvPr id="35" name="Picture Placeholder 34">
            <a:extLst>
              <a:ext uri="{FF2B5EF4-FFF2-40B4-BE49-F238E27FC236}">
                <a16:creationId xmlns:a16="http://schemas.microsoft.com/office/drawing/2014/main" id="{B78B5AF3-80BC-9C78-E083-8D08DBF66D43}"/>
              </a:ext>
            </a:extLst>
          </p:cNvPr>
          <p:cNvSpPr>
            <a:spLocks noGrp="1"/>
          </p:cNvSpPr>
          <p:nvPr>
            <p:ph type="pic" sz="quarter" idx="19" hasCustomPrompt="1"/>
          </p:nvPr>
        </p:nvSpPr>
        <p:spPr>
          <a:xfrm>
            <a:off x="838202" y="1672413"/>
            <a:ext cx="4112623" cy="3894601"/>
          </a:xfrm>
          <a:custGeom>
            <a:avLst/>
            <a:gdLst>
              <a:gd name="connsiteX0" fmla="*/ 120460 w 4112623"/>
              <a:gd name="connsiteY0" fmla="*/ 0 h 3894601"/>
              <a:gd name="connsiteX1" fmla="*/ 3992163 w 4112623"/>
              <a:gd name="connsiteY1" fmla="*/ 0 h 3894601"/>
              <a:gd name="connsiteX2" fmla="*/ 4112623 w 4112623"/>
              <a:gd name="connsiteY2" fmla="*/ 120460 h 3894601"/>
              <a:gd name="connsiteX3" fmla="*/ 4112623 w 4112623"/>
              <a:gd name="connsiteY3" fmla="*/ 3774141 h 3894601"/>
              <a:gd name="connsiteX4" fmla="*/ 3992163 w 4112623"/>
              <a:gd name="connsiteY4" fmla="*/ 3894601 h 3894601"/>
              <a:gd name="connsiteX5" fmla="*/ 120460 w 4112623"/>
              <a:gd name="connsiteY5" fmla="*/ 3894601 h 3894601"/>
              <a:gd name="connsiteX6" fmla="*/ 0 w 4112623"/>
              <a:gd name="connsiteY6" fmla="*/ 3774141 h 3894601"/>
              <a:gd name="connsiteX7" fmla="*/ 0 w 4112623"/>
              <a:gd name="connsiteY7" fmla="*/ 120460 h 3894601"/>
              <a:gd name="connsiteX8" fmla="*/ 120460 w 4112623"/>
              <a:gd name="connsiteY8" fmla="*/ 0 h 389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2623" h="3894601">
                <a:moveTo>
                  <a:pt x="120460" y="0"/>
                </a:moveTo>
                <a:lnTo>
                  <a:pt x="3992163" y="0"/>
                </a:lnTo>
                <a:cubicBezTo>
                  <a:pt x="4058691" y="0"/>
                  <a:pt x="4112623" y="53932"/>
                  <a:pt x="4112623" y="120460"/>
                </a:cubicBezTo>
                <a:lnTo>
                  <a:pt x="4112623" y="3774141"/>
                </a:lnTo>
                <a:cubicBezTo>
                  <a:pt x="4112623" y="3840669"/>
                  <a:pt x="4058691" y="3894601"/>
                  <a:pt x="3992163" y="3894601"/>
                </a:cubicBezTo>
                <a:lnTo>
                  <a:pt x="120460" y="3894601"/>
                </a:lnTo>
                <a:cubicBezTo>
                  <a:pt x="53932" y="3894601"/>
                  <a:pt x="0" y="3840669"/>
                  <a:pt x="0" y="3774141"/>
                </a:cubicBezTo>
                <a:lnTo>
                  <a:pt x="0" y="120460"/>
                </a:lnTo>
                <a:cubicBezTo>
                  <a:pt x="0" y="53932"/>
                  <a:pt x="53932" y="0"/>
                  <a:pt x="120460"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extBox 2">
            <a:extLst>
              <a:ext uri="{FF2B5EF4-FFF2-40B4-BE49-F238E27FC236}">
                <a16:creationId xmlns:a16="http://schemas.microsoft.com/office/drawing/2014/main" id="{1A15F02B-F363-469A-D766-25278245851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3B14C23B-8CC6-7A9D-4A68-C5E8129B2A11}"/>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7074549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Team">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FEC16672-C9D4-DCDF-6D07-5370FE6FAE14}"/>
              </a:ext>
            </a:extLst>
          </p:cNvPr>
          <p:cNvSpPr>
            <a:spLocks noGrp="1"/>
          </p:cNvSpPr>
          <p:nvPr>
            <p:ph type="pic" sz="quarter" idx="10" hasCustomPrompt="1"/>
          </p:nvPr>
        </p:nvSpPr>
        <p:spPr>
          <a:xfrm>
            <a:off x="133549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7" name="Picture Placeholder 36">
            <a:extLst>
              <a:ext uri="{FF2B5EF4-FFF2-40B4-BE49-F238E27FC236}">
                <a16:creationId xmlns:a16="http://schemas.microsoft.com/office/drawing/2014/main" id="{B32AFE16-DEC7-49D0-895A-5E1126C1C451}"/>
              </a:ext>
            </a:extLst>
          </p:cNvPr>
          <p:cNvSpPr>
            <a:spLocks noGrp="1"/>
          </p:cNvSpPr>
          <p:nvPr>
            <p:ph type="pic" sz="quarter" idx="11" hasCustomPrompt="1"/>
          </p:nvPr>
        </p:nvSpPr>
        <p:spPr>
          <a:xfrm>
            <a:off x="4885071"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8" name="Picture Placeholder 37">
            <a:extLst>
              <a:ext uri="{FF2B5EF4-FFF2-40B4-BE49-F238E27FC236}">
                <a16:creationId xmlns:a16="http://schemas.microsoft.com/office/drawing/2014/main" id="{602F6AFC-B6C2-9F30-BE05-81A84C2FC1B4}"/>
              </a:ext>
            </a:extLst>
          </p:cNvPr>
          <p:cNvSpPr>
            <a:spLocks noGrp="1"/>
          </p:cNvSpPr>
          <p:nvPr>
            <p:ph type="pic" sz="quarter" idx="12" hasCustomPrompt="1"/>
          </p:nvPr>
        </p:nvSpPr>
        <p:spPr>
          <a:xfrm>
            <a:off x="8434645" y="1948933"/>
            <a:ext cx="2433395" cy="2433395"/>
          </a:xfrm>
          <a:custGeom>
            <a:avLst/>
            <a:gdLst>
              <a:gd name="connsiteX0" fmla="*/ 1216697 w 2433394"/>
              <a:gd name="connsiteY0" fmla="*/ 0 h 2433394"/>
              <a:gd name="connsiteX1" fmla="*/ 2433394 w 2433394"/>
              <a:gd name="connsiteY1" fmla="*/ 1216697 h 2433394"/>
              <a:gd name="connsiteX2" fmla="*/ 1216697 w 2433394"/>
              <a:gd name="connsiteY2" fmla="*/ 2433394 h 2433394"/>
              <a:gd name="connsiteX3" fmla="*/ 0 w 2433394"/>
              <a:gd name="connsiteY3" fmla="*/ 1216697 h 2433394"/>
              <a:gd name="connsiteX4" fmla="*/ 1216697 w 2433394"/>
              <a:gd name="connsiteY4" fmla="*/ 0 h 24333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3394" h="2433394">
                <a:moveTo>
                  <a:pt x="1216697" y="0"/>
                </a:moveTo>
                <a:cubicBezTo>
                  <a:pt x="1888660" y="0"/>
                  <a:pt x="2433394" y="544734"/>
                  <a:pt x="2433394" y="1216697"/>
                </a:cubicBezTo>
                <a:cubicBezTo>
                  <a:pt x="2433394" y="1888660"/>
                  <a:pt x="1888660" y="2433394"/>
                  <a:pt x="1216697" y="2433394"/>
                </a:cubicBezTo>
                <a:cubicBezTo>
                  <a:pt x="544734" y="2433394"/>
                  <a:pt x="0" y="1888660"/>
                  <a:pt x="0" y="1216697"/>
                </a:cubicBezTo>
                <a:cubicBezTo>
                  <a:pt x="0" y="544734"/>
                  <a:pt x="544734" y="0"/>
                  <a:pt x="1216697"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40" name="Text Placeholder 39">
            <a:extLst>
              <a:ext uri="{FF2B5EF4-FFF2-40B4-BE49-F238E27FC236}">
                <a16:creationId xmlns:a16="http://schemas.microsoft.com/office/drawing/2014/main" id="{5F1E1A8B-0BFB-0A3E-A767-1860DAEC72D8}"/>
              </a:ext>
            </a:extLst>
          </p:cNvPr>
          <p:cNvSpPr>
            <a:spLocks noGrp="1"/>
          </p:cNvSpPr>
          <p:nvPr>
            <p:ph type="body" sz="quarter" idx="13" hasCustomPrompt="1"/>
          </p:nvPr>
        </p:nvSpPr>
        <p:spPr>
          <a:xfrm>
            <a:off x="661980" y="535257"/>
            <a:ext cx="10868040" cy="311151"/>
          </a:xfrm>
        </p:spPr>
        <p:txBody>
          <a:bodyPr anchor="ctr"/>
          <a:lstStyle>
            <a:lvl1pPr marL="0" indent="0" algn="ctr">
              <a:buNone/>
              <a:defRPr sz="1200">
                <a:solidFill>
                  <a:schemeClr val="accent5">
                    <a:lumMod val="60000"/>
                    <a:lumOff val="40000"/>
                  </a:schemeClr>
                </a:solidFill>
              </a:defRPr>
            </a:lvl1pPr>
          </a:lstStyle>
          <a:p>
            <a:pPr lvl="0"/>
            <a:r>
              <a:rPr lang="en-US"/>
              <a:t>YOUR EXPERTS</a:t>
            </a:r>
          </a:p>
        </p:txBody>
      </p:sp>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661982" y="1020189"/>
            <a:ext cx="10868039" cy="482523"/>
          </a:xfrm>
        </p:spPr>
        <p:txBody>
          <a:bodyPr anchor="ctr"/>
          <a:lstStyle>
            <a:lvl1pPr marL="0" indent="0" algn="ctr">
              <a:buNone/>
              <a:defRPr sz="3600" b="0" i="0">
                <a:solidFill>
                  <a:schemeClr val="bg1"/>
                </a:solidFill>
                <a:latin typeface="Rockwell" panose="02060603020205020403" pitchFamily="18" charset="77"/>
              </a:defRPr>
            </a:lvl1pPr>
          </a:lstStyle>
          <a:p>
            <a:pPr lvl="0"/>
            <a:r>
              <a:rPr lang="en-US"/>
              <a:t>Meet the Team</a:t>
            </a:r>
          </a:p>
        </p:txBody>
      </p:sp>
      <p:sp>
        <p:nvSpPr>
          <p:cNvPr id="44" name="Text Placeholder 39">
            <a:extLst>
              <a:ext uri="{FF2B5EF4-FFF2-40B4-BE49-F238E27FC236}">
                <a16:creationId xmlns:a16="http://schemas.microsoft.com/office/drawing/2014/main" id="{E9EFA690-A980-7FA9-C692-163C925744EF}"/>
              </a:ext>
            </a:extLst>
          </p:cNvPr>
          <p:cNvSpPr>
            <a:spLocks noGrp="1"/>
          </p:cNvSpPr>
          <p:nvPr>
            <p:ph type="body" sz="quarter" idx="17" hasCustomPrompt="1"/>
          </p:nvPr>
        </p:nvSpPr>
        <p:spPr>
          <a:xfrm>
            <a:off x="1301915"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5" name="Text Placeholder 39">
            <a:extLst>
              <a:ext uri="{FF2B5EF4-FFF2-40B4-BE49-F238E27FC236}">
                <a16:creationId xmlns:a16="http://schemas.microsoft.com/office/drawing/2014/main" id="{DCB9B46A-BD60-9B3B-89F8-ABB4E285D901}"/>
              </a:ext>
            </a:extLst>
          </p:cNvPr>
          <p:cNvSpPr>
            <a:spLocks noGrp="1"/>
          </p:cNvSpPr>
          <p:nvPr>
            <p:ph type="body" sz="quarter" idx="15" hasCustomPrompt="1"/>
          </p:nvPr>
        </p:nvSpPr>
        <p:spPr>
          <a:xfrm>
            <a:off x="1323960"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6" name="Text Placeholder 39">
            <a:extLst>
              <a:ext uri="{FF2B5EF4-FFF2-40B4-BE49-F238E27FC236}">
                <a16:creationId xmlns:a16="http://schemas.microsoft.com/office/drawing/2014/main" id="{36EAD052-C66A-EF4D-FE74-C458CDB3E751}"/>
              </a:ext>
            </a:extLst>
          </p:cNvPr>
          <p:cNvSpPr>
            <a:spLocks noGrp="1"/>
          </p:cNvSpPr>
          <p:nvPr>
            <p:ph type="body" sz="quarter" idx="16" hasCustomPrompt="1"/>
          </p:nvPr>
        </p:nvSpPr>
        <p:spPr>
          <a:xfrm>
            <a:off x="1312424"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47" name="Text Placeholder 39">
            <a:extLst>
              <a:ext uri="{FF2B5EF4-FFF2-40B4-BE49-F238E27FC236}">
                <a16:creationId xmlns:a16="http://schemas.microsoft.com/office/drawing/2014/main" id="{2F780D19-B179-CF38-7926-537F9059D35A}"/>
              </a:ext>
            </a:extLst>
          </p:cNvPr>
          <p:cNvSpPr>
            <a:spLocks noGrp="1"/>
          </p:cNvSpPr>
          <p:nvPr>
            <p:ph type="body" sz="quarter" idx="18" hasCustomPrompt="1"/>
          </p:nvPr>
        </p:nvSpPr>
        <p:spPr>
          <a:xfrm>
            <a:off x="4851491"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48" name="Text Placeholder 39">
            <a:extLst>
              <a:ext uri="{FF2B5EF4-FFF2-40B4-BE49-F238E27FC236}">
                <a16:creationId xmlns:a16="http://schemas.microsoft.com/office/drawing/2014/main" id="{1712FA79-D0BF-5015-AD73-9CA39EF20104}"/>
              </a:ext>
            </a:extLst>
          </p:cNvPr>
          <p:cNvSpPr>
            <a:spLocks noGrp="1"/>
          </p:cNvSpPr>
          <p:nvPr>
            <p:ph type="body" sz="quarter" idx="19" hasCustomPrompt="1"/>
          </p:nvPr>
        </p:nvSpPr>
        <p:spPr>
          <a:xfrm>
            <a:off x="4873536"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49" name="Text Placeholder 39">
            <a:extLst>
              <a:ext uri="{FF2B5EF4-FFF2-40B4-BE49-F238E27FC236}">
                <a16:creationId xmlns:a16="http://schemas.microsoft.com/office/drawing/2014/main" id="{BCC8CFB6-2079-C291-2FE2-099ADC1E472E}"/>
              </a:ext>
            </a:extLst>
          </p:cNvPr>
          <p:cNvSpPr>
            <a:spLocks noGrp="1"/>
          </p:cNvSpPr>
          <p:nvPr>
            <p:ph type="body" sz="quarter" idx="20" hasCustomPrompt="1"/>
          </p:nvPr>
        </p:nvSpPr>
        <p:spPr>
          <a:xfrm>
            <a:off x="4862000"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50" name="Text Placeholder 39">
            <a:extLst>
              <a:ext uri="{FF2B5EF4-FFF2-40B4-BE49-F238E27FC236}">
                <a16:creationId xmlns:a16="http://schemas.microsoft.com/office/drawing/2014/main" id="{754BCCAE-310F-453F-CCE6-29B2D29A01A5}"/>
              </a:ext>
            </a:extLst>
          </p:cNvPr>
          <p:cNvSpPr>
            <a:spLocks noGrp="1"/>
          </p:cNvSpPr>
          <p:nvPr>
            <p:ph type="body" sz="quarter" idx="21" hasCustomPrompt="1"/>
          </p:nvPr>
        </p:nvSpPr>
        <p:spPr>
          <a:xfrm>
            <a:off x="8412600" y="5296243"/>
            <a:ext cx="2444928" cy="1185351"/>
          </a:xfrm>
        </p:spPr>
        <p:txBody>
          <a:bodyPr anchor="t"/>
          <a:lstStyle>
            <a:lvl1pPr marL="0" indent="0" algn="ctr">
              <a:buNone/>
              <a:defRPr sz="1200" b="0" i="0">
                <a:solidFill>
                  <a:schemeClr val="bg1"/>
                </a:solidFill>
                <a:latin typeface="Malgun Gothic" panose="020B0503020000020004" pitchFamily="34" charset="-127"/>
                <a:ea typeface="Malgun Gothic" panose="020B0503020000020004" pitchFamily="34" charset="-127"/>
              </a:defRPr>
            </a:lvl1pPr>
          </a:lstStyle>
          <a:p>
            <a:pPr marL="0" marR="0" lvl="0" indent="0" algn="ctr" defTabSz="914377" rtl="0" eaLnBrk="1" fontAlgn="auto" latinLnBrk="0" hangingPunct="1">
              <a:lnSpc>
                <a:spcPts val="1851"/>
              </a:lnSpc>
              <a:spcBef>
                <a:spcPct val="0"/>
              </a:spcBef>
              <a:spcAft>
                <a:spcPts val="0"/>
              </a:spcAft>
              <a:buClrTx/>
              <a:buSzTx/>
              <a:buFontTx/>
              <a:buNone/>
              <a:tabLst/>
              <a:defRPr/>
            </a:pP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Lorem ipsum dolor sit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amet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consectetur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adipiscing</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elit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sed do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200" u="none" strike="noStrike" kern="1200" cap="none" spc="0" normalizeH="0" baseline="0" noProof="0" err="1">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200" u="none" strike="noStrike" kern="1200" cap="none" spc="0" normalizeH="0" baseline="0" noProof="0">
                <a:ln>
                  <a:noFill/>
                </a:ln>
                <a:solidFill>
                  <a:schemeClr val="bg1"/>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t>
            </a:r>
          </a:p>
        </p:txBody>
      </p:sp>
      <p:sp>
        <p:nvSpPr>
          <p:cNvPr id="51" name="Text Placeholder 39">
            <a:extLst>
              <a:ext uri="{FF2B5EF4-FFF2-40B4-BE49-F238E27FC236}">
                <a16:creationId xmlns:a16="http://schemas.microsoft.com/office/drawing/2014/main" id="{775CD2B2-BA4B-3EB7-F10C-5E8AC23BDC71}"/>
              </a:ext>
            </a:extLst>
          </p:cNvPr>
          <p:cNvSpPr>
            <a:spLocks noGrp="1"/>
          </p:cNvSpPr>
          <p:nvPr>
            <p:ph type="body" sz="quarter" idx="22" hasCustomPrompt="1"/>
          </p:nvPr>
        </p:nvSpPr>
        <p:spPr>
          <a:xfrm>
            <a:off x="8434647" y="4747022"/>
            <a:ext cx="2444928" cy="225385"/>
          </a:xfrm>
        </p:spPr>
        <p:txBody>
          <a:bodyPr anchor="ctr"/>
          <a:lstStyle>
            <a:lvl1pPr marL="0" indent="0" algn="ctr">
              <a:buNone/>
              <a:defRPr sz="1200" b="1" i="0">
                <a:solidFill>
                  <a:schemeClr val="accent5">
                    <a:lumMod val="60000"/>
                    <a:lumOff val="40000"/>
                  </a:schemeClr>
                </a:solidFill>
                <a:latin typeface="Malgun Gothic" panose="020B0503020000020004" pitchFamily="34" charset="-127"/>
                <a:ea typeface="Malgun Gothic" panose="020B0503020000020004" pitchFamily="34" charset="-127"/>
              </a:defRPr>
            </a:lvl1pPr>
          </a:lstStyle>
          <a:p>
            <a:pPr lvl="0"/>
            <a:r>
              <a:rPr lang="en-US"/>
              <a:t>FIRSTNAME LASTNAME</a:t>
            </a:r>
          </a:p>
        </p:txBody>
      </p:sp>
      <p:sp>
        <p:nvSpPr>
          <p:cNvPr id="52" name="Text Placeholder 39">
            <a:extLst>
              <a:ext uri="{FF2B5EF4-FFF2-40B4-BE49-F238E27FC236}">
                <a16:creationId xmlns:a16="http://schemas.microsoft.com/office/drawing/2014/main" id="{7536DDBB-3D93-5EEB-F84F-14C7B331DC76}"/>
              </a:ext>
            </a:extLst>
          </p:cNvPr>
          <p:cNvSpPr>
            <a:spLocks noGrp="1"/>
          </p:cNvSpPr>
          <p:nvPr>
            <p:ph type="body" sz="quarter" idx="23" hasCustomPrompt="1"/>
          </p:nvPr>
        </p:nvSpPr>
        <p:spPr>
          <a:xfrm>
            <a:off x="8423111" y="5005869"/>
            <a:ext cx="2444928" cy="225385"/>
          </a:xfrm>
        </p:spPr>
        <p:txBody>
          <a:bodyPr anchor="ctr"/>
          <a:lstStyle>
            <a:lvl1pPr marL="0" indent="0" algn="ctr">
              <a:buNone/>
              <a:defRPr sz="1200" b="0" i="1">
                <a:solidFill>
                  <a:schemeClr val="bg1"/>
                </a:solidFill>
                <a:latin typeface="Malgun Gothic" panose="020B0503020000020004" pitchFamily="34" charset="-127"/>
                <a:ea typeface="Malgun Gothic" panose="020B0503020000020004" pitchFamily="34" charset="-127"/>
              </a:defRPr>
            </a:lvl1pPr>
          </a:lstStyle>
          <a:p>
            <a:pPr lvl="0"/>
            <a:r>
              <a:rPr lang="en-US"/>
              <a:t>Title</a:t>
            </a:r>
          </a:p>
        </p:txBody>
      </p:sp>
      <p:sp>
        <p:nvSpPr>
          <p:cNvPr id="2" name="TextBox 1">
            <a:extLst>
              <a:ext uri="{FF2B5EF4-FFF2-40B4-BE49-F238E27FC236}">
                <a16:creationId xmlns:a16="http://schemas.microsoft.com/office/drawing/2014/main" id="{F33C04CD-4890-D7C4-C1D5-25565A56BD59}"/>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BEA432BC-6728-51B7-DF5D-68CFAD028A85}"/>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79175031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Bio">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sp>
        <p:nvSpPr>
          <p:cNvPr id="41" name="Text Placeholder 39">
            <a:extLst>
              <a:ext uri="{FF2B5EF4-FFF2-40B4-BE49-F238E27FC236}">
                <a16:creationId xmlns:a16="http://schemas.microsoft.com/office/drawing/2014/main" id="{C57E869A-2985-6980-AF13-9F7E11E45CBB}"/>
              </a:ext>
            </a:extLst>
          </p:cNvPr>
          <p:cNvSpPr>
            <a:spLocks noGrp="1"/>
          </p:cNvSpPr>
          <p:nvPr>
            <p:ph type="body" sz="quarter" idx="14" hasCustomPrompt="1"/>
          </p:nvPr>
        </p:nvSpPr>
        <p:spPr>
          <a:xfrm>
            <a:off x="842662" y="1482642"/>
            <a:ext cx="5253337" cy="482523"/>
          </a:xfrm>
        </p:spPr>
        <p:txBody>
          <a:bodyPr anchor="ctr"/>
          <a:lstStyle>
            <a:lvl1pPr marL="0" indent="0" algn="l">
              <a:buNone/>
              <a:defRPr sz="3600" b="0" i="0">
                <a:solidFill>
                  <a:schemeClr val="bg1"/>
                </a:solidFill>
                <a:latin typeface="Rockwell" panose="02060603020205020403" pitchFamily="18" charset="77"/>
              </a:defRPr>
            </a:lvl1pPr>
          </a:lstStyle>
          <a:p>
            <a:pPr lvl="0"/>
            <a:r>
              <a:rPr lang="en-US"/>
              <a:t>Name here</a:t>
            </a:r>
          </a:p>
        </p:txBody>
      </p:sp>
      <p:sp>
        <p:nvSpPr>
          <p:cNvPr id="9" name="Text Placeholder 8">
            <a:extLst>
              <a:ext uri="{FF2B5EF4-FFF2-40B4-BE49-F238E27FC236}">
                <a16:creationId xmlns:a16="http://schemas.microsoft.com/office/drawing/2014/main" id="{14538959-8937-CCD4-8B2D-22416479A29B}"/>
              </a:ext>
            </a:extLst>
          </p:cNvPr>
          <p:cNvSpPr>
            <a:spLocks noGrp="1"/>
          </p:cNvSpPr>
          <p:nvPr>
            <p:ph type="body" sz="quarter" idx="15" hasCustomPrompt="1"/>
          </p:nvPr>
        </p:nvSpPr>
        <p:spPr>
          <a:xfrm>
            <a:off x="838202" y="2181605"/>
            <a:ext cx="5253337" cy="482523"/>
          </a:xfrm>
        </p:spPr>
        <p:txBody>
          <a:bodyPr/>
          <a:lstStyle>
            <a:lvl1pPr marL="0" indent="0">
              <a:buNone/>
              <a:defRPr sz="1100">
                <a:solidFill>
                  <a:schemeClr val="bg2"/>
                </a:solidFill>
              </a:defRPr>
            </a:lvl1pPr>
          </a:lstStyle>
          <a:p>
            <a:pPr lvl="0"/>
            <a:r>
              <a:rPr lang="en-US"/>
              <a:t>Job title info here</a:t>
            </a:r>
          </a:p>
          <a:p>
            <a:pPr lvl="0"/>
            <a:r>
              <a:rPr kumimoji="0" lang="en-US" sz="1100" u="none" strike="noStrike" kern="1200" cap="none" spc="0" normalizeH="0" baseline="0" noProof="0">
                <a:ln>
                  <a:noFill/>
                </a:ln>
                <a:solidFill>
                  <a:schemeClr val="bg2"/>
                </a:solidFill>
                <a:effectLst/>
                <a:uLnTx/>
                <a:uFillTx/>
                <a:latin typeface="Malgun Gothic" panose="020B0503020000020004" pitchFamily="34" charset="-127"/>
                <a:ea typeface="Malgun Gothic" panose="020B0503020000020004" pitchFamily="34" charset="-127"/>
                <a:cs typeface="Malgun Gothic Semilight" panose="020B0502040204020203" pitchFamily="34" charset="-128"/>
              </a:rPr>
              <a:t>Navigate360</a:t>
            </a:r>
            <a:endParaRPr lang="en-US"/>
          </a:p>
        </p:txBody>
      </p:sp>
      <p:sp>
        <p:nvSpPr>
          <p:cNvPr id="11" name="Text Placeholder 10">
            <a:extLst>
              <a:ext uri="{FF2B5EF4-FFF2-40B4-BE49-F238E27FC236}">
                <a16:creationId xmlns:a16="http://schemas.microsoft.com/office/drawing/2014/main" id="{B88597E3-E676-F21D-9D48-C98A0B2773DA}"/>
              </a:ext>
            </a:extLst>
          </p:cNvPr>
          <p:cNvSpPr>
            <a:spLocks noGrp="1"/>
          </p:cNvSpPr>
          <p:nvPr>
            <p:ph type="body" sz="quarter" idx="16" hasCustomPrompt="1"/>
          </p:nvPr>
        </p:nvSpPr>
        <p:spPr>
          <a:xfrm>
            <a:off x="838201" y="2963006"/>
            <a:ext cx="5253337" cy="2694383"/>
          </a:xfrm>
        </p:spPr>
        <p:txBody>
          <a:bodyPr/>
          <a:lstStyle>
            <a:lvl1pPr marL="285744" indent="-285744">
              <a:buClr>
                <a:schemeClr val="accent4"/>
              </a:buClr>
              <a:buFont typeface="Arial" panose="020B0604020202020204" pitchFamily="34" charset="0"/>
              <a:buChar char="•"/>
              <a:defRPr sz="1400">
                <a:solidFill>
                  <a:schemeClr val="bg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br>
              <a:rPr lang="en-US"/>
            </a:b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endParaRPr lang="en-US"/>
          </a:p>
          <a:p>
            <a:pPr lvl="0"/>
            <a:r>
              <a:rPr lang="en-US"/>
              <a:t>Ut </a:t>
            </a:r>
            <a:r>
              <a:rPr lang="en-US" err="1"/>
              <a:t>laoreet</a:t>
            </a:r>
            <a:r>
              <a:rPr lang="en-US"/>
              <a:t> dolore magna </a:t>
            </a:r>
            <a:r>
              <a:rPr lang="en-US" err="1"/>
              <a:t>aliquam</a:t>
            </a:r>
            <a:r>
              <a:rPr lang="en-US"/>
              <a:t> </a:t>
            </a:r>
            <a:r>
              <a:rPr lang="en-US" err="1"/>
              <a:t>erat</a:t>
            </a:r>
            <a:r>
              <a:rPr lang="en-US"/>
              <a:t> </a:t>
            </a:r>
            <a:r>
              <a:rPr lang="en-US" err="1"/>
              <a:t>volutpat</a:t>
            </a:r>
            <a:r>
              <a:rPr lang="en-US"/>
              <a:t>. </a:t>
            </a:r>
            <a:br>
              <a:rPr lang="en-US"/>
            </a:b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endParaRPr lang="en-US"/>
          </a:p>
          <a:p>
            <a:pPr lvl="0"/>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br>
              <a:rPr lang="en-US"/>
            </a:b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Duis autem vel </a:t>
            </a:r>
            <a:r>
              <a:rPr lang="en-US" err="1"/>
              <a:t>eum</a:t>
            </a:r>
            <a:r>
              <a:rPr lang="en-US"/>
              <a:t> </a:t>
            </a:r>
            <a:r>
              <a:rPr lang="en-US" err="1"/>
              <a:t>iriure</a:t>
            </a:r>
            <a:r>
              <a:rPr lang="en-US"/>
              <a:t> dolor in </a:t>
            </a:r>
            <a:r>
              <a:rPr lang="en-US" err="1"/>
              <a:t>hendrerit</a:t>
            </a:r>
            <a:endParaRPr lang="en-US"/>
          </a:p>
        </p:txBody>
      </p:sp>
      <p:sp>
        <p:nvSpPr>
          <p:cNvPr id="17" name="Picture Placeholder 16">
            <a:extLst>
              <a:ext uri="{FF2B5EF4-FFF2-40B4-BE49-F238E27FC236}">
                <a16:creationId xmlns:a16="http://schemas.microsoft.com/office/drawing/2014/main" id="{5F0529B0-653F-6871-5E39-3EAB674E70AE}"/>
              </a:ext>
            </a:extLst>
          </p:cNvPr>
          <p:cNvSpPr>
            <a:spLocks noGrp="1"/>
          </p:cNvSpPr>
          <p:nvPr>
            <p:ph type="pic" sz="quarter" idx="17" hasCustomPrompt="1"/>
          </p:nvPr>
        </p:nvSpPr>
        <p:spPr>
          <a:xfrm>
            <a:off x="7114709" y="1335070"/>
            <a:ext cx="3970479" cy="3970479"/>
          </a:xfrm>
          <a:custGeom>
            <a:avLst/>
            <a:gdLst>
              <a:gd name="connsiteX0" fmla="*/ 1985239 w 3970478"/>
              <a:gd name="connsiteY0" fmla="*/ 0 h 3970478"/>
              <a:gd name="connsiteX1" fmla="*/ 3970478 w 3970478"/>
              <a:gd name="connsiteY1" fmla="*/ 1985239 h 3970478"/>
              <a:gd name="connsiteX2" fmla="*/ 1985239 w 3970478"/>
              <a:gd name="connsiteY2" fmla="*/ 3970478 h 3970478"/>
              <a:gd name="connsiteX3" fmla="*/ 0 w 3970478"/>
              <a:gd name="connsiteY3" fmla="*/ 1985239 h 3970478"/>
              <a:gd name="connsiteX4" fmla="*/ 1985239 w 3970478"/>
              <a:gd name="connsiteY4" fmla="*/ 0 h 397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0478" h="3970478">
                <a:moveTo>
                  <a:pt x="1985239" y="0"/>
                </a:moveTo>
                <a:cubicBezTo>
                  <a:pt x="3081656" y="0"/>
                  <a:pt x="3970478" y="888822"/>
                  <a:pt x="3970478" y="1985239"/>
                </a:cubicBezTo>
                <a:cubicBezTo>
                  <a:pt x="3970478" y="3081656"/>
                  <a:pt x="3081656" y="3970478"/>
                  <a:pt x="1985239" y="3970478"/>
                </a:cubicBezTo>
                <a:cubicBezTo>
                  <a:pt x="888822" y="3970478"/>
                  <a:pt x="0" y="3081656"/>
                  <a:pt x="0" y="1985239"/>
                </a:cubicBezTo>
                <a:cubicBezTo>
                  <a:pt x="0" y="888822"/>
                  <a:pt x="888822" y="0"/>
                  <a:pt x="1985239"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F5A902BB-2814-CA5F-CDAA-E82253955E5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3" name="TextBox 2">
            <a:extLst>
              <a:ext uri="{FF2B5EF4-FFF2-40B4-BE49-F238E27FC236}">
                <a16:creationId xmlns:a16="http://schemas.microsoft.com/office/drawing/2014/main" id="{3199AE56-ADFE-221F-80D0-0E64A6EC1599}"/>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273565689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Guest Speaker">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6" name="Picture Placeholder 15">
            <a:extLst>
              <a:ext uri="{FF2B5EF4-FFF2-40B4-BE49-F238E27FC236}">
                <a16:creationId xmlns:a16="http://schemas.microsoft.com/office/drawing/2014/main" id="{BA4ED61C-866A-EDCA-A727-9205896D280F}"/>
              </a:ext>
            </a:extLst>
          </p:cNvPr>
          <p:cNvSpPr>
            <a:spLocks noGrp="1"/>
          </p:cNvSpPr>
          <p:nvPr>
            <p:ph type="pic" sz="quarter" idx="13" hasCustomPrompt="1"/>
          </p:nvPr>
        </p:nvSpPr>
        <p:spPr>
          <a:xfrm>
            <a:off x="6775085" y="1248410"/>
            <a:ext cx="3915083" cy="3886895"/>
          </a:xfrm>
          <a:custGeom>
            <a:avLst/>
            <a:gdLst>
              <a:gd name="connsiteX0" fmla="*/ 101292 w 3915083"/>
              <a:gd name="connsiteY0" fmla="*/ 0 h 3886895"/>
              <a:gd name="connsiteX1" fmla="*/ 3813791 w 3915083"/>
              <a:gd name="connsiteY1" fmla="*/ 0 h 3886895"/>
              <a:gd name="connsiteX2" fmla="*/ 3915083 w 3915083"/>
              <a:gd name="connsiteY2" fmla="*/ 101292 h 3886895"/>
              <a:gd name="connsiteX3" fmla="*/ 3915083 w 3915083"/>
              <a:gd name="connsiteY3" fmla="*/ 3785603 h 3886895"/>
              <a:gd name="connsiteX4" fmla="*/ 3813791 w 3915083"/>
              <a:gd name="connsiteY4" fmla="*/ 3886895 h 3886895"/>
              <a:gd name="connsiteX5" fmla="*/ 101292 w 3915083"/>
              <a:gd name="connsiteY5" fmla="*/ 3886895 h 3886895"/>
              <a:gd name="connsiteX6" fmla="*/ 0 w 3915083"/>
              <a:gd name="connsiteY6" fmla="*/ 3785603 h 3886895"/>
              <a:gd name="connsiteX7" fmla="*/ 0 w 3915083"/>
              <a:gd name="connsiteY7" fmla="*/ 101292 h 3886895"/>
              <a:gd name="connsiteX8" fmla="*/ 101292 w 3915083"/>
              <a:gd name="connsiteY8" fmla="*/ 0 h 3886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083" h="3886895">
                <a:moveTo>
                  <a:pt x="101292" y="0"/>
                </a:moveTo>
                <a:lnTo>
                  <a:pt x="3813791" y="0"/>
                </a:lnTo>
                <a:cubicBezTo>
                  <a:pt x="3869733" y="0"/>
                  <a:pt x="3915083" y="45350"/>
                  <a:pt x="3915083" y="101292"/>
                </a:cubicBezTo>
                <a:lnTo>
                  <a:pt x="3915083" y="3785603"/>
                </a:lnTo>
                <a:cubicBezTo>
                  <a:pt x="3915083" y="3841545"/>
                  <a:pt x="3869733" y="3886895"/>
                  <a:pt x="3813791" y="3886895"/>
                </a:cubicBezTo>
                <a:lnTo>
                  <a:pt x="101292" y="3886895"/>
                </a:lnTo>
                <a:cubicBezTo>
                  <a:pt x="45350" y="3886895"/>
                  <a:pt x="0" y="3841545"/>
                  <a:pt x="0" y="3785603"/>
                </a:cubicBezTo>
                <a:lnTo>
                  <a:pt x="0" y="101292"/>
                </a:lnTo>
                <a:cubicBezTo>
                  <a:pt x="0" y="45350"/>
                  <a:pt x="45350" y="0"/>
                  <a:pt x="101292"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TODAY’S GUEST</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5" y="1725508"/>
            <a:ext cx="4671751"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6" y="3186889"/>
            <a:ext cx="4671749"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6" y="2532675"/>
            <a:ext cx="4700845" cy="578643"/>
          </a:xfrm>
        </p:spPr>
        <p:txBody>
          <a:bodyPr/>
          <a:lstStyle>
            <a:lvl1pPr marL="0" indent="0">
              <a:buNone/>
              <a:defRPr sz="1100"/>
            </a:lvl1pPr>
          </a:lstStyle>
          <a:p>
            <a:pPr lvl="0"/>
            <a:r>
              <a:rPr lang="en-US"/>
              <a:t>Job Title</a:t>
            </a:r>
          </a:p>
          <a:p>
            <a:pPr lvl="0"/>
            <a:r>
              <a:rPr lang="en-US"/>
              <a:t>City Name, Company</a:t>
            </a:r>
          </a:p>
        </p:txBody>
      </p:sp>
      <p:sp>
        <p:nvSpPr>
          <p:cNvPr id="3" name="TextBox 2">
            <a:extLst>
              <a:ext uri="{FF2B5EF4-FFF2-40B4-BE49-F238E27FC236}">
                <a16:creationId xmlns:a16="http://schemas.microsoft.com/office/drawing/2014/main" id="{75328252-A607-78B9-1416-3173CAB13FDA}"/>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6BE03E53-4653-11E4-8359-ECE22CD4C17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64352862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1 Column">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2" y="2195356"/>
            <a:ext cx="10515599"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6" name="Text Placeholder 5">
            <a:extLst>
              <a:ext uri="{FF2B5EF4-FFF2-40B4-BE49-F238E27FC236}">
                <a16:creationId xmlns:a16="http://schemas.microsoft.com/office/drawing/2014/main" id="{60D79833-C186-8214-0C16-AA9FEB5A3C7C}"/>
              </a:ext>
            </a:extLst>
          </p:cNvPr>
          <p:cNvSpPr>
            <a:spLocks noGrp="1"/>
          </p:cNvSpPr>
          <p:nvPr>
            <p:ph type="body" sz="quarter" idx="17" hasCustomPrompt="1"/>
          </p:nvPr>
        </p:nvSpPr>
        <p:spPr>
          <a:xfrm>
            <a:off x="838200" y="2616202"/>
            <a:ext cx="10515600" cy="3141663"/>
          </a:xfrm>
        </p:spPr>
        <p:txBody>
          <a:bodyPr/>
          <a:lstStyle>
            <a:lvl1pPr marL="0" indent="0">
              <a:buNone/>
              <a:defRPr/>
            </a:lvl1pPr>
          </a:lstStyle>
          <a:p>
            <a:pPr lvl="0"/>
            <a:r>
              <a:rPr lang="en-US"/>
              <a:t>Lorem ipsum odor </a:t>
            </a:r>
            <a:r>
              <a:rPr lang="en-US" err="1"/>
              <a:t>amet</a:t>
            </a:r>
            <a:r>
              <a:rPr lang="en-US"/>
              <a:t>, </a:t>
            </a:r>
            <a:r>
              <a:rPr lang="en-US" err="1"/>
              <a:t>consectetuer</a:t>
            </a:r>
            <a:r>
              <a:rPr lang="en-US"/>
              <a:t> </a:t>
            </a:r>
            <a:r>
              <a:rPr lang="en-US" err="1"/>
              <a:t>adipiscing</a:t>
            </a:r>
            <a:r>
              <a:rPr lang="en-US"/>
              <a:t> </a:t>
            </a:r>
            <a:r>
              <a:rPr lang="en-US" err="1"/>
              <a:t>elit</a:t>
            </a:r>
            <a:r>
              <a:rPr lang="en-US"/>
              <a:t>. </a:t>
            </a:r>
            <a:r>
              <a:rPr lang="en-US" err="1"/>
              <a:t>Rutrum</a:t>
            </a:r>
            <a:r>
              <a:rPr lang="en-US"/>
              <a:t> </a:t>
            </a:r>
            <a:r>
              <a:rPr lang="en-US" err="1"/>
              <a:t>aliquam</a:t>
            </a:r>
            <a:r>
              <a:rPr lang="en-US"/>
              <a:t> </a:t>
            </a:r>
            <a:r>
              <a:rPr lang="en-US" err="1"/>
              <a:t>sollicitudin</a:t>
            </a:r>
            <a:r>
              <a:rPr lang="en-US"/>
              <a:t> </a:t>
            </a:r>
            <a:r>
              <a:rPr lang="en-US" err="1"/>
              <a:t>commodo</a:t>
            </a:r>
            <a:r>
              <a:rPr lang="en-US"/>
              <a:t> id </a:t>
            </a:r>
            <a:r>
              <a:rPr lang="en-US" err="1"/>
              <a:t>dapibus</a:t>
            </a:r>
            <a:r>
              <a:rPr lang="en-US"/>
              <a:t> </a:t>
            </a:r>
            <a:r>
              <a:rPr lang="en-US" err="1"/>
              <a:t>rutrum</a:t>
            </a:r>
            <a:r>
              <a:rPr lang="en-US"/>
              <a:t>. Magna </a:t>
            </a:r>
            <a:r>
              <a:rPr lang="en-US" err="1"/>
              <a:t>vulputate</a:t>
            </a:r>
            <a:r>
              <a:rPr lang="en-US"/>
              <a:t> </a:t>
            </a:r>
            <a:r>
              <a:rPr lang="en-US" err="1"/>
              <a:t>donec</a:t>
            </a:r>
            <a:r>
              <a:rPr lang="en-US"/>
              <a:t> </a:t>
            </a:r>
            <a:r>
              <a:rPr lang="en-US" err="1"/>
              <a:t>arcu</a:t>
            </a:r>
            <a:r>
              <a:rPr lang="en-US"/>
              <a:t> </a:t>
            </a:r>
            <a:r>
              <a:rPr lang="en-US" err="1"/>
              <a:t>ridiculus</a:t>
            </a:r>
            <a:r>
              <a:rPr lang="en-US"/>
              <a:t> </a:t>
            </a:r>
            <a:r>
              <a:rPr lang="en-US" err="1"/>
              <a:t>cubilia</a:t>
            </a:r>
            <a:r>
              <a:rPr lang="en-US"/>
              <a:t> </a:t>
            </a:r>
            <a:r>
              <a:rPr lang="en-US" err="1"/>
              <a:t>consequat</a:t>
            </a:r>
            <a:r>
              <a:rPr lang="en-US"/>
              <a:t> </a:t>
            </a:r>
            <a:r>
              <a:rPr lang="en-US" err="1"/>
              <a:t>egestas</a:t>
            </a:r>
            <a:r>
              <a:rPr lang="en-US"/>
              <a:t> </a:t>
            </a:r>
            <a:r>
              <a:rPr lang="en-US" err="1"/>
              <a:t>elementum</a:t>
            </a:r>
            <a:r>
              <a:rPr lang="en-US"/>
              <a:t> </a:t>
            </a:r>
            <a:r>
              <a:rPr lang="en-US" err="1"/>
              <a:t>quam</a:t>
            </a:r>
            <a:r>
              <a:rPr lang="en-US"/>
              <a:t>. Fringilla in integer integer </a:t>
            </a:r>
            <a:r>
              <a:rPr lang="en-US" err="1"/>
              <a:t>facilisi</a:t>
            </a:r>
            <a:r>
              <a:rPr lang="en-US"/>
              <a:t> </a:t>
            </a:r>
            <a:r>
              <a:rPr lang="en-US" err="1"/>
              <a:t>platea</a:t>
            </a:r>
            <a:r>
              <a:rPr lang="en-US"/>
              <a:t>. </a:t>
            </a:r>
            <a:r>
              <a:rPr lang="en-US" err="1"/>
              <a:t>Primis</a:t>
            </a:r>
            <a:r>
              <a:rPr lang="en-US"/>
              <a:t> </a:t>
            </a:r>
            <a:r>
              <a:rPr lang="en-US" err="1"/>
              <a:t>natoque</a:t>
            </a:r>
            <a:r>
              <a:rPr lang="en-US"/>
              <a:t> </a:t>
            </a:r>
            <a:r>
              <a:rPr lang="en-US" err="1"/>
              <a:t>aenean</a:t>
            </a:r>
            <a:r>
              <a:rPr lang="en-US"/>
              <a:t> non </a:t>
            </a:r>
            <a:r>
              <a:rPr lang="en-US" err="1"/>
              <a:t>urna</a:t>
            </a:r>
            <a:r>
              <a:rPr lang="en-US"/>
              <a:t> </a:t>
            </a:r>
            <a:r>
              <a:rPr lang="en-US" err="1"/>
              <a:t>aenean</a:t>
            </a:r>
            <a:r>
              <a:rPr lang="en-US"/>
              <a:t> </a:t>
            </a:r>
            <a:r>
              <a:rPr lang="en-US" err="1"/>
              <a:t>adipiscing</a:t>
            </a:r>
            <a:r>
              <a:rPr lang="en-US"/>
              <a:t> </a:t>
            </a:r>
            <a:r>
              <a:rPr lang="en-US" err="1"/>
              <a:t>posuere</a:t>
            </a:r>
            <a:r>
              <a:rPr lang="en-US"/>
              <a:t> </a:t>
            </a:r>
            <a:r>
              <a:rPr lang="en-US" err="1"/>
              <a:t>tincidunt</a:t>
            </a:r>
            <a:r>
              <a:rPr lang="en-US"/>
              <a:t>. </a:t>
            </a:r>
            <a:r>
              <a:rPr lang="en-US" err="1"/>
              <a:t>Sodales</a:t>
            </a:r>
            <a:r>
              <a:rPr lang="en-US"/>
              <a:t> </a:t>
            </a:r>
            <a:r>
              <a:rPr lang="en-US" err="1"/>
              <a:t>quis</a:t>
            </a:r>
            <a:r>
              <a:rPr lang="en-US"/>
              <a:t> curae </a:t>
            </a:r>
            <a:r>
              <a:rPr lang="en-US" err="1"/>
              <a:t>finibus</a:t>
            </a:r>
            <a:r>
              <a:rPr lang="en-US"/>
              <a:t> sit </a:t>
            </a:r>
            <a:r>
              <a:rPr lang="en-US" err="1"/>
              <a:t>condimentum</a:t>
            </a:r>
            <a:r>
              <a:rPr lang="en-US"/>
              <a:t> </a:t>
            </a:r>
            <a:r>
              <a:rPr lang="en-US" err="1"/>
              <a:t>quisque</a:t>
            </a:r>
            <a:r>
              <a:rPr lang="en-US"/>
              <a:t>. </a:t>
            </a:r>
            <a:r>
              <a:rPr lang="en-US" err="1"/>
              <a:t>Inceptos</a:t>
            </a:r>
            <a:r>
              <a:rPr lang="en-US"/>
              <a:t> </a:t>
            </a:r>
            <a:r>
              <a:rPr lang="en-US" err="1"/>
              <a:t>sagittis</a:t>
            </a:r>
            <a:r>
              <a:rPr lang="en-US"/>
              <a:t> </a:t>
            </a:r>
            <a:r>
              <a:rPr lang="en-US" err="1"/>
              <a:t>nibh</a:t>
            </a:r>
            <a:r>
              <a:rPr lang="en-US"/>
              <a:t> </a:t>
            </a:r>
            <a:r>
              <a:rPr lang="en-US" err="1"/>
              <a:t>accumsan</a:t>
            </a:r>
            <a:r>
              <a:rPr lang="en-US"/>
              <a:t> </a:t>
            </a:r>
            <a:r>
              <a:rPr lang="en-US" err="1"/>
              <a:t>mollis</a:t>
            </a:r>
            <a:r>
              <a:rPr lang="en-US"/>
              <a:t> ipsum sit ac </a:t>
            </a:r>
            <a:r>
              <a:rPr lang="en-US" err="1"/>
              <a:t>netus</a:t>
            </a:r>
            <a:r>
              <a:rPr lang="en-US"/>
              <a:t>.</a:t>
            </a:r>
          </a:p>
          <a:p>
            <a:pPr lvl="0"/>
            <a:endParaRPr lang="en-US"/>
          </a:p>
          <a:p>
            <a:pPr lvl="0"/>
            <a:r>
              <a:rPr lang="en-US" err="1"/>
              <a:t>Consectetur</a:t>
            </a:r>
            <a:r>
              <a:rPr lang="en-US"/>
              <a:t> </a:t>
            </a:r>
            <a:r>
              <a:rPr lang="en-US" err="1"/>
              <a:t>scelerisque</a:t>
            </a:r>
            <a:r>
              <a:rPr lang="en-US"/>
              <a:t> </a:t>
            </a:r>
            <a:r>
              <a:rPr lang="en-US" err="1"/>
              <a:t>aliquam</a:t>
            </a:r>
            <a:r>
              <a:rPr lang="en-US"/>
              <a:t> </a:t>
            </a:r>
            <a:r>
              <a:rPr lang="en-US" err="1"/>
              <a:t>felis</a:t>
            </a:r>
            <a:r>
              <a:rPr lang="en-US"/>
              <a:t> cursus </a:t>
            </a:r>
            <a:r>
              <a:rPr lang="en-US" err="1"/>
              <a:t>fringilla</a:t>
            </a:r>
            <a:r>
              <a:rPr lang="en-US"/>
              <a:t> </a:t>
            </a:r>
            <a:r>
              <a:rPr lang="en-US" err="1"/>
              <a:t>cubilia</a:t>
            </a:r>
            <a:r>
              <a:rPr lang="en-US"/>
              <a:t> eros? </a:t>
            </a:r>
            <a:r>
              <a:rPr lang="en-US" err="1"/>
              <a:t>Nibh</a:t>
            </a:r>
            <a:r>
              <a:rPr lang="en-US"/>
              <a:t> lacinia auctor </a:t>
            </a:r>
            <a:r>
              <a:rPr lang="en-US" err="1"/>
              <a:t>etiam</a:t>
            </a:r>
            <a:r>
              <a:rPr lang="en-US"/>
              <a:t> magna sem. </a:t>
            </a:r>
            <a:r>
              <a:rPr lang="en-US" err="1"/>
              <a:t>Habitasse</a:t>
            </a:r>
            <a:r>
              <a:rPr lang="en-US"/>
              <a:t> </a:t>
            </a:r>
            <a:r>
              <a:rPr lang="en-US" err="1"/>
              <a:t>feugiat</a:t>
            </a:r>
            <a:r>
              <a:rPr lang="en-US"/>
              <a:t> </a:t>
            </a:r>
            <a:r>
              <a:rPr lang="en-US" err="1"/>
              <a:t>vulputate</a:t>
            </a:r>
            <a:r>
              <a:rPr lang="en-US"/>
              <a:t> </a:t>
            </a:r>
            <a:r>
              <a:rPr lang="en-US" err="1"/>
              <a:t>donec</a:t>
            </a:r>
            <a:r>
              <a:rPr lang="en-US"/>
              <a:t> </a:t>
            </a:r>
            <a:r>
              <a:rPr lang="en-US" err="1"/>
              <a:t>felis</a:t>
            </a:r>
            <a:r>
              <a:rPr lang="en-US"/>
              <a:t> </a:t>
            </a:r>
            <a:r>
              <a:rPr lang="en-US" err="1"/>
              <a:t>tortor</a:t>
            </a:r>
            <a:r>
              <a:rPr lang="en-US"/>
              <a:t> ac. </a:t>
            </a:r>
            <a:r>
              <a:rPr lang="en-US" err="1"/>
              <a:t>Malesuada</a:t>
            </a:r>
            <a:r>
              <a:rPr lang="en-US"/>
              <a:t> </a:t>
            </a:r>
            <a:r>
              <a:rPr lang="en-US" err="1"/>
              <a:t>commodo</a:t>
            </a:r>
            <a:r>
              <a:rPr lang="en-US"/>
              <a:t> </a:t>
            </a:r>
            <a:r>
              <a:rPr lang="en-US" err="1"/>
              <a:t>maecenas</a:t>
            </a:r>
            <a:r>
              <a:rPr lang="en-US"/>
              <a:t>, </a:t>
            </a:r>
            <a:r>
              <a:rPr lang="en-US" err="1"/>
              <a:t>quisque</a:t>
            </a:r>
            <a:r>
              <a:rPr lang="en-US"/>
              <a:t> </a:t>
            </a:r>
            <a:r>
              <a:rPr lang="en-US" err="1"/>
              <a:t>iaculis</a:t>
            </a:r>
            <a:r>
              <a:rPr lang="en-US"/>
              <a:t> </a:t>
            </a:r>
            <a:r>
              <a:rPr lang="en-US" err="1"/>
              <a:t>eleifend</a:t>
            </a:r>
            <a:r>
              <a:rPr lang="en-US"/>
              <a:t> mus. Justo </a:t>
            </a:r>
            <a:r>
              <a:rPr lang="en-US" err="1"/>
              <a:t>ornare</a:t>
            </a:r>
            <a:r>
              <a:rPr lang="en-US"/>
              <a:t> </a:t>
            </a:r>
            <a:r>
              <a:rPr lang="en-US" err="1"/>
              <a:t>adipiscing</a:t>
            </a:r>
            <a:r>
              <a:rPr lang="en-US"/>
              <a:t> </a:t>
            </a:r>
            <a:r>
              <a:rPr lang="en-US" err="1"/>
              <a:t>mus</a:t>
            </a:r>
            <a:r>
              <a:rPr lang="en-US"/>
              <a:t>; </a:t>
            </a:r>
            <a:r>
              <a:rPr lang="en-US" err="1"/>
              <a:t>ultricies</a:t>
            </a:r>
            <a:r>
              <a:rPr lang="en-US"/>
              <a:t> </a:t>
            </a:r>
            <a:r>
              <a:rPr lang="en-US" err="1"/>
              <a:t>platea</a:t>
            </a:r>
            <a:r>
              <a:rPr lang="en-US"/>
              <a:t> </a:t>
            </a:r>
            <a:r>
              <a:rPr lang="en-US" err="1"/>
              <a:t>dignissim</a:t>
            </a:r>
            <a:r>
              <a:rPr lang="en-US"/>
              <a:t>. </a:t>
            </a:r>
            <a:r>
              <a:rPr lang="en-US" err="1"/>
              <a:t>Aptent</a:t>
            </a:r>
            <a:r>
              <a:rPr lang="en-US"/>
              <a:t> </a:t>
            </a:r>
            <a:r>
              <a:rPr lang="en-US" err="1"/>
              <a:t>arcu</a:t>
            </a:r>
            <a:r>
              <a:rPr lang="en-US"/>
              <a:t> </a:t>
            </a:r>
            <a:r>
              <a:rPr lang="en-US" err="1"/>
              <a:t>justo</a:t>
            </a:r>
            <a:r>
              <a:rPr lang="en-US"/>
              <a:t> </a:t>
            </a:r>
            <a:r>
              <a:rPr lang="en-US" err="1"/>
              <a:t>cras</a:t>
            </a:r>
            <a:r>
              <a:rPr lang="en-US"/>
              <a:t> </a:t>
            </a:r>
            <a:r>
              <a:rPr lang="en-US" err="1"/>
              <a:t>condimentum</a:t>
            </a:r>
            <a:r>
              <a:rPr lang="en-US"/>
              <a:t> libero </a:t>
            </a:r>
            <a:r>
              <a:rPr lang="en-US" err="1"/>
              <a:t>lectus</a:t>
            </a:r>
            <a:r>
              <a:rPr lang="en-US"/>
              <a:t> </a:t>
            </a:r>
            <a:r>
              <a:rPr lang="en-US" err="1"/>
              <a:t>sapien</a:t>
            </a:r>
            <a:r>
              <a:rPr lang="en-US"/>
              <a:t> </a:t>
            </a:r>
            <a:r>
              <a:rPr lang="en-US" err="1"/>
              <a:t>dapibus</a:t>
            </a:r>
            <a:r>
              <a:rPr lang="en-US"/>
              <a:t>. Semper </a:t>
            </a:r>
            <a:r>
              <a:rPr lang="en-US" err="1"/>
              <a:t>vehicula</a:t>
            </a:r>
            <a:r>
              <a:rPr lang="en-US"/>
              <a:t> </a:t>
            </a:r>
            <a:r>
              <a:rPr lang="en-US" err="1"/>
              <a:t>litora</a:t>
            </a:r>
            <a:r>
              <a:rPr lang="en-US"/>
              <a:t> id </a:t>
            </a:r>
            <a:r>
              <a:rPr lang="en-US" err="1"/>
              <a:t>penatibus</a:t>
            </a:r>
            <a:r>
              <a:rPr lang="en-US"/>
              <a:t> sed </a:t>
            </a:r>
            <a:r>
              <a:rPr lang="en-US" err="1"/>
              <a:t>massa</a:t>
            </a:r>
            <a:r>
              <a:rPr lang="en-US"/>
              <a:t> pharetra </a:t>
            </a:r>
            <a:r>
              <a:rPr lang="en-US" err="1"/>
              <a:t>leo</a:t>
            </a:r>
            <a:r>
              <a:rPr lang="en-US"/>
              <a:t>.</a:t>
            </a:r>
          </a:p>
        </p:txBody>
      </p:sp>
    </p:spTree>
    <p:extLst>
      <p:ext uri="{BB962C8B-B14F-4D97-AF65-F5344CB8AC3E}">
        <p14:creationId xmlns:p14="http://schemas.microsoft.com/office/powerpoint/2010/main" val="213318100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37418563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3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A3AEA86D-6996-F564-75C7-5C12FA7560FA}"/>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9" name="Text Placeholder 9">
            <a:extLst>
              <a:ext uri="{FF2B5EF4-FFF2-40B4-BE49-F238E27FC236}">
                <a16:creationId xmlns:a16="http://schemas.microsoft.com/office/drawing/2014/main" id="{AA560AFB-82BD-0A13-E525-F6B0E3C9018B}"/>
              </a:ext>
            </a:extLst>
          </p:cNvPr>
          <p:cNvSpPr>
            <a:spLocks noGrp="1"/>
          </p:cNvSpPr>
          <p:nvPr>
            <p:ph type="body" sz="quarter" idx="17"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2" name="Text Placeholder 9">
            <a:extLst>
              <a:ext uri="{FF2B5EF4-FFF2-40B4-BE49-F238E27FC236}">
                <a16:creationId xmlns:a16="http://schemas.microsoft.com/office/drawing/2014/main" id="{061A5C5F-4556-B07B-1B2F-1EF233FDFC11}"/>
              </a:ext>
            </a:extLst>
          </p:cNvPr>
          <p:cNvSpPr>
            <a:spLocks noGrp="1"/>
          </p:cNvSpPr>
          <p:nvPr>
            <p:ph type="body" sz="quarter" idx="18"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7" name="TextBox 6">
            <a:extLst>
              <a:ext uri="{FF2B5EF4-FFF2-40B4-BE49-F238E27FC236}">
                <a16:creationId xmlns:a16="http://schemas.microsoft.com/office/drawing/2014/main" id="{5D2F3F5F-487B-40CD-3FBD-BE6DC2CC827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8" name="TextBox 7">
            <a:extLst>
              <a:ext uri="{FF2B5EF4-FFF2-40B4-BE49-F238E27FC236}">
                <a16:creationId xmlns:a16="http://schemas.microsoft.com/office/drawing/2014/main" id="{D647B1B0-EF00-CB51-DB8E-0349F8FAF99D}"/>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88293438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Callout Righ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a:off x="666656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719703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Tree>
    <p:extLst>
      <p:ext uri="{BB962C8B-B14F-4D97-AF65-F5344CB8AC3E}">
        <p14:creationId xmlns:p14="http://schemas.microsoft.com/office/powerpoint/2010/main" val="315926744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Callout Righ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a:off x="811944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864991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5" name="Text Placeholder 13">
            <a:extLst>
              <a:ext uri="{FF2B5EF4-FFF2-40B4-BE49-F238E27FC236}">
                <a16:creationId xmlns:a16="http://schemas.microsoft.com/office/drawing/2014/main" id="{40CFCF1A-9ED7-84A7-DC82-3F5CE927BA9E}"/>
              </a:ext>
            </a:extLst>
          </p:cNvPr>
          <p:cNvSpPr>
            <a:spLocks noGrp="1"/>
          </p:cNvSpPr>
          <p:nvPr>
            <p:ph type="body" sz="quarter" idx="15" hasCustomPrompt="1"/>
          </p:nvPr>
        </p:nvSpPr>
        <p:spPr>
          <a:xfrm>
            <a:off x="838202" y="2195356"/>
            <a:ext cx="687531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14823578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Callout Left 01">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p:txBody>
      </p:sp>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6" name="Content Placeholder 15">
            <a:extLst>
              <a:ext uri="{FF2B5EF4-FFF2-40B4-BE49-F238E27FC236}">
                <a16:creationId xmlns:a16="http://schemas.microsoft.com/office/drawing/2014/main" id="{82042D27-BC61-5027-5D26-A14A78A928A2}"/>
              </a:ext>
            </a:extLst>
          </p:cNvPr>
          <p:cNvSpPr>
            <a:spLocks noGrp="1"/>
          </p:cNvSpPr>
          <p:nvPr>
            <p:ph sz="quarter" idx="18" hasCustomPrompt="1"/>
          </p:nvPr>
        </p:nvSpPr>
        <p:spPr>
          <a:xfrm flipH="1">
            <a:off x="1609" y="3756016"/>
            <a:ext cx="5525433" cy="1492195"/>
          </a:xfrm>
          <a:custGeom>
            <a:avLst/>
            <a:gdLst>
              <a:gd name="connsiteX0" fmla="*/ 744679 w 5525433"/>
              <a:gd name="connsiteY0" fmla="*/ 0 h 1492195"/>
              <a:gd name="connsiteX1" fmla="*/ 5525433 w 5525433"/>
              <a:gd name="connsiteY1" fmla="*/ 0 h 1492195"/>
              <a:gd name="connsiteX2" fmla="*/ 5525433 w 5525433"/>
              <a:gd name="connsiteY2" fmla="*/ 1492195 h 1492195"/>
              <a:gd name="connsiteX3" fmla="*/ 744679 w 5525433"/>
              <a:gd name="connsiteY3" fmla="*/ 1492195 h 1492195"/>
              <a:gd name="connsiteX4" fmla="*/ 0 w 5525433"/>
              <a:gd name="connsiteY4" fmla="*/ 747516 h 1492195"/>
              <a:gd name="connsiteX5" fmla="*/ 0 w 5525433"/>
              <a:gd name="connsiteY5" fmla="*/ 744680 h 1492195"/>
              <a:gd name="connsiteX6" fmla="*/ 744679 w 552543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5433" h="1492195">
                <a:moveTo>
                  <a:pt x="744679" y="0"/>
                </a:moveTo>
                <a:lnTo>
                  <a:pt x="5525433" y="0"/>
                </a:lnTo>
                <a:lnTo>
                  <a:pt x="552543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3" y="3756015"/>
            <a:ext cx="4156769"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big stats.</a:t>
            </a:r>
          </a:p>
        </p:txBody>
      </p:sp>
      <p:sp>
        <p:nvSpPr>
          <p:cNvPr id="4" name="Text Placeholder 9">
            <a:extLst>
              <a:ext uri="{FF2B5EF4-FFF2-40B4-BE49-F238E27FC236}">
                <a16:creationId xmlns:a16="http://schemas.microsoft.com/office/drawing/2014/main" id="{44683B97-384B-E01D-A1F1-93F2D285570A}"/>
              </a:ext>
            </a:extLst>
          </p:cNvPr>
          <p:cNvSpPr>
            <a:spLocks noGrp="1"/>
          </p:cNvSpPr>
          <p:nvPr>
            <p:ph type="body" sz="quarter" idx="19"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Tree>
    <p:extLst>
      <p:ext uri="{BB962C8B-B14F-4D97-AF65-F5344CB8AC3E}">
        <p14:creationId xmlns:p14="http://schemas.microsoft.com/office/powerpoint/2010/main" val="297895813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Callout Left 02">
    <p:bg>
      <p:bgPr>
        <a:solidFill>
          <a:srgbClr val="F5F8FC"/>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5FC8939-4FFB-B25E-0637-138C375D1703}"/>
              </a:ext>
            </a:extLst>
          </p:cNvPr>
          <p:cNvSpPr>
            <a:spLocks noGrp="1"/>
          </p:cNvSpPr>
          <p:nvPr>
            <p:ph sz="quarter" idx="18" hasCustomPrompt="1"/>
          </p:nvPr>
        </p:nvSpPr>
        <p:spPr>
          <a:xfrm flipH="1">
            <a:off x="1609" y="3756016"/>
            <a:ext cx="4072553" cy="1492195"/>
          </a:xfrm>
          <a:custGeom>
            <a:avLst/>
            <a:gdLst>
              <a:gd name="connsiteX0" fmla="*/ 744679 w 4072553"/>
              <a:gd name="connsiteY0" fmla="*/ 0 h 1492195"/>
              <a:gd name="connsiteX1" fmla="*/ 4072553 w 4072553"/>
              <a:gd name="connsiteY1" fmla="*/ 0 h 1492195"/>
              <a:gd name="connsiteX2" fmla="*/ 4072553 w 4072553"/>
              <a:gd name="connsiteY2" fmla="*/ 1492195 h 1492195"/>
              <a:gd name="connsiteX3" fmla="*/ 744679 w 4072553"/>
              <a:gd name="connsiteY3" fmla="*/ 1492195 h 1492195"/>
              <a:gd name="connsiteX4" fmla="*/ 0 w 4072553"/>
              <a:gd name="connsiteY4" fmla="*/ 747516 h 1492195"/>
              <a:gd name="connsiteX5" fmla="*/ 0 w 4072553"/>
              <a:gd name="connsiteY5" fmla="*/ 744680 h 1492195"/>
              <a:gd name="connsiteX6" fmla="*/ 744679 w 4072553"/>
              <a:gd name="connsiteY6" fmla="*/ 0 h 1492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2553" h="1492195">
                <a:moveTo>
                  <a:pt x="744679" y="0"/>
                </a:moveTo>
                <a:lnTo>
                  <a:pt x="4072553" y="0"/>
                </a:lnTo>
                <a:lnTo>
                  <a:pt x="4072553" y="1492195"/>
                </a:lnTo>
                <a:lnTo>
                  <a:pt x="744679" y="1492195"/>
                </a:lnTo>
                <a:cubicBezTo>
                  <a:pt x="333404" y="1492195"/>
                  <a:pt x="0" y="1158791"/>
                  <a:pt x="0" y="747516"/>
                </a:cubicBezTo>
                <a:lnTo>
                  <a:pt x="0" y="744680"/>
                </a:lnTo>
                <a:cubicBezTo>
                  <a:pt x="0" y="333405"/>
                  <a:pt x="333404" y="0"/>
                  <a:pt x="744679" y="0"/>
                </a:cubicBezTo>
                <a:close/>
              </a:path>
            </a:pathLst>
          </a:custGeom>
          <a:solidFill>
            <a:srgbClr val="D4F6F4"/>
          </a:solidFill>
          <a:ln>
            <a:noFill/>
          </a:ln>
        </p:spPr>
        <p:txBody>
          <a:bodyPr wrap="square">
            <a:noAutofit/>
          </a:bodyPr>
          <a:lstStyle>
            <a:lvl1pPr marL="0" indent="0">
              <a:buNone/>
              <a:defRPr/>
            </a:lvl1pPr>
          </a:lstStyle>
          <a:p>
            <a:pPr lvl="0"/>
            <a:r>
              <a:rPr lang="en-US"/>
              <a:t> </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TextBox 6">
            <a:extLst>
              <a:ext uri="{FF2B5EF4-FFF2-40B4-BE49-F238E27FC236}">
                <a16:creationId xmlns:a16="http://schemas.microsoft.com/office/drawing/2014/main" id="{43836538-2BF1-6063-2F59-123730D6181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9" name="TextBox 8">
            <a:extLst>
              <a:ext uri="{FF2B5EF4-FFF2-40B4-BE49-F238E27FC236}">
                <a16:creationId xmlns:a16="http://schemas.microsoft.com/office/drawing/2014/main" id="{3DF40DE5-40E7-2405-A90E-D818DDDA388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
        <p:nvSpPr>
          <p:cNvPr id="12" name="Text Placeholder 11">
            <a:extLst>
              <a:ext uri="{FF2B5EF4-FFF2-40B4-BE49-F238E27FC236}">
                <a16:creationId xmlns:a16="http://schemas.microsoft.com/office/drawing/2014/main" id="{8BD4D90A-2F13-638F-AF0D-53B8C0DF3325}"/>
              </a:ext>
            </a:extLst>
          </p:cNvPr>
          <p:cNvSpPr>
            <a:spLocks noGrp="1"/>
          </p:cNvSpPr>
          <p:nvPr>
            <p:ph type="body" sz="quarter" idx="17" hasCustomPrompt="1"/>
          </p:nvPr>
        </p:nvSpPr>
        <p:spPr>
          <a:xfrm>
            <a:off x="532072" y="3756015"/>
            <a:ext cx="2703888" cy="1492195"/>
          </a:xfrm>
        </p:spPr>
        <p:txBody>
          <a:bodyPr anchor="ctr"/>
          <a:lstStyle>
            <a:lvl1pPr marL="0" indent="0" algn="ctr">
              <a:lnSpc>
                <a:spcPct val="100000"/>
              </a:lnSpc>
              <a:buNone/>
              <a:defRPr b="0" i="0">
                <a:solidFill>
                  <a:schemeClr val="tx1"/>
                </a:solidFill>
                <a:latin typeface="Rockwell" panose="02060603020205020403" pitchFamily="18" charset="77"/>
              </a:defRPr>
            </a:lvl1pPr>
          </a:lstStyle>
          <a:p>
            <a:pPr lvl="0"/>
            <a:r>
              <a:rPr lang="en-US"/>
              <a:t>Overarching key takeaway for this page. May include some </a:t>
            </a:r>
            <a:br>
              <a:rPr lang="en-US"/>
            </a:br>
            <a:r>
              <a:rPr lang="en-US"/>
              <a:t>big stats.</a:t>
            </a:r>
          </a:p>
        </p:txBody>
      </p:sp>
      <p:sp>
        <p:nvSpPr>
          <p:cNvPr id="4" name="Text Placeholder 9">
            <a:extLst>
              <a:ext uri="{FF2B5EF4-FFF2-40B4-BE49-F238E27FC236}">
                <a16:creationId xmlns:a16="http://schemas.microsoft.com/office/drawing/2014/main" id="{8BB23961-E044-F92B-58D1-FD2E46911E48}"/>
              </a:ext>
            </a:extLst>
          </p:cNvPr>
          <p:cNvSpPr>
            <a:spLocks noGrp="1"/>
          </p:cNvSpPr>
          <p:nvPr>
            <p:ph type="body" sz="quarter" idx="16" hasCustomPrompt="1"/>
          </p:nvPr>
        </p:nvSpPr>
        <p:spPr>
          <a:xfrm>
            <a:off x="838202" y="2616202"/>
            <a:ext cx="3235036" cy="812799"/>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a:t>
            </a:r>
          </a:p>
        </p:txBody>
      </p:sp>
      <p:sp>
        <p:nvSpPr>
          <p:cNvPr id="11" name="Text Placeholder 9">
            <a:extLst>
              <a:ext uri="{FF2B5EF4-FFF2-40B4-BE49-F238E27FC236}">
                <a16:creationId xmlns:a16="http://schemas.microsoft.com/office/drawing/2014/main" id="{2A1788BE-5A6F-E963-9BB7-86E4AB2C264D}"/>
              </a:ext>
            </a:extLst>
          </p:cNvPr>
          <p:cNvSpPr>
            <a:spLocks noGrp="1"/>
          </p:cNvSpPr>
          <p:nvPr>
            <p:ph type="body" sz="quarter" idx="20" hasCustomPrompt="1"/>
          </p:nvPr>
        </p:nvSpPr>
        <p:spPr>
          <a:xfrm>
            <a:off x="4478483"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
        <p:nvSpPr>
          <p:cNvPr id="10" name="Text Placeholder 13">
            <a:extLst>
              <a:ext uri="{FF2B5EF4-FFF2-40B4-BE49-F238E27FC236}">
                <a16:creationId xmlns:a16="http://schemas.microsoft.com/office/drawing/2014/main" id="{21D24FB7-CF38-5F0B-4ED1-75A43CDE42E2}"/>
              </a:ext>
            </a:extLst>
          </p:cNvPr>
          <p:cNvSpPr>
            <a:spLocks noGrp="1"/>
          </p:cNvSpPr>
          <p:nvPr>
            <p:ph type="body" sz="quarter" idx="15" hasCustomPrompt="1"/>
          </p:nvPr>
        </p:nvSpPr>
        <p:spPr>
          <a:xfrm>
            <a:off x="838202" y="2195356"/>
            <a:ext cx="10515599" cy="365125"/>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3" name="Text Placeholder 9">
            <a:extLst>
              <a:ext uri="{FF2B5EF4-FFF2-40B4-BE49-F238E27FC236}">
                <a16:creationId xmlns:a16="http://schemas.microsoft.com/office/drawing/2014/main" id="{A84B7DAD-8E05-D7E4-5554-0A346A5CB1D1}"/>
              </a:ext>
            </a:extLst>
          </p:cNvPr>
          <p:cNvSpPr>
            <a:spLocks noGrp="1"/>
          </p:cNvSpPr>
          <p:nvPr>
            <p:ph type="body" sz="quarter" idx="21" hasCustomPrompt="1"/>
          </p:nvPr>
        </p:nvSpPr>
        <p:spPr>
          <a:xfrm>
            <a:off x="8118766" y="2616202"/>
            <a:ext cx="3235036" cy="3355975"/>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a:t>
            </a:r>
          </a:p>
        </p:txBody>
      </p:sp>
    </p:spTree>
    <p:extLst>
      <p:ext uri="{BB962C8B-B14F-4D97-AF65-F5344CB8AC3E}">
        <p14:creationId xmlns:p14="http://schemas.microsoft.com/office/powerpoint/2010/main" val="321603504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Pricing">
    <p:bg>
      <p:bgPr>
        <a:solidFill>
          <a:srgbClr val="F5F8F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F3EC81-ACA6-00B3-707D-510D17D2C912}"/>
              </a:ext>
            </a:extLst>
          </p:cNvPr>
          <p:cNvPicPr>
            <a:picLocks noChangeAspect="1"/>
          </p:cNvPicPr>
          <p:nvPr userDrawn="1"/>
        </p:nvPicPr>
        <p:blipFill rotWithShape="1">
          <a:blip r:embed="rId2"/>
          <a:srcRect t="36493" r="11087"/>
          <a:stretch/>
        </p:blipFill>
        <p:spPr>
          <a:xfrm>
            <a:off x="10690168" y="0"/>
            <a:ext cx="1501832" cy="107269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Pricing</a:t>
            </a:r>
          </a:p>
        </p:txBody>
      </p:sp>
      <p:sp>
        <p:nvSpPr>
          <p:cNvPr id="9" name="Rounded Rectangle 8">
            <a:extLst>
              <a:ext uri="{FF2B5EF4-FFF2-40B4-BE49-F238E27FC236}">
                <a16:creationId xmlns:a16="http://schemas.microsoft.com/office/drawing/2014/main" id="{A4533A1E-4599-9FA1-8DF6-BE861D929F2A}"/>
              </a:ext>
            </a:extLst>
          </p:cNvPr>
          <p:cNvSpPr/>
          <p:nvPr userDrawn="1"/>
        </p:nvSpPr>
        <p:spPr>
          <a:xfrm>
            <a:off x="929642"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Round Same Side Corner Rectangle 12">
            <a:extLst>
              <a:ext uri="{FF2B5EF4-FFF2-40B4-BE49-F238E27FC236}">
                <a16:creationId xmlns:a16="http://schemas.microsoft.com/office/drawing/2014/main" id="{4EEB0C16-FB4B-3356-37AC-FE3C71A01FB5}"/>
              </a:ext>
            </a:extLst>
          </p:cNvPr>
          <p:cNvSpPr/>
          <p:nvPr userDrawn="1"/>
        </p:nvSpPr>
        <p:spPr>
          <a:xfrm>
            <a:off x="929642"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16" name="Straight Connector 15">
            <a:extLst>
              <a:ext uri="{FF2B5EF4-FFF2-40B4-BE49-F238E27FC236}">
                <a16:creationId xmlns:a16="http://schemas.microsoft.com/office/drawing/2014/main" id="{0B114737-A10C-A4CE-A1FA-BF0E436EC317}"/>
              </a:ext>
            </a:extLst>
          </p:cNvPr>
          <p:cNvCxnSpPr/>
          <p:nvPr userDrawn="1"/>
        </p:nvCxnSpPr>
        <p:spPr>
          <a:xfrm>
            <a:off x="1296365"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9" name="Text Placeholder 18">
            <a:extLst>
              <a:ext uri="{FF2B5EF4-FFF2-40B4-BE49-F238E27FC236}">
                <a16:creationId xmlns:a16="http://schemas.microsoft.com/office/drawing/2014/main" id="{145130DD-332C-2BA2-1928-94800E7929B2}"/>
              </a:ext>
            </a:extLst>
          </p:cNvPr>
          <p:cNvSpPr>
            <a:spLocks noGrp="1"/>
          </p:cNvSpPr>
          <p:nvPr>
            <p:ph type="body" sz="quarter" idx="13" hasCustomPrompt="1"/>
          </p:nvPr>
        </p:nvSpPr>
        <p:spPr>
          <a:xfrm>
            <a:off x="11873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Basic Plan</a:t>
            </a:r>
          </a:p>
        </p:txBody>
      </p:sp>
      <p:sp>
        <p:nvSpPr>
          <p:cNvPr id="21" name="Text Placeholder 20">
            <a:extLst>
              <a:ext uri="{FF2B5EF4-FFF2-40B4-BE49-F238E27FC236}">
                <a16:creationId xmlns:a16="http://schemas.microsoft.com/office/drawing/2014/main" id="{F0592045-79CC-CF56-6485-2CA44DD2C50A}"/>
              </a:ext>
            </a:extLst>
          </p:cNvPr>
          <p:cNvSpPr>
            <a:spLocks noGrp="1"/>
          </p:cNvSpPr>
          <p:nvPr>
            <p:ph type="body" sz="quarter" idx="14" hasCustomPrompt="1"/>
          </p:nvPr>
        </p:nvSpPr>
        <p:spPr>
          <a:xfrm>
            <a:off x="1151239"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23" name="Text Placeholder 22">
            <a:extLst>
              <a:ext uri="{FF2B5EF4-FFF2-40B4-BE49-F238E27FC236}">
                <a16:creationId xmlns:a16="http://schemas.microsoft.com/office/drawing/2014/main" id="{4DA1C9F5-1DA3-78DA-9D5D-2EF7D96BEE62}"/>
              </a:ext>
            </a:extLst>
          </p:cNvPr>
          <p:cNvSpPr>
            <a:spLocks noGrp="1"/>
          </p:cNvSpPr>
          <p:nvPr>
            <p:ph type="body" sz="quarter" idx="15" hasCustomPrompt="1"/>
          </p:nvPr>
        </p:nvSpPr>
        <p:spPr>
          <a:xfrm>
            <a:off x="1151239" y="3588987"/>
            <a:ext cx="2737852" cy="334404"/>
          </a:xfrm>
        </p:spPr>
        <p:txBody>
          <a:bodyPr/>
          <a:lstStyle>
            <a:lvl1pPr marL="0" indent="0">
              <a:buNone/>
              <a:defRPr sz="1400"/>
            </a:lvl1pPr>
          </a:lstStyle>
          <a:p>
            <a:pPr lvl="0"/>
            <a:r>
              <a:rPr lang="en-US"/>
              <a:t>XX Users</a:t>
            </a:r>
          </a:p>
        </p:txBody>
      </p:sp>
      <p:sp>
        <p:nvSpPr>
          <p:cNvPr id="24" name="Text Placeholder 22">
            <a:extLst>
              <a:ext uri="{FF2B5EF4-FFF2-40B4-BE49-F238E27FC236}">
                <a16:creationId xmlns:a16="http://schemas.microsoft.com/office/drawing/2014/main" id="{C7065C47-F023-3EAA-6808-9DE423CF1FA3}"/>
              </a:ext>
            </a:extLst>
          </p:cNvPr>
          <p:cNvSpPr>
            <a:spLocks noGrp="1"/>
          </p:cNvSpPr>
          <p:nvPr>
            <p:ph type="body" sz="quarter" idx="16" hasCustomPrompt="1"/>
          </p:nvPr>
        </p:nvSpPr>
        <p:spPr>
          <a:xfrm>
            <a:off x="1187335"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5" name="Rounded Rectangle 24">
            <a:extLst>
              <a:ext uri="{FF2B5EF4-FFF2-40B4-BE49-F238E27FC236}">
                <a16:creationId xmlns:a16="http://schemas.microsoft.com/office/drawing/2014/main" id="{77E189B9-FBF1-69E1-6B9C-D879B760DC69}"/>
              </a:ext>
            </a:extLst>
          </p:cNvPr>
          <p:cNvSpPr/>
          <p:nvPr userDrawn="1"/>
        </p:nvSpPr>
        <p:spPr>
          <a:xfrm>
            <a:off x="4425044" y="1907008"/>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6" name="Round Same Side Corner Rectangle 25">
            <a:extLst>
              <a:ext uri="{FF2B5EF4-FFF2-40B4-BE49-F238E27FC236}">
                <a16:creationId xmlns:a16="http://schemas.microsoft.com/office/drawing/2014/main" id="{9DA3D2A0-4702-E00A-AEE3-017F599B4AE9}"/>
              </a:ext>
            </a:extLst>
          </p:cNvPr>
          <p:cNvSpPr/>
          <p:nvPr userDrawn="1"/>
        </p:nvSpPr>
        <p:spPr>
          <a:xfrm>
            <a:off x="4425044" y="1907008"/>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27" name="Straight Connector 26">
            <a:extLst>
              <a:ext uri="{FF2B5EF4-FFF2-40B4-BE49-F238E27FC236}">
                <a16:creationId xmlns:a16="http://schemas.microsoft.com/office/drawing/2014/main" id="{86766ED6-A830-4CDB-8B67-86D59CF8E751}"/>
              </a:ext>
            </a:extLst>
          </p:cNvPr>
          <p:cNvCxnSpPr/>
          <p:nvPr userDrawn="1"/>
        </p:nvCxnSpPr>
        <p:spPr>
          <a:xfrm>
            <a:off x="4791766" y="3990399"/>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8" name="Text Placeholder 18">
            <a:extLst>
              <a:ext uri="{FF2B5EF4-FFF2-40B4-BE49-F238E27FC236}">
                <a16:creationId xmlns:a16="http://schemas.microsoft.com/office/drawing/2014/main" id="{79E6F53E-2BA5-FC8D-646E-4B4D84512292}"/>
              </a:ext>
            </a:extLst>
          </p:cNvPr>
          <p:cNvSpPr>
            <a:spLocks noGrp="1"/>
          </p:cNvSpPr>
          <p:nvPr>
            <p:ph type="body" sz="quarter" idx="17" hasCustomPrompt="1"/>
          </p:nvPr>
        </p:nvSpPr>
        <p:spPr>
          <a:xfrm>
            <a:off x="4682736" y="2246712"/>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Standard Plan</a:t>
            </a:r>
          </a:p>
        </p:txBody>
      </p:sp>
      <p:sp>
        <p:nvSpPr>
          <p:cNvPr id="29" name="Text Placeholder 20">
            <a:extLst>
              <a:ext uri="{FF2B5EF4-FFF2-40B4-BE49-F238E27FC236}">
                <a16:creationId xmlns:a16="http://schemas.microsoft.com/office/drawing/2014/main" id="{75D4FC53-3132-C235-F487-1098D8F3F86C}"/>
              </a:ext>
            </a:extLst>
          </p:cNvPr>
          <p:cNvSpPr>
            <a:spLocks noGrp="1"/>
          </p:cNvSpPr>
          <p:nvPr>
            <p:ph type="body" sz="quarter" idx="18" hasCustomPrompt="1"/>
          </p:nvPr>
        </p:nvSpPr>
        <p:spPr>
          <a:xfrm>
            <a:off x="4646640" y="2737855"/>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30" name="Text Placeholder 22">
            <a:extLst>
              <a:ext uri="{FF2B5EF4-FFF2-40B4-BE49-F238E27FC236}">
                <a16:creationId xmlns:a16="http://schemas.microsoft.com/office/drawing/2014/main" id="{374C73A7-B912-31AD-0E6A-26C246A19EB8}"/>
              </a:ext>
            </a:extLst>
          </p:cNvPr>
          <p:cNvSpPr>
            <a:spLocks noGrp="1"/>
          </p:cNvSpPr>
          <p:nvPr>
            <p:ph type="body" sz="quarter" idx="19" hasCustomPrompt="1"/>
          </p:nvPr>
        </p:nvSpPr>
        <p:spPr>
          <a:xfrm>
            <a:off x="4646641" y="3588987"/>
            <a:ext cx="2737852" cy="334404"/>
          </a:xfrm>
        </p:spPr>
        <p:txBody>
          <a:bodyPr/>
          <a:lstStyle>
            <a:lvl1pPr marL="0" indent="0">
              <a:buNone/>
              <a:defRPr sz="1400"/>
            </a:lvl1pPr>
          </a:lstStyle>
          <a:p>
            <a:pPr lvl="0"/>
            <a:r>
              <a:rPr lang="en-US"/>
              <a:t>XX Users</a:t>
            </a:r>
          </a:p>
        </p:txBody>
      </p:sp>
      <p:sp>
        <p:nvSpPr>
          <p:cNvPr id="31" name="Text Placeholder 22">
            <a:extLst>
              <a:ext uri="{FF2B5EF4-FFF2-40B4-BE49-F238E27FC236}">
                <a16:creationId xmlns:a16="http://schemas.microsoft.com/office/drawing/2014/main" id="{96C42456-6233-770C-F26E-1049C3D5A0EA}"/>
              </a:ext>
            </a:extLst>
          </p:cNvPr>
          <p:cNvSpPr>
            <a:spLocks noGrp="1"/>
          </p:cNvSpPr>
          <p:nvPr>
            <p:ph type="body" sz="quarter" idx="20" hasCustomPrompt="1"/>
          </p:nvPr>
        </p:nvSpPr>
        <p:spPr>
          <a:xfrm>
            <a:off x="4682737" y="4080033"/>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39" name="Rounded Rectangle 38">
            <a:extLst>
              <a:ext uri="{FF2B5EF4-FFF2-40B4-BE49-F238E27FC236}">
                <a16:creationId xmlns:a16="http://schemas.microsoft.com/office/drawing/2014/main" id="{9CFDFC3E-1677-600D-E0AA-8416CC08ECA1}"/>
              </a:ext>
            </a:extLst>
          </p:cNvPr>
          <p:cNvSpPr/>
          <p:nvPr userDrawn="1"/>
        </p:nvSpPr>
        <p:spPr>
          <a:xfrm>
            <a:off x="7920750" y="1902061"/>
            <a:ext cx="3341417" cy="3566163"/>
          </a:xfrm>
          <a:prstGeom prst="roundRect">
            <a:avLst>
              <a:gd name="adj" fmla="val 471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40" name="Round Same Side Corner Rectangle 39">
            <a:extLst>
              <a:ext uri="{FF2B5EF4-FFF2-40B4-BE49-F238E27FC236}">
                <a16:creationId xmlns:a16="http://schemas.microsoft.com/office/drawing/2014/main" id="{88827489-99C4-CFBB-C735-47027D3348D8}"/>
              </a:ext>
            </a:extLst>
          </p:cNvPr>
          <p:cNvSpPr/>
          <p:nvPr userDrawn="1"/>
        </p:nvSpPr>
        <p:spPr>
          <a:xfrm>
            <a:off x="7920750" y="1902062"/>
            <a:ext cx="3341417" cy="133621"/>
          </a:xfrm>
          <a:prstGeom prst="round2SameRect">
            <a:avLst>
              <a:gd name="adj1" fmla="val 50000"/>
              <a:gd name="adj2" fmla="val 0"/>
            </a:avLst>
          </a:prstGeom>
          <a:gradFill>
            <a:gsLst>
              <a:gs pos="75000">
                <a:srgbClr val="3C96BA"/>
              </a:gs>
              <a:gs pos="50000">
                <a:srgbClr val="4D5CAC"/>
              </a:gs>
              <a:gs pos="0">
                <a:srgbClr val="5E249F"/>
              </a:gs>
              <a:gs pos="100000">
                <a:srgbClr val="2AD2C8"/>
              </a:gs>
            </a:gsLst>
            <a:lin ang="19200000" scaled="0"/>
          </a:gra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cxnSp>
        <p:nvCxnSpPr>
          <p:cNvPr id="41" name="Straight Connector 40">
            <a:extLst>
              <a:ext uri="{FF2B5EF4-FFF2-40B4-BE49-F238E27FC236}">
                <a16:creationId xmlns:a16="http://schemas.microsoft.com/office/drawing/2014/main" id="{8463328A-4BDC-CED3-9AD4-81E7B3F52B19}"/>
              </a:ext>
            </a:extLst>
          </p:cNvPr>
          <p:cNvCxnSpPr/>
          <p:nvPr userDrawn="1"/>
        </p:nvCxnSpPr>
        <p:spPr>
          <a:xfrm>
            <a:off x="8287473" y="3985452"/>
            <a:ext cx="259272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42" name="Text Placeholder 18">
            <a:extLst>
              <a:ext uri="{FF2B5EF4-FFF2-40B4-BE49-F238E27FC236}">
                <a16:creationId xmlns:a16="http://schemas.microsoft.com/office/drawing/2014/main" id="{C8442D2D-2329-887E-FEF1-90E53ABD9272}"/>
              </a:ext>
            </a:extLst>
          </p:cNvPr>
          <p:cNvSpPr>
            <a:spLocks noGrp="1"/>
          </p:cNvSpPr>
          <p:nvPr>
            <p:ph type="body" sz="quarter" idx="21" hasCustomPrompt="1"/>
          </p:nvPr>
        </p:nvSpPr>
        <p:spPr>
          <a:xfrm>
            <a:off x="8178444" y="2241765"/>
            <a:ext cx="2701757" cy="395288"/>
          </a:xfrm>
        </p:spPr>
        <p:txBody>
          <a:bodyPr anchor="ctr"/>
          <a:lstStyle>
            <a:lvl1pPr marL="0" indent="0">
              <a:buNone/>
              <a:defRPr b="1" i="0">
                <a:solidFill>
                  <a:schemeClr val="tx1"/>
                </a:solidFill>
                <a:latin typeface="Malgun Gothic" panose="020B0503020000020004" pitchFamily="34" charset="-127"/>
                <a:ea typeface="Malgun Gothic" panose="020B0503020000020004" pitchFamily="34" charset="-127"/>
              </a:defRPr>
            </a:lvl1pPr>
          </a:lstStyle>
          <a:p>
            <a:pPr lvl="0"/>
            <a:r>
              <a:rPr lang="en-US"/>
              <a:t>Advanced Plan</a:t>
            </a:r>
          </a:p>
        </p:txBody>
      </p:sp>
      <p:sp>
        <p:nvSpPr>
          <p:cNvPr id="43" name="Text Placeholder 20">
            <a:extLst>
              <a:ext uri="{FF2B5EF4-FFF2-40B4-BE49-F238E27FC236}">
                <a16:creationId xmlns:a16="http://schemas.microsoft.com/office/drawing/2014/main" id="{6E75FE49-9F07-DFB2-C860-28CDFEDABB39}"/>
              </a:ext>
            </a:extLst>
          </p:cNvPr>
          <p:cNvSpPr>
            <a:spLocks noGrp="1"/>
          </p:cNvSpPr>
          <p:nvPr>
            <p:ph type="body" sz="quarter" idx="22" hasCustomPrompt="1"/>
          </p:nvPr>
        </p:nvSpPr>
        <p:spPr>
          <a:xfrm>
            <a:off x="8142347" y="2732909"/>
            <a:ext cx="2737853" cy="755279"/>
          </a:xfrm>
        </p:spPr>
        <p:txBody>
          <a:bodyPr anchor="ctr"/>
          <a:lstStyle>
            <a:lvl1pPr marL="0" indent="0">
              <a:buNone/>
              <a:defRPr sz="4000" b="1" i="0">
                <a:solidFill>
                  <a:schemeClr val="tx1"/>
                </a:solidFill>
                <a:latin typeface="Malgun Gothic" panose="020B0503020000020004" pitchFamily="34" charset="-127"/>
                <a:ea typeface="Malgun Gothic" panose="020B0503020000020004" pitchFamily="34" charset="-127"/>
              </a:defRPr>
            </a:lvl1pPr>
          </a:lstStyle>
          <a:p>
            <a:pPr lvl="0"/>
            <a:r>
              <a:rPr lang="en-US"/>
              <a:t>$000,000</a:t>
            </a:r>
          </a:p>
        </p:txBody>
      </p:sp>
      <p:sp>
        <p:nvSpPr>
          <p:cNvPr id="44" name="Text Placeholder 22">
            <a:extLst>
              <a:ext uri="{FF2B5EF4-FFF2-40B4-BE49-F238E27FC236}">
                <a16:creationId xmlns:a16="http://schemas.microsoft.com/office/drawing/2014/main" id="{AD84C9AA-B2BC-08D4-4D0C-32C13932AE91}"/>
              </a:ext>
            </a:extLst>
          </p:cNvPr>
          <p:cNvSpPr>
            <a:spLocks noGrp="1"/>
          </p:cNvSpPr>
          <p:nvPr>
            <p:ph type="body" sz="quarter" idx="23" hasCustomPrompt="1"/>
          </p:nvPr>
        </p:nvSpPr>
        <p:spPr>
          <a:xfrm>
            <a:off x="8142347" y="3584041"/>
            <a:ext cx="2737852" cy="334404"/>
          </a:xfrm>
        </p:spPr>
        <p:txBody>
          <a:bodyPr/>
          <a:lstStyle>
            <a:lvl1pPr marL="0" indent="0">
              <a:buNone/>
              <a:defRPr sz="1400"/>
            </a:lvl1pPr>
          </a:lstStyle>
          <a:p>
            <a:pPr lvl="0"/>
            <a:r>
              <a:rPr lang="en-US"/>
              <a:t>XX Users</a:t>
            </a:r>
          </a:p>
        </p:txBody>
      </p:sp>
      <p:sp>
        <p:nvSpPr>
          <p:cNvPr id="45" name="Text Placeholder 22">
            <a:extLst>
              <a:ext uri="{FF2B5EF4-FFF2-40B4-BE49-F238E27FC236}">
                <a16:creationId xmlns:a16="http://schemas.microsoft.com/office/drawing/2014/main" id="{CDA15510-7521-9CDC-22AA-8CCD2529DF2F}"/>
              </a:ext>
            </a:extLst>
          </p:cNvPr>
          <p:cNvSpPr>
            <a:spLocks noGrp="1"/>
          </p:cNvSpPr>
          <p:nvPr>
            <p:ph type="body" sz="quarter" idx="24" hasCustomPrompt="1"/>
          </p:nvPr>
        </p:nvSpPr>
        <p:spPr>
          <a:xfrm>
            <a:off x="8178443" y="4075086"/>
            <a:ext cx="2737852" cy="1191759"/>
          </a:xfrm>
        </p:spPr>
        <p:txBody>
          <a:bodyPr/>
          <a:lstStyle>
            <a:lvl1pPr marL="0" indent="0">
              <a:buNone/>
              <a:defRPr sz="14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marR="0" lvl="0" algn="l" defTabSz="914377" rtl="0" eaLnBrk="1" fontAlgn="auto" latinLnBrk="0" hangingPunct="1">
              <a:lnSpc>
                <a:spcPts val="1951"/>
              </a:lnSpc>
              <a:spcBef>
                <a:spcPct val="0"/>
              </a:spcBef>
              <a:spcAft>
                <a:spcPts val="0"/>
              </a:spcAft>
              <a:buClrTx/>
              <a:buSzTx/>
              <a:tabLst/>
              <a:defRPr/>
            </a:pPr>
            <a:r>
              <a:rPr lang="en-US" sz="1400">
                <a:solidFill>
                  <a:srgbClr val="535659"/>
                </a:solidFill>
                <a:latin typeface="Malgun Gothic Semilight" panose="020B0502040204020203" pitchFamily="34" charset="-128"/>
                <a:ea typeface="Malgun Gothic Semilight" panose="020B0502040204020203" pitchFamily="34" charset="-128"/>
                <a:cs typeface="Malgun Gothic Semilight" panose="020B0502040204020203" pitchFamily="34" charset="-128"/>
              </a:rPr>
              <a:t>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o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eiusmod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tempor</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incididunt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b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b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ut</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labore et dolore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magnaliqua</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Ut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enim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ad minim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veniam</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quis</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a:t>
            </a:r>
            <a:r>
              <a:rPr kumimoji="0" lang="en-US" sz="1400" u="none" strike="noStrike" kern="1200" cap="none" spc="0" normalizeH="0" baseline="0" noProof="0" err="1">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nostrud</a:t>
            </a: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 exercitation.</a:t>
            </a:r>
          </a:p>
        </p:txBody>
      </p:sp>
      <p:sp>
        <p:nvSpPr>
          <p:cNvPr id="2" name="TextBox 1">
            <a:extLst>
              <a:ext uri="{FF2B5EF4-FFF2-40B4-BE49-F238E27FC236}">
                <a16:creationId xmlns:a16="http://schemas.microsoft.com/office/drawing/2014/main" id="{C56DEFBF-52D1-7B0D-9683-D82FC332299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68499949-649F-07EB-B95B-4C678E657D0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18193806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Technology">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Technology</a:t>
            </a:r>
          </a:p>
        </p:txBody>
      </p:sp>
      <p:pic>
        <p:nvPicPr>
          <p:cNvPr id="5" name="Picture 4" descr="A cell phone with a black screen&#10;&#10;Description automatically generated">
            <a:extLst>
              <a:ext uri="{FF2B5EF4-FFF2-40B4-BE49-F238E27FC236}">
                <a16:creationId xmlns:a16="http://schemas.microsoft.com/office/drawing/2014/main" id="{268F9211-2D9F-95C0-1630-05FA8CAC3EF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0532" y="1231593"/>
            <a:ext cx="3755037" cy="5632556"/>
          </a:xfrm>
          <a:prstGeom prst="rect">
            <a:avLst/>
          </a:prstGeom>
        </p:spPr>
      </p:pic>
      <p:pic>
        <p:nvPicPr>
          <p:cNvPr id="8" name="Picture 7" descr="A black screen with a white border&#10;&#10;Description automatically generated">
            <a:extLst>
              <a:ext uri="{FF2B5EF4-FFF2-40B4-BE49-F238E27FC236}">
                <a16:creationId xmlns:a16="http://schemas.microsoft.com/office/drawing/2014/main" id="{01775097-8349-3D71-91C4-8E642DFEB3F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67643" y="-399480"/>
            <a:ext cx="4569143" cy="6858000"/>
          </a:xfrm>
          <a:prstGeom prst="rect">
            <a:avLst/>
          </a:prstGeom>
        </p:spPr>
      </p:pic>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22" name="Picture Placeholder 21">
            <a:extLst>
              <a:ext uri="{FF2B5EF4-FFF2-40B4-BE49-F238E27FC236}">
                <a16:creationId xmlns:a16="http://schemas.microsoft.com/office/drawing/2014/main" id="{A79AA16A-D284-DA25-D063-775B67CA4C06}"/>
              </a:ext>
            </a:extLst>
          </p:cNvPr>
          <p:cNvSpPr>
            <a:spLocks noGrp="1"/>
          </p:cNvSpPr>
          <p:nvPr>
            <p:ph type="pic" sz="quarter" idx="17" hasCustomPrompt="1"/>
          </p:nvPr>
        </p:nvSpPr>
        <p:spPr>
          <a:xfrm>
            <a:off x="6891453" y="2195357"/>
            <a:ext cx="1730299" cy="3759395"/>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dirty="0"/>
              <a:t>Insert Image</a:t>
            </a:r>
          </a:p>
        </p:txBody>
      </p:sp>
      <p:sp>
        <p:nvSpPr>
          <p:cNvPr id="32" name="Picture Placeholder 31">
            <a:extLst>
              <a:ext uri="{FF2B5EF4-FFF2-40B4-BE49-F238E27FC236}">
                <a16:creationId xmlns:a16="http://schemas.microsoft.com/office/drawing/2014/main" id="{E3807987-5966-41E0-6AC0-ECECE85131F5}"/>
              </a:ext>
            </a:extLst>
          </p:cNvPr>
          <p:cNvSpPr>
            <a:spLocks noGrp="1"/>
          </p:cNvSpPr>
          <p:nvPr>
            <p:ph type="pic" sz="quarter" idx="18" hasCustomPrompt="1"/>
          </p:nvPr>
        </p:nvSpPr>
        <p:spPr>
          <a:xfrm>
            <a:off x="9251017" y="747654"/>
            <a:ext cx="3215785" cy="4560327"/>
          </a:xfrm>
          <a:custGeom>
            <a:avLst/>
            <a:gdLst>
              <a:gd name="connsiteX0" fmla="*/ 102797 w 1730298"/>
              <a:gd name="connsiteY0" fmla="*/ 0 h 3759395"/>
              <a:gd name="connsiteX1" fmla="*/ 1627501 w 1730298"/>
              <a:gd name="connsiteY1" fmla="*/ 0 h 3759395"/>
              <a:gd name="connsiteX2" fmla="*/ 1730298 w 1730298"/>
              <a:gd name="connsiteY2" fmla="*/ 102797 h 3759395"/>
              <a:gd name="connsiteX3" fmla="*/ 1730298 w 1730298"/>
              <a:gd name="connsiteY3" fmla="*/ 3656598 h 3759395"/>
              <a:gd name="connsiteX4" fmla="*/ 1627501 w 1730298"/>
              <a:gd name="connsiteY4" fmla="*/ 3759395 h 3759395"/>
              <a:gd name="connsiteX5" fmla="*/ 102797 w 1730298"/>
              <a:gd name="connsiteY5" fmla="*/ 3759395 h 3759395"/>
              <a:gd name="connsiteX6" fmla="*/ 0 w 1730298"/>
              <a:gd name="connsiteY6" fmla="*/ 3656598 h 3759395"/>
              <a:gd name="connsiteX7" fmla="*/ 0 w 1730298"/>
              <a:gd name="connsiteY7" fmla="*/ 102797 h 3759395"/>
              <a:gd name="connsiteX8" fmla="*/ 102797 w 1730298"/>
              <a:gd name="connsiteY8" fmla="*/ 0 h 3759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0298" h="3759395">
                <a:moveTo>
                  <a:pt x="102797" y="0"/>
                </a:moveTo>
                <a:lnTo>
                  <a:pt x="1627501" y="0"/>
                </a:lnTo>
                <a:cubicBezTo>
                  <a:pt x="1684274" y="0"/>
                  <a:pt x="1730298" y="46024"/>
                  <a:pt x="1730298" y="102797"/>
                </a:cubicBezTo>
                <a:lnTo>
                  <a:pt x="1730298" y="3656598"/>
                </a:lnTo>
                <a:cubicBezTo>
                  <a:pt x="1730298" y="3713371"/>
                  <a:pt x="1684274" y="3759395"/>
                  <a:pt x="1627501" y="3759395"/>
                </a:cubicBezTo>
                <a:lnTo>
                  <a:pt x="102797" y="3759395"/>
                </a:lnTo>
                <a:cubicBezTo>
                  <a:pt x="46024" y="3759395"/>
                  <a:pt x="0" y="3713371"/>
                  <a:pt x="0" y="3656598"/>
                </a:cubicBezTo>
                <a:lnTo>
                  <a:pt x="0" y="102797"/>
                </a:lnTo>
                <a:cubicBezTo>
                  <a:pt x="0" y="46024"/>
                  <a:pt x="46024" y="0"/>
                  <a:pt x="102797" y="0"/>
                </a:cubicBezTo>
                <a:close/>
              </a:path>
            </a:pathLst>
          </a:custGeom>
          <a:solidFill>
            <a:schemeClr val="tx2"/>
          </a:solidFill>
        </p:spPr>
        <p:txBody>
          <a:bodyPr wrap="square">
            <a:noAutofit/>
          </a:bodyPr>
          <a:lstStyle>
            <a:lvl1pPr marL="0" indent="0">
              <a:buNone/>
              <a:defRPr sz="1400">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E1A58FFA-1E0F-18A8-4D3F-061D6D0CC29B}"/>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C51B7DB-1B06-1CD7-32D0-AD95D48775E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1844149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Featured Resource - Video">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VIDEO</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pic>
        <p:nvPicPr>
          <p:cNvPr id="13" name="Picture 12" descr="A black screen with a white border&#10;&#10;Description automatically generated">
            <a:extLst>
              <a:ext uri="{FF2B5EF4-FFF2-40B4-BE49-F238E27FC236}">
                <a16:creationId xmlns:a16="http://schemas.microsoft.com/office/drawing/2014/main" id="{4994704B-9AB0-CEBF-96CC-409FCEAAAC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6200000">
            <a:off x="5651601" y="-1114971"/>
            <a:ext cx="4954579" cy="8824133"/>
          </a:xfrm>
          <a:prstGeom prst="rect">
            <a:avLst/>
          </a:prstGeom>
        </p:spPr>
      </p:pic>
      <p:sp>
        <p:nvSpPr>
          <p:cNvPr id="19" name="Picture Placeholder 18">
            <a:extLst>
              <a:ext uri="{FF2B5EF4-FFF2-40B4-BE49-F238E27FC236}">
                <a16:creationId xmlns:a16="http://schemas.microsoft.com/office/drawing/2014/main" id="{D5B4AC3E-124C-8CAA-083C-13F059E95447}"/>
              </a:ext>
            </a:extLst>
          </p:cNvPr>
          <p:cNvSpPr>
            <a:spLocks noGrp="1"/>
          </p:cNvSpPr>
          <p:nvPr>
            <p:ph type="pic" sz="quarter" idx="17" hasCustomPrompt="1"/>
          </p:nvPr>
        </p:nvSpPr>
        <p:spPr>
          <a:xfrm>
            <a:off x="5298751" y="1650381"/>
            <a:ext cx="5662899" cy="3300761"/>
          </a:xfrm>
          <a:custGeom>
            <a:avLst/>
            <a:gdLst>
              <a:gd name="connsiteX0" fmla="*/ 86018 w 5662899"/>
              <a:gd name="connsiteY0" fmla="*/ 0 h 3300761"/>
              <a:gd name="connsiteX1" fmla="*/ 5576881 w 5662899"/>
              <a:gd name="connsiteY1" fmla="*/ 0 h 3300761"/>
              <a:gd name="connsiteX2" fmla="*/ 5662899 w 5662899"/>
              <a:gd name="connsiteY2" fmla="*/ 86018 h 3300761"/>
              <a:gd name="connsiteX3" fmla="*/ 5662899 w 5662899"/>
              <a:gd name="connsiteY3" fmla="*/ 3214743 h 3300761"/>
              <a:gd name="connsiteX4" fmla="*/ 5576881 w 5662899"/>
              <a:gd name="connsiteY4" fmla="*/ 3300761 h 3300761"/>
              <a:gd name="connsiteX5" fmla="*/ 86018 w 5662899"/>
              <a:gd name="connsiteY5" fmla="*/ 3300761 h 3300761"/>
              <a:gd name="connsiteX6" fmla="*/ 0 w 5662899"/>
              <a:gd name="connsiteY6" fmla="*/ 3214743 h 3300761"/>
              <a:gd name="connsiteX7" fmla="*/ 0 w 5662899"/>
              <a:gd name="connsiteY7" fmla="*/ 86018 h 3300761"/>
              <a:gd name="connsiteX8" fmla="*/ 86018 w 5662899"/>
              <a:gd name="connsiteY8" fmla="*/ 0 h 330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2899" h="3300761">
                <a:moveTo>
                  <a:pt x="86018" y="0"/>
                </a:moveTo>
                <a:lnTo>
                  <a:pt x="5576881" y="0"/>
                </a:lnTo>
                <a:cubicBezTo>
                  <a:pt x="5624387" y="0"/>
                  <a:pt x="5662899" y="38512"/>
                  <a:pt x="5662899" y="86018"/>
                </a:cubicBezTo>
                <a:lnTo>
                  <a:pt x="5662899" y="3214743"/>
                </a:lnTo>
                <a:cubicBezTo>
                  <a:pt x="5662899" y="3262249"/>
                  <a:pt x="5624387" y="3300761"/>
                  <a:pt x="5576881" y="3300761"/>
                </a:cubicBezTo>
                <a:lnTo>
                  <a:pt x="86018" y="3300761"/>
                </a:lnTo>
                <a:cubicBezTo>
                  <a:pt x="38512" y="3300761"/>
                  <a:pt x="0" y="3262249"/>
                  <a:pt x="0" y="3214743"/>
                </a:cubicBezTo>
                <a:lnTo>
                  <a:pt x="0" y="86018"/>
                </a:lnTo>
                <a:cubicBezTo>
                  <a:pt x="0" y="38512"/>
                  <a:pt x="38512" y="0"/>
                  <a:pt x="8601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6ADD872A-221F-A9F2-6D5F-AC647F996AF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B545B7A-4A7A-8498-9D8D-7E3EB5BC6582}"/>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86623925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Featured Resource - PDF">
    <p:bg>
      <p:bgPr>
        <a:solidFill>
          <a:srgbClr val="F5F8FC"/>
        </a:solidFill>
        <a:effectLst/>
      </p:bgPr>
    </p:bg>
    <p:spTree>
      <p:nvGrpSpPr>
        <p:cNvPr id="1" name=""/>
        <p:cNvGrpSpPr/>
        <p:nvPr/>
      </p:nvGrpSpPr>
      <p:grpSpPr>
        <a:xfrm>
          <a:off x="0" y="0"/>
          <a:ext cx="0" cy="0"/>
          <a:chOff x="0" y="0"/>
          <a:chExt cx="0" cy="0"/>
        </a:xfrm>
      </p:grpSpPr>
      <p:pic>
        <p:nvPicPr>
          <p:cNvPr id="10" name="Picture 9" descr="A black circle with a black background&#10;&#10;Description automatically generated">
            <a:extLst>
              <a:ext uri="{FF2B5EF4-FFF2-40B4-BE49-F238E27FC236}">
                <a16:creationId xmlns:a16="http://schemas.microsoft.com/office/drawing/2014/main" id="{C924B51D-2793-30CE-63D4-C847C9ABD337}"/>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a:off x="7073227" y="1751749"/>
            <a:ext cx="5122024" cy="5106251"/>
          </a:xfrm>
          <a:prstGeom prst="rect">
            <a:avLst/>
          </a:prstGeom>
        </p:spPr>
      </p:pic>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Featured</a:t>
            </a:r>
            <a:br>
              <a:rPr lang="en-US"/>
            </a:br>
            <a:r>
              <a:rPr lang="en-US"/>
              <a:t>Resource</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PDF</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8" name="Picture Placeholder 6">
            <a:extLst>
              <a:ext uri="{FF2B5EF4-FFF2-40B4-BE49-F238E27FC236}">
                <a16:creationId xmlns:a16="http://schemas.microsoft.com/office/drawing/2014/main" id="{D1E115B1-BEE4-0B47-29E5-19CE20105A2C}"/>
              </a:ext>
            </a:extLst>
          </p:cNvPr>
          <p:cNvSpPr>
            <a:spLocks noGrp="1"/>
          </p:cNvSpPr>
          <p:nvPr>
            <p:ph type="pic" sz="quarter" idx="17" hasCustomPrompt="1"/>
          </p:nvPr>
        </p:nvSpPr>
        <p:spPr>
          <a:xfrm>
            <a:off x="7491414" y="860426"/>
            <a:ext cx="3762375" cy="4873625"/>
          </a:xfrm>
          <a:solidFill>
            <a:schemeClr val="tx2"/>
          </a:solidFill>
        </p:spPr>
        <p:txBody>
          <a:bodyPr/>
          <a:lstStyle>
            <a:lvl1pPr marL="0" indent="0">
              <a:buNone/>
              <a:defRPr>
                <a:solidFill>
                  <a:schemeClr val="bg1"/>
                </a:solidFill>
              </a:defRPr>
            </a:lvl1pPr>
          </a:lstStyle>
          <a:p>
            <a:r>
              <a:rPr lang="en-US" dirty="0"/>
              <a:t>Insert Image</a:t>
            </a:r>
          </a:p>
        </p:txBody>
      </p:sp>
      <p:sp>
        <p:nvSpPr>
          <p:cNvPr id="2" name="TextBox 1">
            <a:extLst>
              <a:ext uri="{FF2B5EF4-FFF2-40B4-BE49-F238E27FC236}">
                <a16:creationId xmlns:a16="http://schemas.microsoft.com/office/drawing/2014/main" id="{B95F61DF-6461-9D98-3C2F-3C6AAAA01F45}"/>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721AC808-29BE-3AB9-6FB3-F54148A450C7}"/>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66383103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128446782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_Monitor Laptop">
    <p:bg>
      <p:bgPr>
        <a:solidFill>
          <a:srgbClr val="F5F8FC"/>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DF9E1B-471C-E650-D5B6-6D8F61A28DF6}"/>
              </a:ext>
            </a:extLst>
          </p:cNvPr>
          <p:cNvPicPr>
            <a:picLocks noChangeAspect="1"/>
          </p:cNvPicPr>
          <p:nvPr userDrawn="1"/>
        </p:nvPicPr>
        <p:blipFill>
          <a:blip r:embed="rId2"/>
          <a:stretch>
            <a:fillRect/>
          </a:stretch>
        </p:blipFill>
        <p:spPr>
          <a:xfrm>
            <a:off x="10222154" y="301786"/>
            <a:ext cx="1689100" cy="1689100"/>
          </a:xfrm>
          <a:prstGeom prst="rect">
            <a:avLst/>
          </a:prstGeom>
        </p:spPr>
      </p:pic>
      <p:pic>
        <p:nvPicPr>
          <p:cNvPr id="15" name="Picture 14" descr="A black circle with a black background&#10;&#10;Description automatically generated">
            <a:extLst>
              <a:ext uri="{FF2B5EF4-FFF2-40B4-BE49-F238E27FC236}">
                <a16:creationId xmlns:a16="http://schemas.microsoft.com/office/drawing/2014/main" id="{CFB207EB-B2F3-B9F2-D26B-5FF3EDE4B6DE}"/>
              </a:ext>
            </a:extLst>
          </p:cNvPr>
          <p:cNvPicPr>
            <a:picLocks noChangeAspect="1"/>
          </p:cNvPicPr>
          <p:nvPr userDrawn="1"/>
        </p:nvPicPr>
        <p:blipFill rotWithShape="1">
          <a:blip r:embed="rId3" cstate="screen">
            <a:alphaModFix/>
            <a:extLst>
              <a:ext uri="{28A0092B-C50C-407E-A947-70E740481C1C}">
                <a14:useLocalDpi xmlns:a14="http://schemas.microsoft.com/office/drawing/2010/main"/>
              </a:ext>
            </a:extLst>
          </a:blip>
          <a:srcRect/>
          <a:stretch/>
        </p:blipFill>
        <p:spPr>
          <a:xfrm>
            <a:off x="8686800" y="3360354"/>
            <a:ext cx="3508451" cy="3497647"/>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239760" y="1073893"/>
            <a:ext cx="8888283" cy="5920892"/>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978381" y="2172070"/>
            <a:ext cx="5416839" cy="3363396"/>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lvl1pPr>
              <a:defRPr/>
            </a:lvl1pPr>
          </a:lstStyle>
          <a:p>
            <a:r>
              <a:rPr lang="en-US"/>
              <a:t>Small Monitor</a:t>
            </a:r>
            <a:br>
              <a:rPr lang="en-US"/>
            </a:br>
            <a:r>
              <a:rPr lang="en-US"/>
              <a:t>Laptop</a:t>
            </a:r>
          </a:p>
        </p:txBody>
      </p:sp>
      <p:sp>
        <p:nvSpPr>
          <p:cNvPr id="11" name="Text Placeholder 13">
            <a:extLst>
              <a:ext uri="{FF2B5EF4-FFF2-40B4-BE49-F238E27FC236}">
                <a16:creationId xmlns:a16="http://schemas.microsoft.com/office/drawing/2014/main" id="{26FFECC8-68D6-B43B-9D38-0FDB1D470651}"/>
              </a:ext>
            </a:extLst>
          </p:cNvPr>
          <p:cNvSpPr>
            <a:spLocks noGrp="1"/>
          </p:cNvSpPr>
          <p:nvPr>
            <p:ph type="body" sz="quarter" idx="15" hasCustomPrompt="1"/>
          </p:nvPr>
        </p:nvSpPr>
        <p:spPr>
          <a:xfrm>
            <a:off x="838202" y="2853276"/>
            <a:ext cx="3845311"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PRODUCT</a:t>
            </a:r>
          </a:p>
        </p:txBody>
      </p:sp>
      <p:sp>
        <p:nvSpPr>
          <p:cNvPr id="12" name="Text Placeholder 9">
            <a:extLst>
              <a:ext uri="{FF2B5EF4-FFF2-40B4-BE49-F238E27FC236}">
                <a16:creationId xmlns:a16="http://schemas.microsoft.com/office/drawing/2014/main" id="{C47C86B3-813A-8357-1783-66DEF053A740}"/>
              </a:ext>
            </a:extLst>
          </p:cNvPr>
          <p:cNvSpPr>
            <a:spLocks noGrp="1"/>
          </p:cNvSpPr>
          <p:nvPr>
            <p:ph type="body" sz="quarter" idx="16" hasCustomPrompt="1"/>
          </p:nvPr>
        </p:nvSpPr>
        <p:spPr>
          <a:xfrm>
            <a:off x="838202" y="3274122"/>
            <a:ext cx="3845311" cy="26538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p:txBody>
      </p:sp>
      <p:sp>
        <p:nvSpPr>
          <p:cNvPr id="16" name="TextBox 15">
            <a:extLst>
              <a:ext uri="{FF2B5EF4-FFF2-40B4-BE49-F238E27FC236}">
                <a16:creationId xmlns:a16="http://schemas.microsoft.com/office/drawing/2014/main" id="{88084F2A-90D3-CE62-B5AE-7CBC907C741C}"/>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03943A0E-7BB1-9989-049A-FDBF30E0AB9F}"/>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245755216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Platform">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pic>
        <p:nvPicPr>
          <p:cNvPr id="2" name="Picture 1" descr="A computer with a black screen&#10;&#10;Description automatically generated">
            <a:extLst>
              <a:ext uri="{FF2B5EF4-FFF2-40B4-BE49-F238E27FC236}">
                <a16:creationId xmlns:a16="http://schemas.microsoft.com/office/drawing/2014/main" id="{2E11E30C-5928-F9FC-7375-207C15345EE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42913" y="7093"/>
            <a:ext cx="10202749" cy="6796519"/>
          </a:xfrm>
          <a:prstGeom prst="rect">
            <a:avLst/>
          </a:prstGeom>
        </p:spPr>
      </p:pic>
      <p:sp>
        <p:nvSpPr>
          <p:cNvPr id="13" name="Picture Placeholder 12">
            <a:extLst>
              <a:ext uri="{FF2B5EF4-FFF2-40B4-BE49-F238E27FC236}">
                <a16:creationId xmlns:a16="http://schemas.microsoft.com/office/drawing/2014/main" id="{DE7C91F3-27BC-A143-7526-63F1C4F37D5C}"/>
              </a:ext>
            </a:extLst>
          </p:cNvPr>
          <p:cNvSpPr>
            <a:spLocks noGrp="1"/>
          </p:cNvSpPr>
          <p:nvPr>
            <p:ph type="pic" sz="quarter" idx="17" hasCustomPrompt="1"/>
          </p:nvPr>
        </p:nvSpPr>
        <p:spPr>
          <a:xfrm>
            <a:off x="5039359" y="1239520"/>
            <a:ext cx="6217920" cy="3860800"/>
          </a:xfrm>
          <a:custGeom>
            <a:avLst/>
            <a:gdLst>
              <a:gd name="connsiteX0" fmla="*/ 33898 w 6217920"/>
              <a:gd name="connsiteY0" fmla="*/ 0 h 3860800"/>
              <a:gd name="connsiteX1" fmla="*/ 6184022 w 6217920"/>
              <a:gd name="connsiteY1" fmla="*/ 0 h 3860800"/>
              <a:gd name="connsiteX2" fmla="*/ 6217920 w 6217920"/>
              <a:gd name="connsiteY2" fmla="*/ 33898 h 3860800"/>
              <a:gd name="connsiteX3" fmla="*/ 6217920 w 6217920"/>
              <a:gd name="connsiteY3" fmla="*/ 3826902 h 3860800"/>
              <a:gd name="connsiteX4" fmla="*/ 6184022 w 6217920"/>
              <a:gd name="connsiteY4" fmla="*/ 3860800 h 3860800"/>
              <a:gd name="connsiteX5" fmla="*/ 33898 w 6217920"/>
              <a:gd name="connsiteY5" fmla="*/ 3860800 h 3860800"/>
              <a:gd name="connsiteX6" fmla="*/ 0 w 6217920"/>
              <a:gd name="connsiteY6" fmla="*/ 3826902 h 3860800"/>
              <a:gd name="connsiteX7" fmla="*/ 0 w 6217920"/>
              <a:gd name="connsiteY7" fmla="*/ 33898 h 3860800"/>
              <a:gd name="connsiteX8" fmla="*/ 33898 w 6217920"/>
              <a:gd name="connsiteY8" fmla="*/ 0 h 38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17920" h="3860800">
                <a:moveTo>
                  <a:pt x="33898" y="0"/>
                </a:moveTo>
                <a:lnTo>
                  <a:pt x="6184022" y="0"/>
                </a:lnTo>
                <a:cubicBezTo>
                  <a:pt x="6202743" y="0"/>
                  <a:pt x="6217920" y="15177"/>
                  <a:pt x="6217920" y="33898"/>
                </a:cubicBezTo>
                <a:lnTo>
                  <a:pt x="6217920" y="3826902"/>
                </a:lnTo>
                <a:cubicBezTo>
                  <a:pt x="6217920" y="3845623"/>
                  <a:pt x="6202743" y="3860800"/>
                  <a:pt x="6184022" y="3860800"/>
                </a:cubicBezTo>
                <a:lnTo>
                  <a:pt x="33898" y="3860800"/>
                </a:lnTo>
                <a:cubicBezTo>
                  <a:pt x="15177" y="3860800"/>
                  <a:pt x="0" y="3845623"/>
                  <a:pt x="0" y="3826902"/>
                </a:cubicBezTo>
                <a:lnTo>
                  <a:pt x="0" y="33898"/>
                </a:lnTo>
                <a:cubicBezTo>
                  <a:pt x="0" y="15177"/>
                  <a:pt x="15177" y="0"/>
                  <a:pt x="33898" y="0"/>
                </a:cubicBezTo>
                <a:close/>
              </a:path>
            </a:pathLst>
          </a:custGeom>
          <a:solidFill>
            <a:schemeClr val="tx2"/>
          </a:solidFill>
        </p:spPr>
        <p:txBody>
          <a:bodyPr wrap="square">
            <a:noAutofit/>
          </a:bodyPr>
          <a:lstStyle>
            <a:lvl1pPr marL="0" indent="0">
              <a:buNone/>
              <a:defRPr>
                <a:solidFill>
                  <a:schemeClr val="bg1"/>
                </a:solidFill>
              </a:defRPr>
            </a:lvl1pPr>
          </a:lstStyle>
          <a:p>
            <a:r>
              <a:rPr lang="en-US" dirty="0"/>
              <a:t>Insert Image</a:t>
            </a:r>
          </a:p>
        </p:txBody>
      </p:sp>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2" y="666208"/>
            <a:ext cx="3845311" cy="1325563"/>
          </a:xfrm>
        </p:spPr>
        <p:txBody>
          <a:bodyPr/>
          <a:lstStyle/>
          <a:p>
            <a:r>
              <a:rPr lang="en-US"/>
              <a:t>Platform</a:t>
            </a:r>
          </a:p>
        </p:txBody>
      </p:sp>
      <p:sp>
        <p:nvSpPr>
          <p:cNvPr id="5" name="Rounded Rectangle 4">
            <a:extLst>
              <a:ext uri="{FF2B5EF4-FFF2-40B4-BE49-F238E27FC236}">
                <a16:creationId xmlns:a16="http://schemas.microsoft.com/office/drawing/2014/main" id="{8DB506E1-DFBE-F71B-C8B1-78184513DE2C}"/>
              </a:ext>
            </a:extLst>
          </p:cNvPr>
          <p:cNvSpPr/>
          <p:nvPr userDrawn="1"/>
        </p:nvSpPr>
        <p:spPr>
          <a:xfrm>
            <a:off x="912647" y="2026946"/>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8" name="Oval 7">
            <a:extLst>
              <a:ext uri="{FF2B5EF4-FFF2-40B4-BE49-F238E27FC236}">
                <a16:creationId xmlns:a16="http://schemas.microsoft.com/office/drawing/2014/main" id="{0DC60332-7B80-554B-6D21-941989774F92}"/>
              </a:ext>
            </a:extLst>
          </p:cNvPr>
          <p:cNvSpPr/>
          <p:nvPr userDrawn="1"/>
        </p:nvSpPr>
        <p:spPr>
          <a:xfrm>
            <a:off x="1167710" y="2361337"/>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18" name="Text Placeholder 16">
            <a:extLst>
              <a:ext uri="{FF2B5EF4-FFF2-40B4-BE49-F238E27FC236}">
                <a16:creationId xmlns:a16="http://schemas.microsoft.com/office/drawing/2014/main" id="{9B1FF9DB-4B5A-4FEC-2EB5-BF1E881911B3}"/>
              </a:ext>
            </a:extLst>
          </p:cNvPr>
          <p:cNvSpPr>
            <a:spLocks noGrp="1"/>
          </p:cNvSpPr>
          <p:nvPr>
            <p:ph type="body" sz="quarter" idx="18" hasCustomPrompt="1"/>
          </p:nvPr>
        </p:nvSpPr>
        <p:spPr>
          <a:xfrm>
            <a:off x="1905801" y="2232881"/>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1" name="Text Placeholder 19">
            <a:extLst>
              <a:ext uri="{FF2B5EF4-FFF2-40B4-BE49-F238E27FC236}">
                <a16:creationId xmlns:a16="http://schemas.microsoft.com/office/drawing/2014/main" id="{3BF711CC-B1DA-6C24-EE70-84647201DF1F}"/>
              </a:ext>
            </a:extLst>
          </p:cNvPr>
          <p:cNvSpPr>
            <a:spLocks noGrp="1"/>
          </p:cNvSpPr>
          <p:nvPr>
            <p:ph type="body" sz="quarter" idx="19" hasCustomPrompt="1"/>
          </p:nvPr>
        </p:nvSpPr>
        <p:spPr>
          <a:xfrm>
            <a:off x="1906972" y="2457642"/>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26" name="Rounded Rectangle 25">
            <a:extLst>
              <a:ext uri="{FF2B5EF4-FFF2-40B4-BE49-F238E27FC236}">
                <a16:creationId xmlns:a16="http://schemas.microsoft.com/office/drawing/2014/main" id="{C9D21F7F-D6A7-06CB-96B7-AB2606183B34}"/>
              </a:ext>
            </a:extLst>
          </p:cNvPr>
          <p:cNvSpPr/>
          <p:nvPr userDrawn="1"/>
        </p:nvSpPr>
        <p:spPr>
          <a:xfrm>
            <a:off x="912647" y="3445842"/>
            <a:ext cx="3288864" cy="1225556"/>
          </a:xfrm>
          <a:prstGeom prst="roundRect">
            <a:avLst>
              <a:gd name="adj" fmla="val 6744"/>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7" name="Oval 26">
            <a:extLst>
              <a:ext uri="{FF2B5EF4-FFF2-40B4-BE49-F238E27FC236}">
                <a16:creationId xmlns:a16="http://schemas.microsoft.com/office/drawing/2014/main" id="{29CAB20C-3E29-9006-CBF4-C1A9E3522C26}"/>
              </a:ext>
            </a:extLst>
          </p:cNvPr>
          <p:cNvSpPr/>
          <p:nvPr userDrawn="1"/>
        </p:nvSpPr>
        <p:spPr>
          <a:xfrm>
            <a:off x="1167710" y="3780233"/>
            <a:ext cx="544325" cy="544324"/>
          </a:xfrm>
          <a:prstGeom prst="ellipse">
            <a:avLst/>
          </a:prstGeom>
          <a:solidFill>
            <a:srgbClr val="2AD2C8"/>
          </a:solidFill>
          <a:ln w="1905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Rockwell" panose="02060603020205020403"/>
              <a:ea typeface="+mn-ea"/>
              <a:cs typeface="+mn-cs"/>
            </a:endParaRPr>
          </a:p>
        </p:txBody>
      </p:sp>
      <p:sp>
        <p:nvSpPr>
          <p:cNvPr id="28" name="Text Placeholder 16">
            <a:extLst>
              <a:ext uri="{FF2B5EF4-FFF2-40B4-BE49-F238E27FC236}">
                <a16:creationId xmlns:a16="http://schemas.microsoft.com/office/drawing/2014/main" id="{FC46B07C-137E-7E52-E0D2-33763CB1E206}"/>
              </a:ext>
            </a:extLst>
          </p:cNvPr>
          <p:cNvSpPr>
            <a:spLocks noGrp="1"/>
          </p:cNvSpPr>
          <p:nvPr>
            <p:ph type="body" sz="quarter" idx="20" hasCustomPrompt="1"/>
          </p:nvPr>
        </p:nvSpPr>
        <p:spPr>
          <a:xfrm>
            <a:off x="1905801" y="3651777"/>
            <a:ext cx="2197665" cy="224761"/>
          </a:xfrm>
        </p:spPr>
        <p:txBody>
          <a:bodyPr/>
          <a:lstStyle>
            <a:lvl1pPr marL="0" indent="0">
              <a:buNone/>
              <a:defRPr sz="1200" b="1" i="0" spc="0">
                <a:solidFill>
                  <a:schemeClr val="accent1"/>
                </a:solidFill>
                <a:latin typeface="Malgun Gothic" panose="020B0503020000020004" pitchFamily="34" charset="-127"/>
                <a:ea typeface="Malgun Gothic" panose="020B0503020000020004" pitchFamily="34" charset="-127"/>
              </a:defRPr>
            </a:lvl1pPr>
          </a:lstStyle>
          <a:p>
            <a:pPr lvl="0"/>
            <a:r>
              <a:rPr lang="en-US"/>
              <a:t>FEATURE</a:t>
            </a:r>
          </a:p>
        </p:txBody>
      </p:sp>
      <p:sp>
        <p:nvSpPr>
          <p:cNvPr id="29" name="Text Placeholder 19">
            <a:extLst>
              <a:ext uri="{FF2B5EF4-FFF2-40B4-BE49-F238E27FC236}">
                <a16:creationId xmlns:a16="http://schemas.microsoft.com/office/drawing/2014/main" id="{7D7218F3-5342-52D4-F958-F62BDD4AA392}"/>
              </a:ext>
            </a:extLst>
          </p:cNvPr>
          <p:cNvSpPr>
            <a:spLocks noGrp="1"/>
          </p:cNvSpPr>
          <p:nvPr>
            <p:ph type="body" sz="quarter" idx="21" hasCustomPrompt="1"/>
          </p:nvPr>
        </p:nvSpPr>
        <p:spPr>
          <a:xfrm>
            <a:off x="1906972" y="3876538"/>
            <a:ext cx="2197667" cy="620839"/>
          </a:xfrm>
        </p:spPr>
        <p:txBody>
          <a:bodyPr/>
          <a:lstStyle>
            <a:lvl1pPr marL="0" indent="0">
              <a:buNone/>
              <a:defRPr sz="1200" b="0" i="0">
                <a:latin typeface="Malgun Gothic Semilight" panose="020B0502040204020203" pitchFamily="34" charset="-128"/>
                <a:ea typeface="Malgun Gothic Semilight" panose="020B0502040204020203" pitchFamily="34" charset="-128"/>
                <a:cs typeface="Malgun Gothic Semilight" panose="020B0502040204020203" pitchFamily="34" charset="-128"/>
              </a:defRPr>
            </a:lvl1pPr>
          </a:lstStyle>
          <a:p>
            <a:pPr lvl="0"/>
            <a:r>
              <a:rPr lang="en-US"/>
              <a:t>Lorem ipsum dolor sit </a:t>
            </a:r>
            <a:r>
              <a:rPr lang="en-US" err="1"/>
              <a:t>amet</a:t>
            </a:r>
            <a:r>
              <a:rPr lang="en-US"/>
              <a:t>, </a:t>
            </a:r>
            <a:r>
              <a:rPr lang="en-US" err="1"/>
              <a:t>consectetur</a:t>
            </a:r>
            <a:r>
              <a:rPr lang="en-US"/>
              <a:t> </a:t>
            </a:r>
            <a:r>
              <a:rPr lang="en-US" err="1"/>
              <a:t>adipelit</a:t>
            </a:r>
            <a:r>
              <a:rPr lang="en-US"/>
              <a:t>, sed do </a:t>
            </a:r>
            <a:r>
              <a:rPr lang="en-US" err="1"/>
              <a:t>eiusmod</a:t>
            </a:r>
            <a:r>
              <a:rPr lang="en-US"/>
              <a:t> tempo </a:t>
            </a:r>
            <a:r>
              <a:rPr lang="en-US" err="1"/>
              <a:t>incididunt</a:t>
            </a:r>
            <a:r>
              <a:rPr lang="en-US"/>
              <a:t>.</a:t>
            </a:r>
          </a:p>
        </p:txBody>
      </p:sp>
      <p:sp>
        <p:nvSpPr>
          <p:cNvPr id="30" name="TextBox 29">
            <a:extLst>
              <a:ext uri="{FF2B5EF4-FFF2-40B4-BE49-F238E27FC236}">
                <a16:creationId xmlns:a16="http://schemas.microsoft.com/office/drawing/2014/main" id="{F7DABEDF-3842-012A-9091-BC7A43BD65E0}"/>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31" name="TextBox 30">
            <a:extLst>
              <a:ext uri="{FF2B5EF4-FFF2-40B4-BE49-F238E27FC236}">
                <a16:creationId xmlns:a16="http://schemas.microsoft.com/office/drawing/2014/main" id="{DB8A3DF6-CCC2-30E0-A569-CC556EB76504}"/>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416281630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Thank You">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Round Same Side Corner Rectangle 14">
            <a:extLst>
              <a:ext uri="{FF2B5EF4-FFF2-40B4-BE49-F238E27FC236}">
                <a16:creationId xmlns:a16="http://schemas.microsoft.com/office/drawing/2014/main" id="{78C1CA46-5C38-DADE-8623-E3FF3B923DFB}"/>
              </a:ext>
            </a:extLst>
          </p:cNvPr>
          <p:cNvSpPr/>
          <p:nvPr userDrawn="1"/>
        </p:nvSpPr>
        <p:spPr>
          <a:xfrm rot="5400000">
            <a:off x="2716338" y="1927732"/>
            <a:ext cx="526167" cy="4099560"/>
          </a:xfrm>
          <a:prstGeom prst="round2SameRect">
            <a:avLst>
              <a:gd name="adj1" fmla="val 49905"/>
              <a:gd name="adj2" fmla="val 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Picture Placeholder 16">
            <a:extLst>
              <a:ext uri="{FF2B5EF4-FFF2-40B4-BE49-F238E27FC236}">
                <a16:creationId xmlns:a16="http://schemas.microsoft.com/office/drawing/2014/main" id="{2FE4D880-7772-4302-E0EC-05E11880095C}"/>
              </a:ext>
            </a:extLst>
          </p:cNvPr>
          <p:cNvSpPr>
            <a:spLocks noGrp="1"/>
          </p:cNvSpPr>
          <p:nvPr>
            <p:ph type="pic" sz="quarter" idx="13" hasCustomPrompt="1"/>
          </p:nvPr>
        </p:nvSpPr>
        <p:spPr>
          <a:xfrm>
            <a:off x="6994526" y="1243014"/>
            <a:ext cx="3709988" cy="3903663"/>
          </a:xfrm>
          <a:solidFill>
            <a:schemeClr val="tx2"/>
          </a:solidFill>
        </p:spPr>
        <p:txBody>
          <a:bodyPr/>
          <a:lstStyle>
            <a:lvl1pPr marL="0" indent="0">
              <a:buNone/>
              <a:defRPr>
                <a:solidFill>
                  <a:schemeClr val="bg1"/>
                </a:solidFill>
              </a:defRPr>
            </a:lvl1pPr>
          </a:lstStyle>
          <a:p>
            <a:r>
              <a:rPr lang="en-US" dirty="0"/>
              <a:t>Insert Image</a:t>
            </a:r>
          </a:p>
        </p:txBody>
      </p:sp>
      <p:sp>
        <p:nvSpPr>
          <p:cNvPr id="24" name="Text Placeholder 23">
            <a:extLst>
              <a:ext uri="{FF2B5EF4-FFF2-40B4-BE49-F238E27FC236}">
                <a16:creationId xmlns:a16="http://schemas.microsoft.com/office/drawing/2014/main" id="{00E8BC35-7DDC-A027-BD55-ED1B303A4F88}"/>
              </a:ext>
            </a:extLst>
          </p:cNvPr>
          <p:cNvSpPr>
            <a:spLocks noGrp="1"/>
          </p:cNvSpPr>
          <p:nvPr>
            <p:ph type="body" sz="quarter" idx="14" hasCustomPrompt="1"/>
          </p:nvPr>
        </p:nvSpPr>
        <p:spPr>
          <a:xfrm>
            <a:off x="1420553" y="1250949"/>
            <a:ext cx="4782339" cy="1581153"/>
          </a:xfrm>
        </p:spPr>
        <p:txBody>
          <a:bodyPr/>
          <a:lstStyle>
            <a:lvl1pPr marL="0" indent="0">
              <a:buNone/>
              <a:defRPr sz="4400" b="0" i="0">
                <a:solidFill>
                  <a:schemeClr val="tx1"/>
                </a:solidFill>
                <a:latin typeface="Rockwell" panose="02060603020205020403" pitchFamily="18" charset="77"/>
              </a:defRPr>
            </a:lvl1pPr>
          </a:lstStyle>
          <a:p>
            <a:pPr lvl="0"/>
            <a:r>
              <a:rPr lang="en-US"/>
              <a:t>Thank you</a:t>
            </a:r>
            <a:br>
              <a:rPr lang="en-US"/>
            </a:br>
            <a:r>
              <a:rPr lang="en-US"/>
              <a:t>for attending!</a:t>
            </a:r>
          </a:p>
        </p:txBody>
      </p:sp>
      <p:sp>
        <p:nvSpPr>
          <p:cNvPr id="26" name="Text Placeholder 25">
            <a:extLst>
              <a:ext uri="{FF2B5EF4-FFF2-40B4-BE49-F238E27FC236}">
                <a16:creationId xmlns:a16="http://schemas.microsoft.com/office/drawing/2014/main" id="{99FAD2B3-CA84-C271-589D-FC187657B39C}"/>
              </a:ext>
            </a:extLst>
          </p:cNvPr>
          <p:cNvSpPr>
            <a:spLocks noGrp="1"/>
          </p:cNvSpPr>
          <p:nvPr>
            <p:ph type="body" sz="quarter" idx="15" hasCustomPrompt="1"/>
          </p:nvPr>
        </p:nvSpPr>
        <p:spPr>
          <a:xfrm>
            <a:off x="1420813" y="3714428"/>
            <a:ext cx="3608387" cy="526168"/>
          </a:xfrm>
        </p:spPr>
        <p:txBody>
          <a:bodyPr anchor="ctr"/>
          <a:lstStyle>
            <a:lvl1pPr marL="0" indent="0" algn="l">
              <a:buNone/>
              <a:defRPr sz="1100">
                <a:solidFill>
                  <a:schemeClr val="accent1"/>
                </a:solidFill>
              </a:defRPr>
            </a:lvl1pPr>
          </a:lstStyle>
          <a:p>
            <a:pPr lvl="0"/>
            <a:r>
              <a:rPr lang="en-US"/>
              <a:t>Please get your FREE GUIDE as a thanks to you!</a:t>
            </a:r>
          </a:p>
        </p:txBody>
      </p:sp>
      <p:sp>
        <p:nvSpPr>
          <p:cNvPr id="28" name="Text Placeholder 27">
            <a:extLst>
              <a:ext uri="{FF2B5EF4-FFF2-40B4-BE49-F238E27FC236}">
                <a16:creationId xmlns:a16="http://schemas.microsoft.com/office/drawing/2014/main" id="{4464E55C-E556-F5F2-7DCB-095A5647CCE9}"/>
              </a:ext>
            </a:extLst>
          </p:cNvPr>
          <p:cNvSpPr>
            <a:spLocks noGrp="1"/>
          </p:cNvSpPr>
          <p:nvPr>
            <p:ph type="body" sz="quarter" idx="16" hasCustomPrompt="1"/>
          </p:nvPr>
        </p:nvSpPr>
        <p:spPr>
          <a:xfrm>
            <a:off x="1420814" y="4441286"/>
            <a:ext cx="4781551" cy="705391"/>
          </a:xfrm>
        </p:spPr>
        <p:txBody>
          <a:bodyPr/>
          <a:lstStyle>
            <a:lvl1pPr marL="0" indent="0">
              <a:lnSpc>
                <a:spcPct val="100000"/>
              </a:lnSpc>
              <a:buNone/>
              <a:defRPr sz="1400"/>
            </a:lvl1pPr>
          </a:lstStyle>
          <a:p>
            <a:pPr lvl="0"/>
            <a:r>
              <a:rPr lang="en-US"/>
              <a:t>Learn how we can help you identify, assess, </a:t>
            </a:r>
            <a:br>
              <a:rPr lang="en-US"/>
            </a:br>
            <a:r>
              <a:rPr lang="en-US"/>
              <a:t>and manage students who pose a threat of harm.</a:t>
            </a:r>
          </a:p>
        </p:txBody>
      </p:sp>
      <p:sp>
        <p:nvSpPr>
          <p:cNvPr id="3" name="TextBox 2">
            <a:extLst>
              <a:ext uri="{FF2B5EF4-FFF2-40B4-BE49-F238E27FC236}">
                <a16:creationId xmlns:a16="http://schemas.microsoft.com/office/drawing/2014/main" id="{1E289137-9C0D-36AF-0868-FF4AB101B9F2}"/>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8179C18E-D8D1-C460-57AA-CF918E3AADD3}"/>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69173904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Testimonial">
    <p:bg>
      <p:bgPr>
        <a:gradFill>
          <a:gsLst>
            <a:gs pos="75000">
              <a:srgbClr val="3C96BA"/>
            </a:gs>
            <a:gs pos="50000">
              <a:srgbClr val="4D5CAC"/>
            </a:gs>
            <a:gs pos="0">
              <a:srgbClr val="5E249F"/>
            </a:gs>
            <a:gs pos="100000">
              <a:srgbClr val="2AD2C8"/>
            </a:gs>
          </a:gsLst>
          <a:lin ang="19200000" scaled="0"/>
        </a:gradFill>
        <a:effectLst/>
      </p:bgPr>
    </p:bg>
    <p:spTree>
      <p:nvGrpSpPr>
        <p:cNvPr id="1" name=""/>
        <p:cNvGrpSpPr/>
        <p:nvPr/>
      </p:nvGrpSpPr>
      <p:grpSpPr>
        <a:xfrm>
          <a:off x="0" y="0"/>
          <a:ext cx="0" cy="0"/>
          <a:chOff x="0" y="0"/>
          <a:chExt cx="0" cy="0"/>
        </a:xfrm>
      </p:grpSpPr>
      <p:pic>
        <p:nvPicPr>
          <p:cNvPr id="22" name="Picture 21" descr="A black circle with a black background&#10;&#10;Description automatically generated">
            <a:extLst>
              <a:ext uri="{FF2B5EF4-FFF2-40B4-BE49-F238E27FC236}">
                <a16:creationId xmlns:a16="http://schemas.microsoft.com/office/drawing/2014/main" id="{C27D225D-4410-64EA-ACAB-258E38AB5D13}"/>
              </a:ext>
            </a:extLst>
          </p:cNvPr>
          <p:cNvPicPr>
            <a:picLocks noChangeAspect="1"/>
          </p:cNvPicPr>
          <p:nvPr userDrawn="1"/>
        </p:nvPicPr>
        <p:blipFill rotWithShape="1">
          <a:blip r:embed="rId2" cstate="screen">
            <a:alphaModFix amt="25000"/>
            <a:extLst>
              <a:ext uri="{28A0092B-C50C-407E-A947-70E740481C1C}">
                <a14:useLocalDpi xmlns:a14="http://schemas.microsoft.com/office/drawing/2010/main"/>
              </a:ext>
            </a:extLst>
          </a:blip>
          <a:srcRect/>
          <a:stretch/>
        </p:blipFill>
        <p:spPr>
          <a:xfrm rot="5400000">
            <a:off x="-3250" y="4750417"/>
            <a:ext cx="2110835" cy="2104335"/>
          </a:xfrm>
          <a:prstGeom prst="rect">
            <a:avLst/>
          </a:prstGeom>
        </p:spPr>
      </p:pic>
      <p:pic>
        <p:nvPicPr>
          <p:cNvPr id="2" name="Picture 1">
            <a:extLst>
              <a:ext uri="{FF2B5EF4-FFF2-40B4-BE49-F238E27FC236}">
                <a16:creationId xmlns:a16="http://schemas.microsoft.com/office/drawing/2014/main" id="{2FEFD634-96A1-09DE-494D-420BF493DD12}"/>
              </a:ext>
            </a:extLst>
          </p:cNvPr>
          <p:cNvPicPr>
            <a:picLocks noChangeAspect="1"/>
          </p:cNvPicPr>
          <p:nvPr userDrawn="1"/>
        </p:nvPicPr>
        <p:blipFill>
          <a:blip r:embed="rId3"/>
          <a:stretch>
            <a:fillRect/>
          </a:stretch>
        </p:blipFill>
        <p:spPr>
          <a:xfrm>
            <a:off x="10281441" y="488005"/>
            <a:ext cx="1689100" cy="1689100"/>
          </a:xfrm>
          <a:prstGeom prst="rect">
            <a:avLst/>
          </a:prstGeom>
        </p:spPr>
      </p:pic>
      <p:sp>
        <p:nvSpPr>
          <p:cNvPr id="5" name="Rounded Rectangle 4">
            <a:extLst>
              <a:ext uri="{FF2B5EF4-FFF2-40B4-BE49-F238E27FC236}">
                <a16:creationId xmlns:a16="http://schemas.microsoft.com/office/drawing/2014/main" id="{D315318E-9A8A-563B-B3EF-519FBDAED033}"/>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9" name="Round Same Side Corner Rectangle 8">
            <a:extLst>
              <a:ext uri="{FF2B5EF4-FFF2-40B4-BE49-F238E27FC236}">
                <a16:creationId xmlns:a16="http://schemas.microsoft.com/office/drawing/2014/main" id="{8F9A112C-9B14-A841-9571-3E3587907B35}"/>
              </a:ext>
            </a:extLst>
          </p:cNvPr>
          <p:cNvSpPr/>
          <p:nvPr userDrawn="1"/>
        </p:nvSpPr>
        <p:spPr>
          <a:xfrm rot="5400000">
            <a:off x="1827922" y="126589"/>
            <a:ext cx="526167" cy="2322731"/>
          </a:xfrm>
          <a:prstGeom prst="round2SameRect">
            <a:avLst>
              <a:gd name="adj1" fmla="val 49905"/>
              <a:gd name="adj2"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4" name="Text Placeholder 23">
            <a:extLst>
              <a:ext uri="{FF2B5EF4-FFF2-40B4-BE49-F238E27FC236}">
                <a16:creationId xmlns:a16="http://schemas.microsoft.com/office/drawing/2014/main" id="{6817F2D7-2B65-5C9F-7A02-BE142ED1CBBC}"/>
              </a:ext>
            </a:extLst>
          </p:cNvPr>
          <p:cNvSpPr>
            <a:spLocks noGrp="1"/>
          </p:cNvSpPr>
          <p:nvPr>
            <p:ph type="body" sz="quarter" idx="14" hasCustomPrompt="1"/>
          </p:nvPr>
        </p:nvSpPr>
        <p:spPr>
          <a:xfrm>
            <a:off x="930277" y="1024871"/>
            <a:ext cx="2322513" cy="526168"/>
          </a:xfrm>
        </p:spPr>
        <p:txBody>
          <a:bodyPr anchor="ctr"/>
          <a:lstStyle>
            <a:lvl1pPr marL="0" indent="0" algn="ctr">
              <a:buNone/>
              <a:defRPr sz="1200" b="1" i="0">
                <a:solidFill>
                  <a:schemeClr val="accent5"/>
                </a:solidFill>
                <a:latin typeface="Malgun Gothic" panose="020B0503020000020004" pitchFamily="34" charset="-127"/>
                <a:ea typeface="Malgun Gothic" panose="020B0503020000020004" pitchFamily="34" charset="-127"/>
              </a:defRPr>
            </a:lvl1pPr>
          </a:lstStyle>
          <a:p>
            <a:pPr lvl="0"/>
            <a:r>
              <a:rPr lang="en-US"/>
              <a:t>P3 TESTIMONIAL</a:t>
            </a:r>
          </a:p>
        </p:txBody>
      </p:sp>
      <p:sp>
        <p:nvSpPr>
          <p:cNvPr id="25" name="Title 1">
            <a:extLst>
              <a:ext uri="{FF2B5EF4-FFF2-40B4-BE49-F238E27FC236}">
                <a16:creationId xmlns:a16="http://schemas.microsoft.com/office/drawing/2014/main" id="{F22AA411-31AF-E1C2-977A-8C773ADBE494}"/>
              </a:ext>
            </a:extLst>
          </p:cNvPr>
          <p:cNvSpPr>
            <a:spLocks noGrp="1"/>
          </p:cNvSpPr>
          <p:nvPr>
            <p:ph type="title" hasCustomPrompt="1"/>
          </p:nvPr>
        </p:nvSpPr>
        <p:spPr>
          <a:xfrm>
            <a:off x="1395156" y="1725508"/>
            <a:ext cx="4050605" cy="757541"/>
          </a:xfrm>
        </p:spPr>
        <p:txBody>
          <a:bodyPr/>
          <a:lstStyle>
            <a:lvl1pPr>
              <a:defRPr sz="3600"/>
            </a:lvl1pPr>
          </a:lstStyle>
          <a:p>
            <a:r>
              <a:rPr lang="en-US"/>
              <a:t>Name here</a:t>
            </a:r>
          </a:p>
        </p:txBody>
      </p:sp>
      <p:sp>
        <p:nvSpPr>
          <p:cNvPr id="26" name="Text Placeholder 9">
            <a:extLst>
              <a:ext uri="{FF2B5EF4-FFF2-40B4-BE49-F238E27FC236}">
                <a16:creationId xmlns:a16="http://schemas.microsoft.com/office/drawing/2014/main" id="{E4EEE4B4-9AC7-073E-DCB0-BCF07C97D9CB}"/>
              </a:ext>
            </a:extLst>
          </p:cNvPr>
          <p:cNvSpPr>
            <a:spLocks noGrp="1"/>
          </p:cNvSpPr>
          <p:nvPr>
            <p:ph type="body" sz="quarter" idx="16" hasCustomPrompt="1"/>
          </p:nvPr>
        </p:nvSpPr>
        <p:spPr>
          <a:xfrm>
            <a:off x="1395158" y="3186889"/>
            <a:ext cx="4050604" cy="1948417"/>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a:t>
            </a:r>
          </a:p>
        </p:txBody>
      </p:sp>
      <p:sp>
        <p:nvSpPr>
          <p:cNvPr id="28" name="Text Placeholder 27">
            <a:extLst>
              <a:ext uri="{FF2B5EF4-FFF2-40B4-BE49-F238E27FC236}">
                <a16:creationId xmlns:a16="http://schemas.microsoft.com/office/drawing/2014/main" id="{4E37DCD6-E5A9-6715-79A9-C96E63F86919}"/>
              </a:ext>
            </a:extLst>
          </p:cNvPr>
          <p:cNvSpPr>
            <a:spLocks noGrp="1"/>
          </p:cNvSpPr>
          <p:nvPr>
            <p:ph type="body" sz="quarter" idx="17" hasCustomPrompt="1"/>
          </p:nvPr>
        </p:nvSpPr>
        <p:spPr>
          <a:xfrm>
            <a:off x="1395157" y="2532675"/>
            <a:ext cx="4075831" cy="578643"/>
          </a:xfrm>
        </p:spPr>
        <p:txBody>
          <a:bodyPr/>
          <a:lstStyle>
            <a:lvl1pPr marL="0" indent="0">
              <a:buNone/>
              <a:defRPr sz="1100"/>
            </a:lvl1pPr>
          </a:lstStyle>
          <a:p>
            <a:pPr lvl="0"/>
            <a:r>
              <a:rPr lang="en-US"/>
              <a:t>Job Title</a:t>
            </a:r>
          </a:p>
          <a:p>
            <a:pPr lvl="0"/>
            <a:r>
              <a:rPr lang="en-US"/>
              <a:t>City Name, Company</a:t>
            </a:r>
          </a:p>
        </p:txBody>
      </p:sp>
      <p:sp>
        <p:nvSpPr>
          <p:cNvPr id="11" name="Picture Placeholder 9">
            <a:extLst>
              <a:ext uri="{FF2B5EF4-FFF2-40B4-BE49-F238E27FC236}">
                <a16:creationId xmlns:a16="http://schemas.microsoft.com/office/drawing/2014/main" id="{75304FD6-ABEE-9AE3-FC7E-12FD4DDF9DEB}"/>
              </a:ext>
            </a:extLst>
          </p:cNvPr>
          <p:cNvSpPr>
            <a:spLocks noGrp="1"/>
          </p:cNvSpPr>
          <p:nvPr>
            <p:ph type="pic" sz="quarter" idx="18" hasCustomPrompt="1"/>
          </p:nvPr>
        </p:nvSpPr>
        <p:spPr>
          <a:xfrm>
            <a:off x="5959475" y="1754189"/>
            <a:ext cx="4692651" cy="2578100"/>
          </a:xfrm>
          <a:solidFill>
            <a:schemeClr val="tx2"/>
          </a:solidFill>
        </p:spPr>
        <p:txBody>
          <a:bodyPr/>
          <a:lstStyle>
            <a:lvl1pPr marL="0" indent="0">
              <a:buNone/>
              <a:defRPr>
                <a:solidFill>
                  <a:schemeClr val="bg1"/>
                </a:solidFill>
              </a:defRPr>
            </a:lvl1pPr>
          </a:lstStyle>
          <a:p>
            <a:r>
              <a:rPr lang="en-US" dirty="0"/>
              <a:t>Insert Image</a:t>
            </a:r>
          </a:p>
        </p:txBody>
      </p:sp>
      <p:sp>
        <p:nvSpPr>
          <p:cNvPr id="14" name="Text Placeholder 12">
            <a:extLst>
              <a:ext uri="{FF2B5EF4-FFF2-40B4-BE49-F238E27FC236}">
                <a16:creationId xmlns:a16="http://schemas.microsoft.com/office/drawing/2014/main" id="{EED60D2A-D483-3B5E-26B4-47CFBA9A2579}"/>
              </a:ext>
            </a:extLst>
          </p:cNvPr>
          <p:cNvSpPr>
            <a:spLocks noGrp="1"/>
          </p:cNvSpPr>
          <p:nvPr>
            <p:ph type="body" sz="quarter" idx="19" hasCustomPrompt="1"/>
          </p:nvPr>
        </p:nvSpPr>
        <p:spPr>
          <a:xfrm>
            <a:off x="5959475" y="4571683"/>
            <a:ext cx="4692651" cy="227640"/>
          </a:xfrm>
        </p:spPr>
        <p:txBody>
          <a:bodyPr/>
          <a:lstStyle>
            <a:lvl1pPr marL="0" indent="0" algn="ctr">
              <a:buNone/>
              <a:defRPr sz="1100" b="1" i="0" u="sng">
                <a:solidFill>
                  <a:schemeClr val="accent1"/>
                </a:solidFill>
                <a:latin typeface="Malgun Gothic" panose="020B0503020000020004" pitchFamily="34" charset="-127"/>
                <a:ea typeface="Malgun Gothic" panose="020B0503020000020004" pitchFamily="34" charset="-127"/>
              </a:defRPr>
            </a:lvl1pPr>
          </a:lstStyle>
          <a:p>
            <a:pPr lvl="0"/>
            <a:r>
              <a:rPr lang="en-US"/>
              <a:t>LINK TO VIDEO</a:t>
            </a:r>
          </a:p>
        </p:txBody>
      </p:sp>
      <p:sp>
        <p:nvSpPr>
          <p:cNvPr id="15" name="TextBox 14">
            <a:extLst>
              <a:ext uri="{FF2B5EF4-FFF2-40B4-BE49-F238E27FC236}">
                <a16:creationId xmlns:a16="http://schemas.microsoft.com/office/drawing/2014/main" id="{E5784B9C-668A-96BD-1C29-F912135DE15F}"/>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17" name="TextBox 16">
            <a:extLst>
              <a:ext uri="{FF2B5EF4-FFF2-40B4-BE49-F238E27FC236}">
                <a16:creationId xmlns:a16="http://schemas.microsoft.com/office/drawing/2014/main" id="{C230E23A-F408-9EF2-EA20-0159BDE2A91C}"/>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128637064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Pyramid">
    <p:bg>
      <p:bgPr>
        <a:solidFill>
          <a:srgbClr val="F5F8FC"/>
        </a:solidFill>
        <a:effectLst/>
      </p:bgPr>
    </p:bg>
    <p:spTree>
      <p:nvGrpSpPr>
        <p:cNvPr id="1" name=""/>
        <p:cNvGrpSpPr/>
        <p:nvPr/>
      </p:nvGrpSpPr>
      <p:grpSpPr>
        <a:xfrm>
          <a:off x="0" y="0"/>
          <a:ext cx="0" cy="0"/>
          <a:chOff x="0" y="0"/>
          <a:chExt cx="0" cy="0"/>
        </a:xfrm>
      </p:grpSpPr>
      <p:pic>
        <p:nvPicPr>
          <p:cNvPr id="15" name="Picture 14" descr="A black circle with a black background&#10;&#10;Description automatically generated">
            <a:extLst>
              <a:ext uri="{FF2B5EF4-FFF2-40B4-BE49-F238E27FC236}">
                <a16:creationId xmlns:a16="http://schemas.microsoft.com/office/drawing/2014/main" id="{BBF3025C-35AD-D661-3D96-E65B3CEA06EE}"/>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7" name="Rounded Rectangle 6">
            <a:extLst>
              <a:ext uri="{FF2B5EF4-FFF2-40B4-BE49-F238E27FC236}">
                <a16:creationId xmlns:a16="http://schemas.microsoft.com/office/drawing/2014/main" id="{F5C86D37-193A-5870-96F2-1BB6885646DE}"/>
              </a:ext>
            </a:extLst>
          </p:cNvPr>
          <p:cNvSpPr/>
          <p:nvPr userDrawn="1"/>
        </p:nvSpPr>
        <p:spPr>
          <a:xfrm>
            <a:off x="929640" y="731521"/>
            <a:ext cx="10332720" cy="4910737"/>
          </a:xfrm>
          <a:prstGeom prst="roundRect">
            <a:avLst>
              <a:gd name="adj" fmla="val 2265"/>
            </a:avLst>
          </a:prstGeom>
          <a:solidFill>
            <a:schemeClr val="bg1"/>
          </a:solidFill>
          <a:ln>
            <a:noFill/>
          </a:ln>
          <a:effectLst>
            <a:outerShdw blurRad="317500" algn="ctr" rotWithShape="0">
              <a:prstClr val="black">
                <a:alpha val="4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9" name="Picture 8">
            <a:extLst>
              <a:ext uri="{FF2B5EF4-FFF2-40B4-BE49-F238E27FC236}">
                <a16:creationId xmlns:a16="http://schemas.microsoft.com/office/drawing/2014/main" id="{A43EF695-77EC-807C-F168-F47F54DCAE1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776156" y="1087377"/>
            <a:ext cx="5307661" cy="4238627"/>
          </a:xfrm>
          <a:prstGeom prst="rect">
            <a:avLst/>
          </a:prstGeom>
        </p:spPr>
      </p:pic>
      <p:sp>
        <p:nvSpPr>
          <p:cNvPr id="16" name="Text Placeholder 23">
            <a:extLst>
              <a:ext uri="{FF2B5EF4-FFF2-40B4-BE49-F238E27FC236}">
                <a16:creationId xmlns:a16="http://schemas.microsoft.com/office/drawing/2014/main" id="{38BBB89E-973F-39B6-B4BA-91B571B34969}"/>
              </a:ext>
            </a:extLst>
          </p:cNvPr>
          <p:cNvSpPr>
            <a:spLocks noGrp="1"/>
          </p:cNvSpPr>
          <p:nvPr>
            <p:ph type="body" sz="quarter" idx="14" hasCustomPrompt="1"/>
          </p:nvPr>
        </p:nvSpPr>
        <p:spPr>
          <a:xfrm>
            <a:off x="1420553" y="1667508"/>
            <a:ext cx="4782339" cy="2094795"/>
          </a:xfrm>
        </p:spPr>
        <p:txBody>
          <a:bodyPr/>
          <a:lstStyle>
            <a:lvl1pPr marL="0" indent="0">
              <a:buNone/>
              <a:defRPr sz="4400" b="0" i="0">
                <a:solidFill>
                  <a:schemeClr val="tx1"/>
                </a:solidFill>
                <a:latin typeface="Rockwell" panose="02060603020205020403" pitchFamily="18" charset="77"/>
              </a:defRPr>
            </a:lvl1pPr>
          </a:lstStyle>
          <a:p>
            <a:pPr marL="0" marR="0" lvl="0" indent="0" algn="l" defTabSz="91437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schemeClr val="tx1"/>
                </a:solidFill>
                <a:effectLst/>
                <a:uLnTx/>
                <a:uFillTx/>
                <a:latin typeface="Rockwell" panose="02060603020205020403" pitchFamily="18" charset="77"/>
                <a:ea typeface="+mj-ea"/>
                <a:cs typeface="+mj-cs"/>
              </a:rPr>
              <a:t>Take a layered, holistic approach to school safety.</a:t>
            </a:r>
          </a:p>
        </p:txBody>
      </p:sp>
      <p:sp>
        <p:nvSpPr>
          <p:cNvPr id="17" name="Text Placeholder 27">
            <a:extLst>
              <a:ext uri="{FF2B5EF4-FFF2-40B4-BE49-F238E27FC236}">
                <a16:creationId xmlns:a16="http://schemas.microsoft.com/office/drawing/2014/main" id="{FB2D93F4-E826-3087-10BB-F73F08789836}"/>
              </a:ext>
            </a:extLst>
          </p:cNvPr>
          <p:cNvSpPr>
            <a:spLocks noGrp="1"/>
          </p:cNvSpPr>
          <p:nvPr>
            <p:ph type="body" sz="quarter" idx="16" hasCustomPrompt="1"/>
          </p:nvPr>
        </p:nvSpPr>
        <p:spPr>
          <a:xfrm>
            <a:off x="1420814" y="4078553"/>
            <a:ext cx="4781551" cy="397843"/>
          </a:xfrm>
        </p:spPr>
        <p:txBody>
          <a:bodyPr/>
          <a:lstStyle>
            <a:lvl1pPr marL="0" indent="0">
              <a:lnSpc>
                <a:spcPct val="100000"/>
              </a:lnSpc>
              <a:buNone/>
              <a:defRPr sz="1400"/>
            </a:lvl1pPr>
          </a:lstStyle>
          <a:p>
            <a:pPr marL="0" marR="0" lvl="0" indent="0" algn="l" defTabSz="914377" rtl="0" eaLnBrk="1" fontAlgn="auto" latinLnBrk="0" hangingPunct="1">
              <a:lnSpc>
                <a:spcPts val="1951"/>
              </a:lnSpc>
              <a:spcBef>
                <a:spcPct val="0"/>
              </a:spcBef>
              <a:spcAft>
                <a:spcPts val="0"/>
              </a:spcAft>
              <a:buClrTx/>
              <a:buSzTx/>
              <a:buFontTx/>
              <a:buNone/>
              <a:tabLst/>
              <a:defRPr/>
            </a:pPr>
            <a:r>
              <a:rPr kumimoji="0" lang="en-US" sz="1400" u="none" strike="noStrike" kern="1200" cap="none" spc="0" normalizeH="0" baseline="0" noProof="0">
                <a:ln>
                  <a:noFill/>
                </a:ln>
                <a:solidFill>
                  <a:srgbClr val="535659"/>
                </a:solidFill>
                <a:effectLst/>
                <a:uLnTx/>
                <a:uFillTx/>
                <a:latin typeface="Malgun Gothic Semilight" panose="020B0502040204020203" pitchFamily="34" charset="-128"/>
                <a:ea typeface="Malgun Gothic Semilight" panose="020B0502040204020203" pitchFamily="34" charset="-128"/>
                <a:cs typeface="Malgun Gothic Semilight" panose="020B0502040204020203" pitchFamily="34" charset="-128"/>
              </a:rPr>
              <a:t>And create the conditions for success.</a:t>
            </a:r>
          </a:p>
        </p:txBody>
      </p:sp>
      <p:sp>
        <p:nvSpPr>
          <p:cNvPr id="19" name="TextBox 18">
            <a:extLst>
              <a:ext uri="{FF2B5EF4-FFF2-40B4-BE49-F238E27FC236}">
                <a16:creationId xmlns:a16="http://schemas.microsoft.com/office/drawing/2014/main" id="{FFE13217-F80C-A187-AE75-BD6AA2EA49E3}"/>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rgbClr val="535659"/>
                </a:solidFill>
                <a:latin typeface="Malgun Gothic" panose="020B0503020000020004" pitchFamily="34" charset="-127"/>
                <a:ea typeface="Malgun Gothic" panose="020B0503020000020004" pitchFamily="34" charset="-127"/>
              </a:rPr>
              <a:t>©2024 Navigate360</a:t>
            </a:r>
            <a:endParaRPr lang="en-US" sz="1100" b="1" dirty="0">
              <a:solidFill>
                <a:srgbClr val="535659"/>
              </a:solidFill>
              <a:latin typeface="Malgun Gothic" panose="020B0503020000020004" pitchFamily="34" charset="-127"/>
              <a:ea typeface="Malgun Gothic" panose="020B0503020000020004" pitchFamily="34" charset="-127"/>
            </a:endParaRPr>
          </a:p>
        </p:txBody>
      </p:sp>
      <p:sp>
        <p:nvSpPr>
          <p:cNvPr id="20" name="TextBox 19">
            <a:extLst>
              <a:ext uri="{FF2B5EF4-FFF2-40B4-BE49-F238E27FC236}">
                <a16:creationId xmlns:a16="http://schemas.microsoft.com/office/drawing/2014/main" id="{2259C1E0-3D33-2CE2-9B4B-2F01025E632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rgbClr val="535659"/>
                </a:solidFill>
              </a:rPr>
              <a:pPr algn="r"/>
              <a:t>‹#›</a:t>
            </a:fld>
            <a:endParaRPr lang="en-US" sz="1100" dirty="0">
              <a:solidFill>
                <a:srgbClr val="535659"/>
              </a:solidFill>
            </a:endParaRPr>
          </a:p>
        </p:txBody>
      </p:sp>
    </p:spTree>
    <p:extLst>
      <p:ext uri="{BB962C8B-B14F-4D97-AF65-F5344CB8AC3E}">
        <p14:creationId xmlns:p14="http://schemas.microsoft.com/office/powerpoint/2010/main" val="324853886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Statement 01">
    <p:bg>
      <p:bgPr>
        <a:solidFill>
          <a:srgbClr val="F5F8FC"/>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1A3B65-D341-FC19-02CD-2CCA46784714}"/>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1" y="-632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0" name="Text Placeholder 9">
            <a:extLst>
              <a:ext uri="{FF2B5EF4-FFF2-40B4-BE49-F238E27FC236}">
                <a16:creationId xmlns:a16="http://schemas.microsoft.com/office/drawing/2014/main" id="{AA6F0BEE-9771-F611-E9AD-D3DB5F66D32E}"/>
              </a:ext>
            </a:extLst>
          </p:cNvPr>
          <p:cNvSpPr>
            <a:spLocks noGrp="1"/>
          </p:cNvSpPr>
          <p:nvPr>
            <p:ph type="body" sz="quarter" idx="11" hasCustomPrompt="1"/>
          </p:nvPr>
        </p:nvSpPr>
        <p:spPr>
          <a:xfrm>
            <a:off x="1" y="275774"/>
            <a:ext cx="12191999" cy="6857999"/>
          </a:xfrm>
        </p:spPr>
        <p:txBody>
          <a:bodyPr anchor="ctr"/>
          <a:lstStyle>
            <a:lvl1pPr marL="0" indent="0" algn="ctr">
              <a:buNone/>
              <a:defRPr sz="49999">
                <a:solidFill>
                  <a:schemeClr val="accent1">
                    <a:lumMod val="60000"/>
                    <a:lumOff val="40000"/>
                    <a:alpha val="65026"/>
                  </a:schemeClr>
                </a:solidFill>
              </a:defRPr>
            </a:lvl1pPr>
          </a:lstStyle>
          <a:p>
            <a:pPr lvl="0"/>
            <a:r>
              <a:rPr lang="en-US"/>
              <a:t>0</a:t>
            </a:r>
          </a:p>
        </p:txBody>
      </p:sp>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4516"/>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Set a course for </a:t>
            </a:r>
            <a:br>
              <a:rPr lang="en-US"/>
            </a:br>
            <a:r>
              <a:rPr lang="en-US"/>
              <a:t>zero incidents.</a:t>
            </a:r>
          </a:p>
        </p:txBody>
      </p:sp>
      <p:sp>
        <p:nvSpPr>
          <p:cNvPr id="12" name="TextBox 11">
            <a:extLst>
              <a:ext uri="{FF2B5EF4-FFF2-40B4-BE49-F238E27FC236}">
                <a16:creationId xmlns:a16="http://schemas.microsoft.com/office/drawing/2014/main" id="{9B6CDB02-A217-9C49-F6DE-05D7AEB21C8E}"/>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13" name="TextBox 12">
            <a:extLst>
              <a:ext uri="{FF2B5EF4-FFF2-40B4-BE49-F238E27FC236}">
                <a16:creationId xmlns:a16="http://schemas.microsoft.com/office/drawing/2014/main" id="{A113CD66-4053-B41C-5F33-11FF6652997B}"/>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86787920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Statement 02">
    <p:bg>
      <p:bgPr>
        <a:solidFill>
          <a:srgbClr val="F5F8FC"/>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49D92F-8875-9A92-3729-A07C8536442C}"/>
              </a:ext>
            </a:extLst>
          </p:cNvPr>
          <p:cNvPicPr>
            <a:picLocks noChangeAspect="1"/>
          </p:cNvPicPr>
          <p:nvPr userDrawn="1"/>
        </p:nvPicPr>
        <p:blipFill>
          <a:blip r:embed="rId2" cstate="screen">
            <a:alphaModFix amt="25000"/>
            <a:extLst>
              <a:ext uri="{28A0092B-C50C-407E-A947-70E740481C1C}">
                <a14:useLocalDpi xmlns:a14="http://schemas.microsoft.com/office/drawing/2010/main"/>
              </a:ext>
            </a:extLst>
          </a:blip>
          <a:srcRect/>
          <a:stretch/>
        </p:blipFill>
        <p:spPr>
          <a:xfrm>
            <a:off x="0" y="-12640"/>
            <a:ext cx="12192000" cy="6870640"/>
          </a:xfrm>
          <a:prstGeom prst="rect">
            <a:avLst/>
          </a:prstGeom>
          <a:gradFill>
            <a:gsLst>
              <a:gs pos="75000">
                <a:srgbClr val="3C96BA"/>
              </a:gs>
              <a:gs pos="50000">
                <a:srgbClr val="4D5CAC"/>
              </a:gs>
              <a:gs pos="0">
                <a:srgbClr val="5E249F"/>
              </a:gs>
              <a:gs pos="100000">
                <a:srgbClr val="2AD2C8"/>
              </a:gs>
            </a:gsLst>
            <a:lin ang="19200000" scaled="0"/>
          </a:gradFill>
        </p:spPr>
      </p:pic>
      <p:sp>
        <p:nvSpPr>
          <p:cNvPr id="11" name="Text Placeholder 4">
            <a:extLst>
              <a:ext uri="{FF2B5EF4-FFF2-40B4-BE49-F238E27FC236}">
                <a16:creationId xmlns:a16="http://schemas.microsoft.com/office/drawing/2014/main" id="{EC544D4B-B564-138D-F26A-DF4A46A7F145}"/>
              </a:ext>
            </a:extLst>
          </p:cNvPr>
          <p:cNvSpPr>
            <a:spLocks noGrp="1"/>
          </p:cNvSpPr>
          <p:nvPr>
            <p:ph type="body" sz="quarter" idx="10" hasCustomPrompt="1"/>
          </p:nvPr>
        </p:nvSpPr>
        <p:spPr>
          <a:xfrm>
            <a:off x="-4" y="-12640"/>
            <a:ext cx="12191999" cy="6870640"/>
          </a:xfrm>
        </p:spPr>
        <p:txBody>
          <a:bodyPr anchor="ctr"/>
          <a:lstStyle>
            <a:lvl1pPr marL="0" indent="0" algn="ctr">
              <a:buNone/>
              <a:defRPr sz="8800" b="0" i="0">
                <a:solidFill>
                  <a:schemeClr val="bg1"/>
                </a:solidFill>
                <a:latin typeface="Rockwell" panose="02060603020205020403" pitchFamily="18" charset="77"/>
              </a:defRPr>
            </a:lvl1pPr>
            <a:lvl5pPr marL="1828754" indent="0">
              <a:buNone/>
              <a:defRPr/>
            </a:lvl5pPr>
          </a:lstStyle>
          <a:p>
            <a:pPr lvl="0"/>
            <a:r>
              <a:rPr lang="en-US"/>
              <a:t>A helping hand.</a:t>
            </a:r>
          </a:p>
        </p:txBody>
      </p:sp>
      <p:sp>
        <p:nvSpPr>
          <p:cNvPr id="4" name="TextBox 3">
            <a:extLst>
              <a:ext uri="{FF2B5EF4-FFF2-40B4-BE49-F238E27FC236}">
                <a16:creationId xmlns:a16="http://schemas.microsoft.com/office/drawing/2014/main" id="{F4305FB2-4550-9346-160A-C93669736666}"/>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dirty="0">
                <a:solidFill>
                  <a:schemeClr val="bg1">
                    <a:lumMod val="75000"/>
                  </a:schemeClr>
                </a:solidFill>
                <a:latin typeface="Malgun Gothic" panose="020B0503020000020004" pitchFamily="34" charset="-127"/>
                <a:ea typeface="Malgun Gothic" panose="020B0503020000020004" pitchFamily="34" charset="-127"/>
              </a:rPr>
              <a:t>©2024 Navigate360</a:t>
            </a:r>
            <a:endParaRPr lang="en-US" sz="1100" b="1" dirty="0">
              <a:solidFill>
                <a:schemeClr val="bg1">
                  <a:lumMod val="75000"/>
                </a:schemeClr>
              </a:solidFill>
              <a:latin typeface="Malgun Gothic" panose="020B0503020000020004" pitchFamily="34" charset="-127"/>
              <a:ea typeface="Malgun Gothic" panose="020B0503020000020004" pitchFamily="34" charset="-127"/>
            </a:endParaRPr>
          </a:p>
        </p:txBody>
      </p:sp>
      <p:sp>
        <p:nvSpPr>
          <p:cNvPr id="5" name="TextBox 4">
            <a:extLst>
              <a:ext uri="{FF2B5EF4-FFF2-40B4-BE49-F238E27FC236}">
                <a16:creationId xmlns:a16="http://schemas.microsoft.com/office/drawing/2014/main" id="{02370DAB-6112-98D1-78A8-E735062F7608}"/>
              </a:ext>
            </a:extLst>
          </p:cNvPr>
          <p:cNvSpPr txBox="1"/>
          <p:nvPr userDrawn="1"/>
        </p:nvSpPr>
        <p:spPr>
          <a:xfrm>
            <a:off x="10668000" y="6354246"/>
            <a:ext cx="1185333" cy="365125"/>
          </a:xfrm>
          <a:prstGeom prst="rect">
            <a:avLst/>
          </a:prstGeom>
          <a:noFill/>
        </p:spPr>
        <p:txBody>
          <a:bodyPr wrap="none" lIns="90000" anchor="ctr">
            <a:noAutofit/>
          </a:bodyPr>
          <a:lstStyle/>
          <a:p>
            <a:pPr algn="r"/>
            <a:fld id="{782385AF-9A25-8240-96E0-9B7F83DBF2E7}" type="slidenum">
              <a:rPr lang="en-US" sz="1100" smtClean="0">
                <a:solidFill>
                  <a:schemeClr val="bg1">
                    <a:lumMod val="75000"/>
                  </a:schemeClr>
                </a:solidFill>
              </a:rPr>
              <a:pPr algn="r"/>
              <a:t>‹#›</a:t>
            </a:fld>
            <a:endParaRPr lang="en-US" sz="1100" dirty="0">
              <a:solidFill>
                <a:schemeClr val="bg1">
                  <a:lumMod val="75000"/>
                </a:schemeClr>
              </a:solidFill>
            </a:endParaRPr>
          </a:p>
        </p:txBody>
      </p:sp>
    </p:spTree>
    <p:extLst>
      <p:ext uri="{BB962C8B-B14F-4D97-AF65-F5344CB8AC3E}">
        <p14:creationId xmlns:p14="http://schemas.microsoft.com/office/powerpoint/2010/main" val="38986878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pic>
        <p:nvPicPr>
          <p:cNvPr id="2" name="Picture 1" descr="A white and blue background with lines&#10;&#10;Description automatically generated">
            <a:extLst>
              <a:ext uri="{FF2B5EF4-FFF2-40B4-BE49-F238E27FC236}">
                <a16:creationId xmlns:a16="http://schemas.microsoft.com/office/drawing/2014/main" id="{EB0E51FD-4456-D305-C032-EDA43FD10D23}"/>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2" y="2"/>
            <a:ext cx="12191999" cy="6857999"/>
          </a:xfrm>
          <a:prstGeom prst="rect">
            <a:avLst/>
          </a:prstGeom>
          <a:effectLst/>
        </p:spPr>
      </p:pic>
    </p:spTree>
    <p:extLst>
      <p:ext uri="{BB962C8B-B14F-4D97-AF65-F5344CB8AC3E}">
        <p14:creationId xmlns:p14="http://schemas.microsoft.com/office/powerpoint/2010/main" val="336109500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1"/>
        </a:solidFill>
        <a:effectLst/>
      </p:bgPr>
    </p:bg>
    <p:spTree>
      <p:nvGrpSpPr>
        <p:cNvPr id="1" name=""/>
        <p:cNvGrpSpPr/>
        <p:nvPr/>
      </p:nvGrpSpPr>
      <p:grpSpPr>
        <a:xfrm>
          <a:off x="0" y="0"/>
          <a:ext cx="0" cy="0"/>
          <a:chOff x="0" y="0"/>
          <a:chExt cx="0" cy="0"/>
        </a:xfrm>
      </p:grpSpPr>
      <p:pic>
        <p:nvPicPr>
          <p:cNvPr id="4" name="Picture 3" descr="A white and blue background with lines&#10;&#10;Description automatically generated">
            <a:extLst>
              <a:ext uri="{FF2B5EF4-FFF2-40B4-BE49-F238E27FC236}">
                <a16:creationId xmlns:a16="http://schemas.microsoft.com/office/drawing/2014/main" id="{664B4285-A030-86FD-0799-6756A2DC291B}"/>
              </a:ext>
            </a:extLst>
          </p:cNvPr>
          <p:cNvPicPr>
            <a:picLocks noChangeAspect="1"/>
          </p:cNvPicPr>
          <p:nvPr userDrawn="1"/>
        </p:nvPicPr>
        <p:blipFill rotWithShape="1">
          <a:blip r:embed="rId2" cstate="screen">
            <a:alphaModFix amt="60000"/>
            <a:extLst>
              <a:ext uri="{28A0092B-C50C-407E-A947-70E740481C1C}">
                <a14:useLocalDpi xmlns:a14="http://schemas.microsoft.com/office/drawing/2010/main"/>
              </a:ext>
            </a:extLst>
          </a:blip>
          <a:srcRect/>
          <a:stretch/>
        </p:blipFill>
        <p:spPr>
          <a:xfrm>
            <a:off x="2" y="2"/>
            <a:ext cx="12191999" cy="6857999"/>
          </a:xfrm>
          <a:prstGeom prst="rect">
            <a:avLst/>
          </a:prstGeom>
          <a:effectLst/>
        </p:spPr>
      </p:pic>
      <p:pic>
        <p:nvPicPr>
          <p:cNvPr id="5" name="Picture 4" descr="A logo with text and a black background&#10;&#10;Description automatically generated with medium confidence">
            <a:extLst>
              <a:ext uri="{FF2B5EF4-FFF2-40B4-BE49-F238E27FC236}">
                <a16:creationId xmlns:a16="http://schemas.microsoft.com/office/drawing/2014/main" id="{714BC85B-5384-9987-A25F-F42BB8827E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62500" y="4260253"/>
            <a:ext cx="2667000" cy="1771651"/>
          </a:xfrm>
          <a:prstGeom prst="rect">
            <a:avLst/>
          </a:prstGeom>
        </p:spPr>
      </p:pic>
    </p:spTree>
    <p:extLst>
      <p:ext uri="{BB962C8B-B14F-4D97-AF65-F5344CB8AC3E}">
        <p14:creationId xmlns:p14="http://schemas.microsoft.com/office/powerpoint/2010/main" val="248931854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Slide with number value 2">
  <p:cSld name="Slide with number value 2">
    <p:bg>
      <p:bgPr>
        <a:solidFill>
          <a:srgbClr val="27C4C7"/>
        </a:solidFill>
        <a:effectLst/>
      </p:bgPr>
    </p:bg>
    <p:spTree>
      <p:nvGrpSpPr>
        <p:cNvPr id="1" name="Shape 820"/>
        <p:cNvGrpSpPr/>
        <p:nvPr/>
      </p:nvGrpSpPr>
      <p:grpSpPr>
        <a:xfrm>
          <a:off x="0" y="0"/>
          <a:ext cx="0" cy="0"/>
          <a:chOff x="0" y="0"/>
          <a:chExt cx="0" cy="0"/>
        </a:xfrm>
      </p:grpSpPr>
      <p:sp>
        <p:nvSpPr>
          <p:cNvPr id="821" name="Google Shape;821;p130"/>
          <p:cNvSpPr/>
          <p:nvPr/>
        </p:nvSpPr>
        <p:spPr>
          <a:xfrm>
            <a:off x="167" y="1525867"/>
            <a:ext cx="12192000" cy="53319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400" dirty="0"/>
          </a:p>
        </p:txBody>
      </p:sp>
      <p:sp>
        <p:nvSpPr>
          <p:cNvPr id="822" name="Google Shape;822;p130"/>
          <p:cNvSpPr txBox="1">
            <a:spLocks noGrp="1"/>
          </p:cNvSpPr>
          <p:nvPr>
            <p:ph type="title"/>
          </p:nvPr>
        </p:nvSpPr>
        <p:spPr>
          <a:xfrm>
            <a:off x="474767" y="2250833"/>
            <a:ext cx="3801300" cy="1216800"/>
          </a:xfrm>
          <a:prstGeom prst="rect">
            <a:avLst/>
          </a:prstGeom>
          <a:noFill/>
          <a:ln>
            <a:noFill/>
          </a:ln>
        </p:spPr>
        <p:txBody>
          <a:bodyPr spcFirstLastPara="1" wrap="square" lIns="121900" tIns="121900" rIns="121900" bIns="121900" anchor="t" anchorCtr="0">
            <a:noAutofit/>
          </a:bodyPr>
          <a:lstStyle>
            <a:lvl1pPr lvl="0" rtl="0">
              <a:lnSpc>
                <a:spcPct val="80000"/>
              </a:lnSpc>
              <a:spcBef>
                <a:spcPts val="0"/>
              </a:spcBef>
              <a:spcAft>
                <a:spcPts val="0"/>
              </a:spcAft>
              <a:buClr>
                <a:srgbClr val="222222"/>
              </a:buClr>
              <a:buSzPts val="3600"/>
              <a:buFont typeface="Montserrat"/>
              <a:buNone/>
              <a:defRPr sz="3600" b="1">
                <a:solidFill>
                  <a:srgbClr val="222222"/>
                </a:solidFill>
                <a:latin typeface="Montserrat"/>
                <a:ea typeface="Montserrat"/>
                <a:cs typeface="Montserrat"/>
                <a:sym typeface="Montserrat"/>
              </a:defRPr>
            </a:lvl1pPr>
            <a:lvl2pPr lvl="1" rtl="0">
              <a:lnSpc>
                <a:spcPct val="80000"/>
              </a:lnSpc>
              <a:spcBef>
                <a:spcPts val="0"/>
              </a:spcBef>
              <a:spcAft>
                <a:spcPts val="0"/>
              </a:spcAft>
              <a:buClr>
                <a:srgbClr val="222222"/>
              </a:buClr>
              <a:buSzPts val="1900"/>
              <a:buNone/>
              <a:defRPr sz="1900">
                <a:solidFill>
                  <a:srgbClr val="222222"/>
                </a:solidFill>
              </a:defRPr>
            </a:lvl2pPr>
            <a:lvl3pPr lvl="2" rtl="0">
              <a:lnSpc>
                <a:spcPct val="80000"/>
              </a:lnSpc>
              <a:spcBef>
                <a:spcPts val="0"/>
              </a:spcBef>
              <a:spcAft>
                <a:spcPts val="0"/>
              </a:spcAft>
              <a:buClr>
                <a:srgbClr val="222222"/>
              </a:buClr>
              <a:buSzPts val="1900"/>
              <a:buNone/>
              <a:defRPr sz="1900">
                <a:solidFill>
                  <a:srgbClr val="222222"/>
                </a:solidFill>
              </a:defRPr>
            </a:lvl3pPr>
            <a:lvl4pPr lvl="3" rtl="0">
              <a:lnSpc>
                <a:spcPct val="80000"/>
              </a:lnSpc>
              <a:spcBef>
                <a:spcPts val="0"/>
              </a:spcBef>
              <a:spcAft>
                <a:spcPts val="0"/>
              </a:spcAft>
              <a:buClr>
                <a:srgbClr val="222222"/>
              </a:buClr>
              <a:buSzPts val="1900"/>
              <a:buNone/>
              <a:defRPr sz="1900">
                <a:solidFill>
                  <a:srgbClr val="222222"/>
                </a:solidFill>
              </a:defRPr>
            </a:lvl4pPr>
            <a:lvl5pPr lvl="4" rtl="0">
              <a:lnSpc>
                <a:spcPct val="80000"/>
              </a:lnSpc>
              <a:spcBef>
                <a:spcPts val="0"/>
              </a:spcBef>
              <a:spcAft>
                <a:spcPts val="0"/>
              </a:spcAft>
              <a:buClr>
                <a:srgbClr val="222222"/>
              </a:buClr>
              <a:buSzPts val="1900"/>
              <a:buNone/>
              <a:defRPr sz="1900">
                <a:solidFill>
                  <a:srgbClr val="222222"/>
                </a:solidFill>
              </a:defRPr>
            </a:lvl5pPr>
            <a:lvl6pPr lvl="5" rtl="0">
              <a:lnSpc>
                <a:spcPct val="80000"/>
              </a:lnSpc>
              <a:spcBef>
                <a:spcPts val="0"/>
              </a:spcBef>
              <a:spcAft>
                <a:spcPts val="0"/>
              </a:spcAft>
              <a:buClr>
                <a:srgbClr val="222222"/>
              </a:buClr>
              <a:buSzPts val="1900"/>
              <a:buNone/>
              <a:defRPr sz="1900">
                <a:solidFill>
                  <a:srgbClr val="222222"/>
                </a:solidFill>
              </a:defRPr>
            </a:lvl6pPr>
            <a:lvl7pPr lvl="6" rtl="0">
              <a:lnSpc>
                <a:spcPct val="80000"/>
              </a:lnSpc>
              <a:spcBef>
                <a:spcPts val="0"/>
              </a:spcBef>
              <a:spcAft>
                <a:spcPts val="0"/>
              </a:spcAft>
              <a:buClr>
                <a:srgbClr val="222222"/>
              </a:buClr>
              <a:buSzPts val="1900"/>
              <a:buNone/>
              <a:defRPr sz="1900">
                <a:solidFill>
                  <a:srgbClr val="222222"/>
                </a:solidFill>
              </a:defRPr>
            </a:lvl7pPr>
            <a:lvl8pPr lvl="7" rtl="0">
              <a:lnSpc>
                <a:spcPct val="80000"/>
              </a:lnSpc>
              <a:spcBef>
                <a:spcPts val="0"/>
              </a:spcBef>
              <a:spcAft>
                <a:spcPts val="0"/>
              </a:spcAft>
              <a:buClr>
                <a:srgbClr val="222222"/>
              </a:buClr>
              <a:buSzPts val="1900"/>
              <a:buNone/>
              <a:defRPr sz="1900">
                <a:solidFill>
                  <a:srgbClr val="222222"/>
                </a:solidFill>
              </a:defRPr>
            </a:lvl8pPr>
            <a:lvl9pPr lvl="8" rtl="0">
              <a:lnSpc>
                <a:spcPct val="80000"/>
              </a:lnSpc>
              <a:spcBef>
                <a:spcPts val="0"/>
              </a:spcBef>
              <a:spcAft>
                <a:spcPts val="0"/>
              </a:spcAft>
              <a:buClr>
                <a:srgbClr val="222222"/>
              </a:buClr>
              <a:buSzPts val="1900"/>
              <a:buNone/>
              <a:defRPr sz="1900">
                <a:solidFill>
                  <a:srgbClr val="222222"/>
                </a:solidFill>
              </a:defRPr>
            </a:lvl9pPr>
          </a:lstStyle>
          <a:p>
            <a:endParaRPr/>
          </a:p>
        </p:txBody>
      </p:sp>
      <p:sp>
        <p:nvSpPr>
          <p:cNvPr id="823" name="Google Shape;823;p130"/>
          <p:cNvSpPr txBox="1">
            <a:spLocks noGrp="1"/>
          </p:cNvSpPr>
          <p:nvPr>
            <p:ph type="subTitle" idx="1"/>
          </p:nvPr>
        </p:nvSpPr>
        <p:spPr>
          <a:xfrm>
            <a:off x="474767" y="3938834"/>
            <a:ext cx="3801300" cy="1354500"/>
          </a:xfrm>
          <a:prstGeom prst="rect">
            <a:avLst/>
          </a:prstGeom>
          <a:noFill/>
          <a:ln>
            <a:noFill/>
          </a:ln>
        </p:spPr>
        <p:txBody>
          <a:bodyPr spcFirstLastPara="1" wrap="square" lIns="121900" tIns="121900" rIns="121900" bIns="121900" anchor="t" anchorCtr="0">
            <a:noAutofit/>
          </a:bodyPr>
          <a:lstStyle>
            <a:lvl1pPr lvl="0" rtl="0">
              <a:spcBef>
                <a:spcPts val="0"/>
              </a:spcBef>
              <a:spcAft>
                <a:spcPts val="0"/>
              </a:spcAft>
              <a:buClr>
                <a:srgbClr val="222222"/>
              </a:buClr>
              <a:buSzPts val="1900"/>
              <a:buFont typeface="Raleway Medium"/>
              <a:buNone/>
              <a:defRPr sz="1900">
                <a:solidFill>
                  <a:srgbClr val="222222"/>
                </a:solidFill>
                <a:latin typeface="Raleway Medium"/>
                <a:ea typeface="Raleway Medium"/>
                <a:cs typeface="Raleway Medium"/>
                <a:sym typeface="Raleway Medium"/>
              </a:defRPr>
            </a:lvl1pPr>
            <a:lvl2pPr lvl="1" rtl="0">
              <a:spcBef>
                <a:spcPts val="0"/>
              </a:spcBef>
              <a:spcAft>
                <a:spcPts val="0"/>
              </a:spcAft>
              <a:buClr>
                <a:srgbClr val="222222"/>
              </a:buClr>
              <a:buSzPts val="1900"/>
              <a:buNone/>
              <a:defRPr sz="1900">
                <a:solidFill>
                  <a:srgbClr val="222222"/>
                </a:solidFill>
              </a:defRPr>
            </a:lvl2pPr>
            <a:lvl3pPr lvl="2" rtl="0">
              <a:spcBef>
                <a:spcPts val="0"/>
              </a:spcBef>
              <a:spcAft>
                <a:spcPts val="0"/>
              </a:spcAft>
              <a:buClr>
                <a:srgbClr val="222222"/>
              </a:buClr>
              <a:buSzPts val="1900"/>
              <a:buNone/>
              <a:defRPr sz="1900">
                <a:solidFill>
                  <a:srgbClr val="222222"/>
                </a:solidFill>
              </a:defRPr>
            </a:lvl3pPr>
            <a:lvl4pPr lvl="3" rtl="0">
              <a:spcBef>
                <a:spcPts val="0"/>
              </a:spcBef>
              <a:spcAft>
                <a:spcPts val="0"/>
              </a:spcAft>
              <a:buClr>
                <a:srgbClr val="222222"/>
              </a:buClr>
              <a:buSzPts val="1900"/>
              <a:buNone/>
              <a:defRPr sz="1900">
                <a:solidFill>
                  <a:srgbClr val="222222"/>
                </a:solidFill>
              </a:defRPr>
            </a:lvl4pPr>
            <a:lvl5pPr lvl="4" rtl="0">
              <a:spcBef>
                <a:spcPts val="0"/>
              </a:spcBef>
              <a:spcAft>
                <a:spcPts val="0"/>
              </a:spcAft>
              <a:buClr>
                <a:srgbClr val="222222"/>
              </a:buClr>
              <a:buSzPts val="1900"/>
              <a:buNone/>
              <a:defRPr sz="1900">
                <a:solidFill>
                  <a:srgbClr val="222222"/>
                </a:solidFill>
              </a:defRPr>
            </a:lvl5pPr>
            <a:lvl6pPr lvl="5" rtl="0">
              <a:spcBef>
                <a:spcPts val="0"/>
              </a:spcBef>
              <a:spcAft>
                <a:spcPts val="0"/>
              </a:spcAft>
              <a:buClr>
                <a:srgbClr val="222222"/>
              </a:buClr>
              <a:buSzPts val="1900"/>
              <a:buNone/>
              <a:defRPr sz="1900">
                <a:solidFill>
                  <a:srgbClr val="222222"/>
                </a:solidFill>
              </a:defRPr>
            </a:lvl6pPr>
            <a:lvl7pPr lvl="6" rtl="0">
              <a:spcBef>
                <a:spcPts val="0"/>
              </a:spcBef>
              <a:spcAft>
                <a:spcPts val="0"/>
              </a:spcAft>
              <a:buClr>
                <a:srgbClr val="222222"/>
              </a:buClr>
              <a:buSzPts val="1900"/>
              <a:buNone/>
              <a:defRPr sz="1900">
                <a:solidFill>
                  <a:srgbClr val="222222"/>
                </a:solidFill>
              </a:defRPr>
            </a:lvl7pPr>
            <a:lvl8pPr lvl="7" rtl="0">
              <a:spcBef>
                <a:spcPts val="0"/>
              </a:spcBef>
              <a:spcAft>
                <a:spcPts val="0"/>
              </a:spcAft>
              <a:buClr>
                <a:srgbClr val="222222"/>
              </a:buClr>
              <a:buSzPts val="1900"/>
              <a:buNone/>
              <a:defRPr sz="1900">
                <a:solidFill>
                  <a:srgbClr val="222222"/>
                </a:solidFill>
              </a:defRPr>
            </a:lvl8pPr>
            <a:lvl9pPr lvl="8" rtl="0">
              <a:spcBef>
                <a:spcPts val="0"/>
              </a:spcBef>
              <a:spcAft>
                <a:spcPts val="0"/>
              </a:spcAft>
              <a:buClr>
                <a:srgbClr val="222222"/>
              </a:buClr>
              <a:buSzPts val="1900"/>
              <a:buNone/>
              <a:defRPr sz="1900">
                <a:solidFill>
                  <a:srgbClr val="222222"/>
                </a:solidFill>
              </a:defRPr>
            </a:lvl9pPr>
          </a:lstStyle>
          <a:p>
            <a:endParaRPr/>
          </a:p>
        </p:txBody>
      </p:sp>
      <p:pic>
        <p:nvPicPr>
          <p:cNvPr id="824" name="Google Shape;824;p130"/>
          <p:cNvPicPr preferRelativeResize="0"/>
          <p:nvPr/>
        </p:nvPicPr>
        <p:blipFill>
          <a:blip r:embed="rId2">
            <a:alphaModFix/>
          </a:blip>
          <a:stretch>
            <a:fillRect/>
          </a:stretch>
        </p:blipFill>
        <p:spPr>
          <a:xfrm>
            <a:off x="10399967" y="6269840"/>
            <a:ext cx="1620900" cy="452233"/>
          </a:xfrm>
          <a:prstGeom prst="rect">
            <a:avLst/>
          </a:prstGeom>
          <a:noFill/>
          <a:ln>
            <a:noFill/>
          </a:ln>
        </p:spPr>
      </p:pic>
    </p:spTree>
    <p:extLst>
      <p:ext uri="{BB962C8B-B14F-4D97-AF65-F5344CB8AC3E}">
        <p14:creationId xmlns:p14="http://schemas.microsoft.com/office/powerpoint/2010/main" val="232419641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Cover Gradient BG">
  <p:cSld name="Cover Gradient BG">
    <p:bg>
      <p:bgPr>
        <a:solidFill>
          <a:schemeClr val="lt2"/>
        </a:solidFill>
        <a:effectLst/>
      </p:bgPr>
    </p:bg>
    <p:spTree>
      <p:nvGrpSpPr>
        <p:cNvPr id="1" name="Shape 25"/>
        <p:cNvGrpSpPr/>
        <p:nvPr/>
      </p:nvGrpSpPr>
      <p:grpSpPr>
        <a:xfrm>
          <a:off x="0" y="0"/>
          <a:ext cx="0" cy="0"/>
          <a:chOff x="0" y="0"/>
          <a:chExt cx="0" cy="0"/>
        </a:xfrm>
      </p:grpSpPr>
      <p:pic>
        <p:nvPicPr>
          <p:cNvPr id="26" name="Google Shape;26;p29" descr="A clear blue sky&#10;&#10;Description automatically generated"/>
          <p:cNvPicPr preferRelativeResize="0"/>
          <p:nvPr/>
        </p:nvPicPr>
        <p:blipFill rotWithShape="1">
          <a:blip r:embed="rId2">
            <a:alphaModFix/>
          </a:blip>
          <a:srcRect/>
          <a:stretch/>
        </p:blipFill>
        <p:spPr>
          <a:xfrm>
            <a:off x="1" y="0"/>
            <a:ext cx="12192000" cy="6858000"/>
          </a:xfrm>
          <a:prstGeom prst="rect">
            <a:avLst/>
          </a:prstGeom>
          <a:noFill/>
          <a:ln>
            <a:noFill/>
          </a:ln>
        </p:spPr>
      </p:pic>
      <p:pic>
        <p:nvPicPr>
          <p:cNvPr id="27" name="Google Shape;27;p29" descr="A picture containing flower&#10;&#10;Description automatically generated"/>
          <p:cNvPicPr preferRelativeResize="0"/>
          <p:nvPr/>
        </p:nvPicPr>
        <p:blipFill rotWithShape="1">
          <a:blip r:embed="rId3">
            <a:alphaModFix/>
          </a:blip>
          <a:srcRect/>
          <a:stretch/>
        </p:blipFill>
        <p:spPr>
          <a:xfrm>
            <a:off x="8766755" y="4883080"/>
            <a:ext cx="4369245" cy="3375213"/>
          </a:xfrm>
          <a:prstGeom prst="rect">
            <a:avLst/>
          </a:prstGeom>
          <a:noFill/>
          <a:ln>
            <a:noFill/>
          </a:ln>
        </p:spPr>
      </p:pic>
      <p:sp>
        <p:nvSpPr>
          <p:cNvPr id="28" name="Google Shape;28;p29"/>
          <p:cNvSpPr txBox="1">
            <a:spLocks noGrp="1"/>
          </p:cNvSpPr>
          <p:nvPr>
            <p:ph type="subTitle" idx="1"/>
          </p:nvPr>
        </p:nvSpPr>
        <p:spPr>
          <a:xfrm>
            <a:off x="1266921" y="2976767"/>
            <a:ext cx="8527059" cy="569107"/>
          </a:xfrm>
          <a:prstGeom prst="rect">
            <a:avLst/>
          </a:prstGeom>
          <a:noFill/>
          <a:ln>
            <a:noFill/>
          </a:ln>
        </p:spPr>
        <p:txBody>
          <a:bodyPr spcFirstLastPara="1" wrap="square" lIns="0" tIns="182875" rIns="180000" bIns="45700" anchor="t" anchorCtr="0">
            <a:noAutofit/>
          </a:bodyPr>
          <a:lstStyle>
            <a:lvl1pPr lvl="0" algn="l">
              <a:lnSpc>
                <a:spcPct val="100000"/>
              </a:lnSpc>
              <a:spcBef>
                <a:spcPts val="0"/>
              </a:spcBef>
              <a:spcAft>
                <a:spcPts val="0"/>
              </a:spcAft>
              <a:buSzPts val="7000"/>
              <a:buFont typeface="Arial"/>
              <a:buNone/>
              <a:defRPr sz="2800" b="0" i="0" u="none" strike="noStrike" cap="none">
                <a:solidFill>
                  <a:schemeClr val="lt1"/>
                </a:solidFill>
                <a:latin typeface="+mn-lt"/>
                <a:ea typeface="Malgun Gothic" panose="020B0503020000020004" pitchFamily="34" charset="-127"/>
                <a:cs typeface="Arial"/>
                <a:sym typeface="Arial"/>
              </a:defRPr>
            </a:lvl1pPr>
            <a:lvl2pPr lvl="1" algn="l">
              <a:lnSpc>
                <a:spcPct val="100000"/>
              </a:lnSpc>
              <a:spcBef>
                <a:spcPts val="0"/>
              </a:spcBef>
              <a:spcAft>
                <a:spcPts val="0"/>
              </a:spcAft>
              <a:buSzPts val="2250"/>
              <a:buChar char="•"/>
              <a:defRPr/>
            </a:lvl2pPr>
            <a:lvl3pPr lvl="2" algn="l">
              <a:lnSpc>
                <a:spcPct val="100000"/>
              </a:lnSpc>
              <a:spcBef>
                <a:spcPts val="0"/>
              </a:spcBef>
              <a:spcAft>
                <a:spcPts val="0"/>
              </a:spcAft>
              <a:buSzPts val="2250"/>
              <a:buChar char="•"/>
              <a:defRPr/>
            </a:lvl3pPr>
            <a:lvl4pPr lvl="3" algn="l">
              <a:lnSpc>
                <a:spcPct val="100000"/>
              </a:lnSpc>
              <a:spcBef>
                <a:spcPts val="0"/>
              </a:spcBef>
              <a:spcAft>
                <a:spcPts val="0"/>
              </a:spcAft>
              <a:buSzPts val="2250"/>
              <a:buChar char="•"/>
              <a:defRPr/>
            </a:lvl4pPr>
            <a:lvl5pPr lvl="4" algn="l">
              <a:lnSpc>
                <a:spcPct val="100000"/>
              </a:lnSpc>
              <a:spcBef>
                <a:spcPts val="0"/>
              </a:spcBef>
              <a:spcAft>
                <a:spcPts val="0"/>
              </a:spcAft>
              <a:buSzPts val="2250"/>
              <a:buChar char="•"/>
              <a:defRPr/>
            </a:lvl5pPr>
            <a:lvl6pPr lvl="5" algn="l">
              <a:lnSpc>
                <a:spcPct val="100000"/>
              </a:lnSpc>
              <a:spcBef>
                <a:spcPts val="2951"/>
              </a:spcBef>
              <a:spcAft>
                <a:spcPts val="0"/>
              </a:spcAft>
              <a:buClr>
                <a:srgbClr val="000000"/>
              </a:buClr>
              <a:buSzPts val="2250"/>
              <a:buChar char="•"/>
              <a:defRPr/>
            </a:lvl6pPr>
            <a:lvl7pPr lvl="6" algn="l">
              <a:lnSpc>
                <a:spcPct val="100000"/>
              </a:lnSpc>
              <a:spcBef>
                <a:spcPts val="2951"/>
              </a:spcBef>
              <a:spcAft>
                <a:spcPts val="0"/>
              </a:spcAft>
              <a:buClr>
                <a:srgbClr val="000000"/>
              </a:buClr>
              <a:buSzPts val="2250"/>
              <a:buChar char="•"/>
              <a:defRPr/>
            </a:lvl7pPr>
            <a:lvl8pPr lvl="7" algn="l">
              <a:lnSpc>
                <a:spcPct val="100000"/>
              </a:lnSpc>
              <a:spcBef>
                <a:spcPts val="2951"/>
              </a:spcBef>
              <a:spcAft>
                <a:spcPts val="0"/>
              </a:spcAft>
              <a:buClr>
                <a:srgbClr val="000000"/>
              </a:buClr>
              <a:buSzPts val="2250"/>
              <a:buChar char="•"/>
              <a:defRPr/>
            </a:lvl8pPr>
            <a:lvl9pPr lvl="8" algn="l">
              <a:lnSpc>
                <a:spcPct val="100000"/>
              </a:lnSpc>
              <a:spcBef>
                <a:spcPts val="2951"/>
              </a:spcBef>
              <a:spcAft>
                <a:spcPts val="0"/>
              </a:spcAft>
              <a:buClr>
                <a:srgbClr val="000000"/>
              </a:buClr>
              <a:buSzPts val="2250"/>
              <a:buChar char="•"/>
              <a:defRPr/>
            </a:lvl9pPr>
          </a:lstStyle>
          <a:p>
            <a:endParaRPr/>
          </a:p>
        </p:txBody>
      </p:sp>
      <p:sp>
        <p:nvSpPr>
          <p:cNvPr id="29" name="Google Shape;29;p29"/>
          <p:cNvSpPr txBox="1">
            <a:spLocks noGrp="1"/>
          </p:cNvSpPr>
          <p:nvPr>
            <p:ph type="title"/>
          </p:nvPr>
        </p:nvSpPr>
        <p:spPr>
          <a:xfrm>
            <a:off x="1266922" y="1640813"/>
            <a:ext cx="9560407" cy="1325563"/>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10000"/>
              <a:buFont typeface="Rockwell"/>
              <a:buNone/>
              <a:defRPr sz="5000">
                <a:solidFill>
                  <a:schemeClr val="lt1"/>
                </a:solidFill>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a:endParaRPr/>
          </a:p>
        </p:txBody>
      </p:sp>
      <p:sp>
        <p:nvSpPr>
          <p:cNvPr id="3" name="Google Shape;18;p27">
            <a:extLst>
              <a:ext uri="{FF2B5EF4-FFF2-40B4-BE49-F238E27FC236}">
                <a16:creationId xmlns:a16="http://schemas.microsoft.com/office/drawing/2014/main" id="{BFF87B8C-4A4E-1C5A-26C7-C5AE7E63CEFC}"/>
              </a:ext>
            </a:extLst>
          </p:cNvPr>
          <p:cNvSpPr/>
          <p:nvPr userDrawn="1"/>
        </p:nvSpPr>
        <p:spPr>
          <a:xfrm flipH="1">
            <a:off x="162151" y="6447055"/>
            <a:ext cx="326800" cy="401591"/>
          </a:xfrm>
          <a:prstGeom prst="rect">
            <a:avLst/>
          </a:prstGeom>
          <a:noFill/>
          <a:ln>
            <a:noFill/>
          </a:ln>
        </p:spPr>
        <p:txBody>
          <a:bodyPr spcFirstLastPara="1" wrap="square" lIns="45713" tIns="22851" rIns="45713" bIns="22851" anchor="ctr" anchorCtr="0">
            <a:noAutofit/>
          </a:bodyPr>
          <a:lstStyle/>
          <a:p>
            <a:pPr marL="0" marR="0" lvl="0" indent="0" algn="l" rtl="0">
              <a:lnSpc>
                <a:spcPct val="100000"/>
              </a:lnSpc>
              <a:spcBef>
                <a:spcPts val="0"/>
              </a:spcBef>
              <a:spcAft>
                <a:spcPts val="0"/>
              </a:spcAft>
              <a:buClr>
                <a:schemeClr val="dk1"/>
              </a:buClr>
              <a:buSzPts val="2400"/>
              <a:buFont typeface="Helvetica Neue"/>
              <a:buNone/>
            </a:pPr>
            <a:fld id="{00000000-1234-1234-1234-123412341234}" type="slidenum">
              <a:rPr lang="en-US" sz="1000" b="0" i="0" u="none" strike="noStrike" cap="none">
                <a:solidFill>
                  <a:schemeClr val="bg1"/>
                </a:solidFill>
                <a:latin typeface="Rockwell" panose="02060603020205020403" pitchFamily="18" charset="0"/>
                <a:ea typeface="Helvetica Neue"/>
                <a:cs typeface="Helvetica Neue"/>
                <a:sym typeface="Helvetica Neue"/>
              </a:rPr>
              <a:pPr marL="0" marR="0" lvl="0" indent="0" algn="l" rtl="0">
                <a:lnSpc>
                  <a:spcPct val="100000"/>
                </a:lnSpc>
                <a:spcBef>
                  <a:spcPts val="0"/>
                </a:spcBef>
                <a:spcAft>
                  <a:spcPts val="0"/>
                </a:spcAft>
                <a:buClr>
                  <a:schemeClr val="dk1"/>
                </a:buClr>
                <a:buSzPts val="2400"/>
                <a:buFont typeface="Helvetica Neue"/>
                <a:buNone/>
              </a:pPr>
              <a:t>‹#›</a:t>
            </a:fld>
            <a:endParaRPr sz="1000" b="0" i="0" u="none" strike="noStrike" cap="none" dirty="0">
              <a:solidFill>
                <a:schemeClr val="bg1"/>
              </a:solidFill>
              <a:latin typeface="Rockwell" panose="02060603020205020403" pitchFamily="18" charset="0"/>
              <a:ea typeface="Helvetica Neue"/>
              <a:cs typeface="Helvetica Neue"/>
              <a:sym typeface="Helvetica Neue"/>
            </a:endParaRPr>
          </a:p>
        </p:txBody>
      </p:sp>
    </p:spTree>
    <p:extLst>
      <p:ext uri="{BB962C8B-B14F-4D97-AF65-F5344CB8AC3E}">
        <p14:creationId xmlns:p14="http://schemas.microsoft.com/office/powerpoint/2010/main" val="1655586087"/>
      </p:ext>
    </p:extLst>
  </p:cSld>
  <p:clrMapOvr>
    <a:masterClrMapping/>
  </p:clrMapOvr>
  <p:extLst>
    <p:ext uri="{DCECCB84-F9BA-43D5-87BE-67443E8EF086}">
      <p15:sldGuideLst xmlns:p15="http://schemas.microsoft.com/office/powerpoint/2012/main">
        <p15:guide id="1" orient="horz" pos="912">
          <p15:clr>
            <a:srgbClr val="FBAE40"/>
          </p15:clr>
        </p15:guide>
        <p15:guide id="2" pos="528">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2 Columns">
    <p:bg>
      <p:bgPr>
        <a:solidFill>
          <a:srgbClr val="F5F8FC"/>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4336E0-6986-BE37-43A1-C1B4F7CE57D6}"/>
              </a:ext>
            </a:extLst>
          </p:cNvPr>
          <p:cNvSpPr>
            <a:spLocks noGrp="1"/>
          </p:cNvSpPr>
          <p:nvPr>
            <p:ph type="title" hasCustomPrompt="1"/>
          </p:nvPr>
        </p:nvSpPr>
        <p:spPr>
          <a:xfrm>
            <a:off x="838200" y="365125"/>
            <a:ext cx="10515600" cy="1325563"/>
          </a:xfrm>
        </p:spPr>
        <p:txBody>
          <a:bodyPr/>
          <a:lstStyle/>
          <a:p>
            <a:r>
              <a:rPr lang="en-US"/>
              <a:t>Title Goes Here</a:t>
            </a:r>
          </a:p>
        </p:txBody>
      </p:sp>
      <p:pic>
        <p:nvPicPr>
          <p:cNvPr id="2" name="Picture 1" descr="A black circle with a black background&#10;&#10;Description automatically generated">
            <a:extLst>
              <a:ext uri="{FF2B5EF4-FFF2-40B4-BE49-F238E27FC236}">
                <a16:creationId xmlns:a16="http://schemas.microsoft.com/office/drawing/2014/main" id="{EC80EE97-1667-A0DB-D2DE-E4E1A7062039}"/>
              </a:ext>
            </a:extLst>
          </p:cNvPr>
          <p:cNvPicPr>
            <a:picLocks noChangeAspect="1"/>
          </p:cNvPicPr>
          <p:nvPr userDrawn="1"/>
        </p:nvPicPr>
        <p:blipFill rotWithShape="1">
          <a:blip r:embed="rId2" cstate="screen">
            <a:alphaModFix/>
            <a:extLst>
              <a:ext uri="{28A0092B-C50C-407E-A947-70E740481C1C}">
                <a14:useLocalDpi xmlns:a14="http://schemas.microsoft.com/office/drawing/2010/main"/>
              </a:ext>
            </a:extLst>
          </a:blip>
          <a:srcRect/>
          <a:stretch/>
        </p:blipFill>
        <p:spPr>
          <a:xfrm rot="16200000">
            <a:off x="10084416" y="3251"/>
            <a:ext cx="2110835" cy="2104335"/>
          </a:xfrm>
          <a:prstGeom prst="rect">
            <a:avLst/>
          </a:prstGeom>
        </p:spPr>
      </p:pic>
      <p:sp>
        <p:nvSpPr>
          <p:cNvPr id="8" name="Text Placeholder 13">
            <a:extLst>
              <a:ext uri="{FF2B5EF4-FFF2-40B4-BE49-F238E27FC236}">
                <a16:creationId xmlns:a16="http://schemas.microsoft.com/office/drawing/2014/main" id="{396FC600-D5ED-B535-F21E-A7AFCACC0F49}"/>
              </a:ext>
            </a:extLst>
          </p:cNvPr>
          <p:cNvSpPr>
            <a:spLocks noGrp="1"/>
          </p:cNvSpPr>
          <p:nvPr>
            <p:ph type="body" sz="quarter" idx="15" hasCustomPrompt="1"/>
          </p:nvPr>
        </p:nvSpPr>
        <p:spPr>
          <a:xfrm>
            <a:off x="838201" y="2195356"/>
            <a:ext cx="5122025" cy="304957"/>
          </a:xfrm>
        </p:spPr>
        <p:txBody>
          <a:bodyPr>
            <a:normAutofit/>
          </a:bodyPr>
          <a:lstStyle>
            <a:lvl1pPr marL="0" indent="0">
              <a:buNone/>
              <a:defRPr sz="1400" b="1" i="0">
                <a:solidFill>
                  <a:schemeClr val="accent1"/>
                </a:solidFill>
                <a:latin typeface="Malgun Gothic" panose="020B0503020000020004" pitchFamily="34" charset="-127"/>
                <a:ea typeface="Malgun Gothic" panose="020B0503020000020004" pitchFamily="34" charset="-127"/>
              </a:defRPr>
            </a:lvl1pPr>
          </a:lstStyle>
          <a:p>
            <a:pPr lvl="0"/>
            <a:r>
              <a:rPr lang="en-US"/>
              <a:t>SUB HEAD</a:t>
            </a:r>
          </a:p>
        </p:txBody>
      </p:sp>
      <p:sp>
        <p:nvSpPr>
          <p:cNvPr id="10" name="Text Placeholder 9">
            <a:extLst>
              <a:ext uri="{FF2B5EF4-FFF2-40B4-BE49-F238E27FC236}">
                <a16:creationId xmlns:a16="http://schemas.microsoft.com/office/drawing/2014/main" id="{145217FC-7CD5-D086-9ED2-12C29C520AD5}"/>
              </a:ext>
            </a:extLst>
          </p:cNvPr>
          <p:cNvSpPr>
            <a:spLocks noGrp="1"/>
          </p:cNvSpPr>
          <p:nvPr>
            <p:ph type="body" sz="quarter" idx="16" hasCustomPrompt="1"/>
          </p:nvPr>
        </p:nvSpPr>
        <p:spPr>
          <a:xfrm>
            <a:off x="838201" y="2616202"/>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11" name="Text Placeholder 9">
            <a:extLst>
              <a:ext uri="{FF2B5EF4-FFF2-40B4-BE49-F238E27FC236}">
                <a16:creationId xmlns:a16="http://schemas.microsoft.com/office/drawing/2014/main" id="{B2C21488-B577-448F-A721-9D25B74822BD}"/>
              </a:ext>
            </a:extLst>
          </p:cNvPr>
          <p:cNvSpPr>
            <a:spLocks noGrp="1"/>
          </p:cNvSpPr>
          <p:nvPr>
            <p:ph type="body" sz="quarter" idx="17" hasCustomPrompt="1"/>
          </p:nvPr>
        </p:nvSpPr>
        <p:spPr>
          <a:xfrm>
            <a:off x="6231778" y="2613027"/>
            <a:ext cx="5122025" cy="3141663"/>
          </a:xfrm>
        </p:spPr>
        <p:txBody>
          <a:bodyPr/>
          <a:lstStyle>
            <a:lvl1pPr marL="0" indent="0">
              <a:lnSpc>
                <a:spcPct val="100000"/>
              </a:lnSpc>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autem vel </a:t>
            </a:r>
            <a:r>
              <a:rPr lang="en-US" err="1"/>
              <a:t>eum</a:t>
            </a:r>
            <a:r>
              <a:rPr lang="en-US"/>
              <a:t> </a:t>
            </a:r>
            <a:r>
              <a:rPr lang="en-US" err="1"/>
              <a:t>iriure</a:t>
            </a:r>
            <a:r>
              <a:rPr lang="en-US"/>
              <a:t> dolor in </a:t>
            </a:r>
            <a:r>
              <a:rPr lang="en-US" err="1"/>
              <a:t>hendrerit</a:t>
            </a:r>
            <a:r>
              <a:rPr lang="en-US"/>
              <a:t> in </a:t>
            </a:r>
            <a:r>
              <a:rPr lang="en-US" err="1"/>
              <a:t>vulputate</a:t>
            </a:r>
            <a:r>
              <a:rPr lang="en-US"/>
              <a:t> </a:t>
            </a:r>
            <a:r>
              <a:rPr lang="en-US" err="1"/>
              <a:t>velit</a:t>
            </a:r>
            <a:r>
              <a:rPr lang="en-US"/>
              <a:t> </a:t>
            </a:r>
            <a:r>
              <a:rPr lang="en-US" err="1"/>
              <a:t>esse</a:t>
            </a:r>
            <a:r>
              <a:rPr lang="en-US"/>
              <a:t> </a:t>
            </a:r>
            <a:r>
              <a:rPr lang="en-US" err="1"/>
              <a:t>molestie</a:t>
            </a:r>
            <a:r>
              <a:rPr lang="en-US"/>
              <a:t> </a:t>
            </a:r>
            <a:r>
              <a:rPr lang="en-US" err="1"/>
              <a:t>consequat</a:t>
            </a:r>
            <a:r>
              <a:rPr lang="en-US"/>
              <a:t>, vel illum dolore </a:t>
            </a:r>
            <a:r>
              <a:rPr lang="en-US" err="1"/>
              <a:t>eu</a:t>
            </a:r>
            <a:r>
              <a:rPr lang="en-US"/>
              <a:t> </a:t>
            </a:r>
            <a:r>
              <a:rPr lang="en-US" err="1"/>
              <a:t>feugiat</a:t>
            </a:r>
            <a:r>
              <a:rPr lang="en-US"/>
              <a:t> </a:t>
            </a:r>
            <a:r>
              <a:rPr lang="en-US" err="1"/>
              <a:t>nulla</a:t>
            </a:r>
            <a:r>
              <a:rPr lang="en-US"/>
              <a:t> </a:t>
            </a:r>
            <a:r>
              <a:rPr lang="en-US" err="1"/>
              <a:t>facilisis</a:t>
            </a:r>
            <a:r>
              <a:rPr lang="en-US"/>
              <a:t> at </a:t>
            </a:r>
            <a:r>
              <a:rPr lang="en-US" err="1"/>
              <a:t>vero</a:t>
            </a:r>
            <a:r>
              <a:rPr lang="en-US"/>
              <a:t> eros </a:t>
            </a:r>
            <a:r>
              <a:rPr lang="en-US" err="1"/>
              <a:t>ecumsan</a:t>
            </a:r>
            <a:r>
              <a:rPr lang="en-US"/>
              <a:t> et </a:t>
            </a:r>
            <a:r>
              <a:rPr lang="en-US" err="1"/>
              <a:t>iusto</a:t>
            </a:r>
            <a:r>
              <a:rPr lang="en-US"/>
              <a:t> </a:t>
            </a:r>
            <a:r>
              <a:rPr lang="en-US" err="1"/>
              <a:t>odio</a:t>
            </a:r>
            <a:r>
              <a:rPr lang="en-US"/>
              <a:t> </a:t>
            </a:r>
            <a:r>
              <a:rPr lang="en-US" err="1"/>
              <a:t>dignissim</a:t>
            </a:r>
            <a:r>
              <a:rPr lang="en-US"/>
              <a:t> qui </a:t>
            </a:r>
            <a:r>
              <a:rPr lang="en-US" err="1"/>
              <a:t>blandit</a:t>
            </a:r>
            <a:r>
              <a:rPr lang="en-US"/>
              <a:t> </a:t>
            </a:r>
            <a:r>
              <a:rPr lang="en-US" err="1"/>
              <a:t>praesent</a:t>
            </a:r>
            <a:r>
              <a:rPr lang="en-US"/>
              <a:t> </a:t>
            </a:r>
            <a:r>
              <a:rPr lang="en-US" err="1"/>
              <a:t>luptatum</a:t>
            </a:r>
            <a:r>
              <a:rPr lang="en-US"/>
              <a:t> </a:t>
            </a:r>
            <a:r>
              <a:rPr lang="en-US" err="1"/>
              <a:t>zzril</a:t>
            </a:r>
            <a:r>
              <a:rPr lang="en-US"/>
              <a:t> </a:t>
            </a:r>
            <a:r>
              <a:rPr lang="en-US" err="1"/>
              <a:t>delenit</a:t>
            </a:r>
            <a:r>
              <a:rPr lang="en-US"/>
              <a:t> </a:t>
            </a:r>
            <a:r>
              <a:rPr lang="en-US" err="1"/>
              <a:t>augue</a:t>
            </a:r>
            <a:r>
              <a:rPr lang="en-US"/>
              <a:t> </a:t>
            </a:r>
            <a:r>
              <a:rPr lang="en-US" err="1"/>
              <a:t>duis</a:t>
            </a:r>
            <a:r>
              <a:rPr lang="en-US"/>
              <a:t> dolore </a:t>
            </a:r>
            <a:br>
              <a:rPr lang="en-US"/>
            </a:br>
            <a:r>
              <a:rPr lang="en-US" err="1"/>
              <a:t>te</a:t>
            </a:r>
            <a:r>
              <a:rPr lang="en-US"/>
              <a:t> </a:t>
            </a:r>
            <a:r>
              <a:rPr lang="en-US" err="1"/>
              <a:t>feugait</a:t>
            </a:r>
            <a:r>
              <a:rPr lang="en-US"/>
              <a:t> </a:t>
            </a:r>
            <a:r>
              <a:rPr lang="en-US" err="1"/>
              <a:t>nulla</a:t>
            </a:r>
            <a:r>
              <a:rPr lang="en-US"/>
              <a:t> </a:t>
            </a:r>
            <a:r>
              <a:rPr lang="en-US" err="1"/>
              <a:t>facilisi</a:t>
            </a:r>
            <a:r>
              <a:rPr lang="en-US"/>
              <a:t>. </a:t>
            </a:r>
            <a:r>
              <a:rPr lang="en-US" err="1"/>
              <a:t>Loremipsm</a:t>
            </a:r>
            <a:r>
              <a:rPr lang="en-US"/>
              <a:t> dolor sit </a:t>
            </a:r>
            <a:r>
              <a:rPr lang="en-US" err="1"/>
              <a:t>amet</a:t>
            </a:r>
            <a:r>
              <a:rPr lang="en-US"/>
              <a:t>.</a:t>
            </a:r>
          </a:p>
          <a:p>
            <a:pPr lvl="0"/>
            <a:endParaRPr lang="en-US"/>
          </a:p>
        </p:txBody>
      </p:sp>
      <p:sp>
        <p:nvSpPr>
          <p:cNvPr id="5" name="TextBox 4">
            <a:extLst>
              <a:ext uri="{FF2B5EF4-FFF2-40B4-BE49-F238E27FC236}">
                <a16:creationId xmlns:a16="http://schemas.microsoft.com/office/drawing/2014/main" id="{CE034051-D8C3-D82C-96B2-F7E896E0A748}"/>
              </a:ext>
            </a:extLst>
          </p:cNvPr>
          <p:cNvSpPr txBox="1"/>
          <p:nvPr userDrawn="1"/>
        </p:nvSpPr>
        <p:spPr>
          <a:xfrm>
            <a:off x="838201" y="6354246"/>
            <a:ext cx="2062163" cy="365125"/>
          </a:xfrm>
          <a:prstGeom prst="rect">
            <a:avLst/>
          </a:prstGeom>
          <a:noFill/>
        </p:spPr>
        <p:txBody>
          <a:bodyPr wrap="square" lIns="90000" anchor="ctr">
            <a:noAutofit/>
          </a:bodyPr>
          <a:lstStyle/>
          <a:p>
            <a:pPr>
              <a:lnSpc>
                <a:spcPts val="1951"/>
              </a:lnSpc>
              <a:spcBef>
                <a:spcPct val="0"/>
              </a:spcBef>
              <a:defRPr/>
            </a:pPr>
            <a:r>
              <a:rPr lang="en-US" sz="1100">
                <a:solidFill>
                  <a:srgbClr val="535659"/>
                </a:solidFill>
                <a:latin typeface="Malgun Gothic" panose="020B0503020000020004" pitchFamily="34" charset="-127"/>
                <a:ea typeface="Malgun Gothic" panose="020B0503020000020004" pitchFamily="34" charset="-127"/>
              </a:rPr>
              <a:t>©2024 Navigate360</a:t>
            </a:r>
            <a:endParaRPr lang="en-US" sz="1100" b="1">
              <a:solidFill>
                <a:srgbClr val="535659"/>
              </a:solidFill>
              <a:latin typeface="Malgun Gothic" panose="020B0503020000020004" pitchFamily="34" charset="-127"/>
              <a:ea typeface="Malgun Gothic" panose="020B0503020000020004" pitchFamily="34" charset="-127"/>
            </a:endParaRPr>
          </a:p>
        </p:txBody>
      </p:sp>
      <p:sp>
        <p:nvSpPr>
          <p:cNvPr id="7" name="TextBox 6">
            <a:extLst>
              <a:ext uri="{FF2B5EF4-FFF2-40B4-BE49-F238E27FC236}">
                <a16:creationId xmlns:a16="http://schemas.microsoft.com/office/drawing/2014/main" id="{21019F80-A405-784C-E3BD-D40706841C74}"/>
              </a:ext>
            </a:extLst>
          </p:cNvPr>
          <p:cNvSpPr txBox="1"/>
          <p:nvPr userDrawn="1"/>
        </p:nvSpPr>
        <p:spPr>
          <a:xfrm>
            <a:off x="10961512" y="6354246"/>
            <a:ext cx="392289" cy="365125"/>
          </a:xfrm>
          <a:prstGeom prst="rect">
            <a:avLst/>
          </a:prstGeom>
          <a:noFill/>
        </p:spPr>
        <p:txBody>
          <a:bodyPr wrap="square" lIns="90000" anchor="ctr">
            <a:noAutofit/>
          </a:bodyPr>
          <a:lstStyle/>
          <a:p>
            <a:pPr algn="r"/>
            <a:fld id="{782385AF-9A25-8240-96E0-9B7F83DBF2E7}" type="slidenum">
              <a:rPr lang="en-US" sz="1100" smtClean="0">
                <a:solidFill>
                  <a:srgbClr val="535659"/>
                </a:solidFill>
              </a:rPr>
              <a:pPr algn="r"/>
              <a:t>‹#›</a:t>
            </a:fld>
            <a:endParaRPr lang="en-US" sz="1100">
              <a:solidFill>
                <a:srgbClr val="535659"/>
              </a:solidFill>
            </a:endParaRPr>
          </a:p>
        </p:txBody>
      </p:sp>
    </p:spTree>
    <p:extLst>
      <p:ext uri="{BB962C8B-B14F-4D97-AF65-F5344CB8AC3E}">
        <p14:creationId xmlns:p14="http://schemas.microsoft.com/office/powerpoint/2010/main" val="11969075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74.xml"/><Relationship Id="rId21" Type="http://schemas.openxmlformats.org/officeDocument/2006/relationships/slideLayout" Target="../slideLayouts/slideLayout69.xml"/><Relationship Id="rId42" Type="http://schemas.openxmlformats.org/officeDocument/2006/relationships/slideLayout" Target="../slideLayouts/slideLayout90.xml"/><Relationship Id="rId47" Type="http://schemas.openxmlformats.org/officeDocument/2006/relationships/slideLayout" Target="../slideLayouts/slideLayout95.xml"/><Relationship Id="rId63" Type="http://schemas.openxmlformats.org/officeDocument/2006/relationships/slideLayout" Target="../slideLayouts/slideLayout111.xml"/><Relationship Id="rId68" Type="http://schemas.openxmlformats.org/officeDocument/2006/relationships/slideLayout" Target="../slideLayouts/slideLayout116.xml"/><Relationship Id="rId84" Type="http://schemas.openxmlformats.org/officeDocument/2006/relationships/slideLayout" Target="../slideLayouts/slideLayout132.xml"/><Relationship Id="rId89" Type="http://schemas.openxmlformats.org/officeDocument/2006/relationships/slideLayout" Target="../slideLayouts/slideLayout137.xml"/><Relationship Id="rId16" Type="http://schemas.openxmlformats.org/officeDocument/2006/relationships/slideLayout" Target="../slideLayouts/slideLayout64.xml"/><Relationship Id="rId107" Type="http://schemas.openxmlformats.org/officeDocument/2006/relationships/slideLayout" Target="../slideLayouts/slideLayout155.xml"/><Relationship Id="rId11" Type="http://schemas.openxmlformats.org/officeDocument/2006/relationships/slideLayout" Target="../slideLayouts/slideLayout59.xml"/><Relationship Id="rId32" Type="http://schemas.openxmlformats.org/officeDocument/2006/relationships/slideLayout" Target="../slideLayouts/slideLayout80.xml"/><Relationship Id="rId37" Type="http://schemas.openxmlformats.org/officeDocument/2006/relationships/slideLayout" Target="../slideLayouts/slideLayout85.xml"/><Relationship Id="rId53" Type="http://schemas.openxmlformats.org/officeDocument/2006/relationships/slideLayout" Target="../slideLayouts/slideLayout101.xml"/><Relationship Id="rId58" Type="http://schemas.openxmlformats.org/officeDocument/2006/relationships/slideLayout" Target="../slideLayouts/slideLayout106.xml"/><Relationship Id="rId74" Type="http://schemas.openxmlformats.org/officeDocument/2006/relationships/slideLayout" Target="../slideLayouts/slideLayout122.xml"/><Relationship Id="rId79" Type="http://schemas.openxmlformats.org/officeDocument/2006/relationships/slideLayout" Target="../slideLayouts/slideLayout127.xml"/><Relationship Id="rId102" Type="http://schemas.openxmlformats.org/officeDocument/2006/relationships/slideLayout" Target="../slideLayouts/slideLayout150.xml"/><Relationship Id="rId5" Type="http://schemas.openxmlformats.org/officeDocument/2006/relationships/slideLayout" Target="../slideLayouts/slideLayout53.xml"/><Relationship Id="rId90" Type="http://schemas.openxmlformats.org/officeDocument/2006/relationships/slideLayout" Target="../slideLayouts/slideLayout138.xml"/><Relationship Id="rId95" Type="http://schemas.openxmlformats.org/officeDocument/2006/relationships/slideLayout" Target="../slideLayouts/slideLayout143.xml"/><Relationship Id="rId22" Type="http://schemas.openxmlformats.org/officeDocument/2006/relationships/slideLayout" Target="../slideLayouts/slideLayout70.xml"/><Relationship Id="rId27" Type="http://schemas.openxmlformats.org/officeDocument/2006/relationships/slideLayout" Target="../slideLayouts/slideLayout75.xml"/><Relationship Id="rId43" Type="http://schemas.openxmlformats.org/officeDocument/2006/relationships/slideLayout" Target="../slideLayouts/slideLayout91.xml"/><Relationship Id="rId48" Type="http://schemas.openxmlformats.org/officeDocument/2006/relationships/slideLayout" Target="../slideLayouts/slideLayout96.xml"/><Relationship Id="rId64" Type="http://schemas.openxmlformats.org/officeDocument/2006/relationships/slideLayout" Target="../slideLayouts/slideLayout112.xml"/><Relationship Id="rId69" Type="http://schemas.openxmlformats.org/officeDocument/2006/relationships/slideLayout" Target="../slideLayouts/slideLayout117.xml"/><Relationship Id="rId80" Type="http://schemas.openxmlformats.org/officeDocument/2006/relationships/slideLayout" Target="../slideLayouts/slideLayout128.xml"/><Relationship Id="rId85" Type="http://schemas.openxmlformats.org/officeDocument/2006/relationships/slideLayout" Target="../slideLayouts/slideLayout133.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33" Type="http://schemas.openxmlformats.org/officeDocument/2006/relationships/slideLayout" Target="../slideLayouts/slideLayout81.xml"/><Relationship Id="rId38" Type="http://schemas.openxmlformats.org/officeDocument/2006/relationships/slideLayout" Target="../slideLayouts/slideLayout86.xml"/><Relationship Id="rId59" Type="http://schemas.openxmlformats.org/officeDocument/2006/relationships/slideLayout" Target="../slideLayouts/slideLayout107.xml"/><Relationship Id="rId103" Type="http://schemas.openxmlformats.org/officeDocument/2006/relationships/slideLayout" Target="../slideLayouts/slideLayout151.xml"/><Relationship Id="rId108" Type="http://schemas.openxmlformats.org/officeDocument/2006/relationships/slideLayout" Target="../slideLayouts/slideLayout156.xml"/><Relationship Id="rId54" Type="http://schemas.openxmlformats.org/officeDocument/2006/relationships/slideLayout" Target="../slideLayouts/slideLayout102.xml"/><Relationship Id="rId70" Type="http://schemas.openxmlformats.org/officeDocument/2006/relationships/slideLayout" Target="../slideLayouts/slideLayout118.xml"/><Relationship Id="rId75" Type="http://schemas.openxmlformats.org/officeDocument/2006/relationships/slideLayout" Target="../slideLayouts/slideLayout123.xml"/><Relationship Id="rId91" Type="http://schemas.openxmlformats.org/officeDocument/2006/relationships/slideLayout" Target="../slideLayouts/slideLayout139.xml"/><Relationship Id="rId96" Type="http://schemas.openxmlformats.org/officeDocument/2006/relationships/slideLayout" Target="../slideLayouts/slideLayout14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slideLayout" Target="../slideLayouts/slideLayout76.xml"/><Relationship Id="rId36" Type="http://schemas.openxmlformats.org/officeDocument/2006/relationships/slideLayout" Target="../slideLayouts/slideLayout84.xml"/><Relationship Id="rId49" Type="http://schemas.openxmlformats.org/officeDocument/2006/relationships/slideLayout" Target="../slideLayouts/slideLayout97.xml"/><Relationship Id="rId57" Type="http://schemas.openxmlformats.org/officeDocument/2006/relationships/slideLayout" Target="../slideLayouts/slideLayout105.xml"/><Relationship Id="rId106" Type="http://schemas.openxmlformats.org/officeDocument/2006/relationships/slideLayout" Target="../slideLayouts/slideLayout154.xml"/><Relationship Id="rId10" Type="http://schemas.openxmlformats.org/officeDocument/2006/relationships/slideLayout" Target="../slideLayouts/slideLayout58.xml"/><Relationship Id="rId31" Type="http://schemas.openxmlformats.org/officeDocument/2006/relationships/slideLayout" Target="../slideLayouts/slideLayout79.xml"/><Relationship Id="rId44" Type="http://schemas.openxmlformats.org/officeDocument/2006/relationships/slideLayout" Target="../slideLayouts/slideLayout92.xml"/><Relationship Id="rId52" Type="http://schemas.openxmlformats.org/officeDocument/2006/relationships/slideLayout" Target="../slideLayouts/slideLayout100.xml"/><Relationship Id="rId60" Type="http://schemas.openxmlformats.org/officeDocument/2006/relationships/slideLayout" Target="../slideLayouts/slideLayout108.xml"/><Relationship Id="rId65" Type="http://schemas.openxmlformats.org/officeDocument/2006/relationships/slideLayout" Target="../slideLayouts/slideLayout113.xml"/><Relationship Id="rId73" Type="http://schemas.openxmlformats.org/officeDocument/2006/relationships/slideLayout" Target="../slideLayouts/slideLayout121.xml"/><Relationship Id="rId78" Type="http://schemas.openxmlformats.org/officeDocument/2006/relationships/slideLayout" Target="../slideLayouts/slideLayout126.xml"/><Relationship Id="rId81" Type="http://schemas.openxmlformats.org/officeDocument/2006/relationships/slideLayout" Target="../slideLayouts/slideLayout129.xml"/><Relationship Id="rId86" Type="http://schemas.openxmlformats.org/officeDocument/2006/relationships/slideLayout" Target="../slideLayouts/slideLayout134.xml"/><Relationship Id="rId94" Type="http://schemas.openxmlformats.org/officeDocument/2006/relationships/slideLayout" Target="../slideLayouts/slideLayout142.xml"/><Relationship Id="rId99" Type="http://schemas.openxmlformats.org/officeDocument/2006/relationships/slideLayout" Target="../slideLayouts/slideLayout147.xml"/><Relationship Id="rId101" Type="http://schemas.openxmlformats.org/officeDocument/2006/relationships/slideLayout" Target="../slideLayouts/slideLayout149.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9" Type="http://schemas.openxmlformats.org/officeDocument/2006/relationships/slideLayout" Target="../slideLayouts/slideLayout87.xml"/><Relationship Id="rId109" Type="http://schemas.openxmlformats.org/officeDocument/2006/relationships/theme" Target="../theme/theme3.xml"/><Relationship Id="rId34" Type="http://schemas.openxmlformats.org/officeDocument/2006/relationships/slideLayout" Target="../slideLayouts/slideLayout82.xml"/><Relationship Id="rId50" Type="http://schemas.openxmlformats.org/officeDocument/2006/relationships/slideLayout" Target="../slideLayouts/slideLayout98.xml"/><Relationship Id="rId55" Type="http://schemas.openxmlformats.org/officeDocument/2006/relationships/slideLayout" Target="../slideLayouts/slideLayout103.xml"/><Relationship Id="rId76" Type="http://schemas.openxmlformats.org/officeDocument/2006/relationships/slideLayout" Target="../slideLayouts/slideLayout124.xml"/><Relationship Id="rId97" Type="http://schemas.openxmlformats.org/officeDocument/2006/relationships/slideLayout" Target="../slideLayouts/slideLayout145.xml"/><Relationship Id="rId104" Type="http://schemas.openxmlformats.org/officeDocument/2006/relationships/slideLayout" Target="../slideLayouts/slideLayout152.xml"/><Relationship Id="rId7" Type="http://schemas.openxmlformats.org/officeDocument/2006/relationships/slideLayout" Target="../slideLayouts/slideLayout55.xml"/><Relationship Id="rId71" Type="http://schemas.openxmlformats.org/officeDocument/2006/relationships/slideLayout" Target="../slideLayouts/slideLayout119.xml"/><Relationship Id="rId92" Type="http://schemas.openxmlformats.org/officeDocument/2006/relationships/slideLayout" Target="../slideLayouts/slideLayout140.xml"/><Relationship Id="rId2" Type="http://schemas.openxmlformats.org/officeDocument/2006/relationships/slideLayout" Target="../slideLayouts/slideLayout50.xml"/><Relationship Id="rId29" Type="http://schemas.openxmlformats.org/officeDocument/2006/relationships/slideLayout" Target="../slideLayouts/slideLayout77.xml"/><Relationship Id="rId24" Type="http://schemas.openxmlformats.org/officeDocument/2006/relationships/slideLayout" Target="../slideLayouts/slideLayout72.xml"/><Relationship Id="rId40" Type="http://schemas.openxmlformats.org/officeDocument/2006/relationships/slideLayout" Target="../slideLayouts/slideLayout88.xml"/><Relationship Id="rId45" Type="http://schemas.openxmlformats.org/officeDocument/2006/relationships/slideLayout" Target="../slideLayouts/slideLayout93.xml"/><Relationship Id="rId66" Type="http://schemas.openxmlformats.org/officeDocument/2006/relationships/slideLayout" Target="../slideLayouts/slideLayout114.xml"/><Relationship Id="rId87" Type="http://schemas.openxmlformats.org/officeDocument/2006/relationships/slideLayout" Target="../slideLayouts/slideLayout135.xml"/><Relationship Id="rId61" Type="http://schemas.openxmlformats.org/officeDocument/2006/relationships/slideLayout" Target="../slideLayouts/slideLayout109.xml"/><Relationship Id="rId82" Type="http://schemas.openxmlformats.org/officeDocument/2006/relationships/slideLayout" Target="../slideLayouts/slideLayout130.xml"/><Relationship Id="rId19" Type="http://schemas.openxmlformats.org/officeDocument/2006/relationships/slideLayout" Target="../slideLayouts/slideLayout67.xml"/><Relationship Id="rId14" Type="http://schemas.openxmlformats.org/officeDocument/2006/relationships/slideLayout" Target="../slideLayouts/slideLayout62.xml"/><Relationship Id="rId30" Type="http://schemas.openxmlformats.org/officeDocument/2006/relationships/slideLayout" Target="../slideLayouts/slideLayout78.xml"/><Relationship Id="rId35" Type="http://schemas.openxmlformats.org/officeDocument/2006/relationships/slideLayout" Target="../slideLayouts/slideLayout83.xml"/><Relationship Id="rId56" Type="http://schemas.openxmlformats.org/officeDocument/2006/relationships/slideLayout" Target="../slideLayouts/slideLayout104.xml"/><Relationship Id="rId77" Type="http://schemas.openxmlformats.org/officeDocument/2006/relationships/slideLayout" Target="../slideLayouts/slideLayout125.xml"/><Relationship Id="rId100" Type="http://schemas.openxmlformats.org/officeDocument/2006/relationships/slideLayout" Target="../slideLayouts/slideLayout148.xml"/><Relationship Id="rId105" Type="http://schemas.openxmlformats.org/officeDocument/2006/relationships/slideLayout" Target="../slideLayouts/slideLayout153.xml"/><Relationship Id="rId8" Type="http://schemas.openxmlformats.org/officeDocument/2006/relationships/slideLayout" Target="../slideLayouts/slideLayout56.xml"/><Relationship Id="rId51" Type="http://schemas.openxmlformats.org/officeDocument/2006/relationships/slideLayout" Target="../slideLayouts/slideLayout99.xml"/><Relationship Id="rId72" Type="http://schemas.openxmlformats.org/officeDocument/2006/relationships/slideLayout" Target="../slideLayouts/slideLayout120.xml"/><Relationship Id="rId93" Type="http://schemas.openxmlformats.org/officeDocument/2006/relationships/slideLayout" Target="../slideLayouts/slideLayout141.xml"/><Relationship Id="rId98" Type="http://schemas.openxmlformats.org/officeDocument/2006/relationships/slideLayout" Target="../slideLayouts/slideLayout146.xml"/><Relationship Id="rId3" Type="http://schemas.openxmlformats.org/officeDocument/2006/relationships/slideLayout" Target="../slideLayouts/slideLayout51.xml"/><Relationship Id="rId25" Type="http://schemas.openxmlformats.org/officeDocument/2006/relationships/slideLayout" Target="../slideLayouts/slideLayout73.xml"/><Relationship Id="rId46" Type="http://schemas.openxmlformats.org/officeDocument/2006/relationships/slideLayout" Target="../slideLayouts/slideLayout94.xml"/><Relationship Id="rId67" Type="http://schemas.openxmlformats.org/officeDocument/2006/relationships/slideLayout" Target="../slideLayouts/slideLayout115.xml"/><Relationship Id="rId20" Type="http://schemas.openxmlformats.org/officeDocument/2006/relationships/slideLayout" Target="../slideLayouts/slideLayout68.xml"/><Relationship Id="rId41" Type="http://schemas.openxmlformats.org/officeDocument/2006/relationships/slideLayout" Target="../slideLayouts/slideLayout89.xml"/><Relationship Id="rId62" Type="http://schemas.openxmlformats.org/officeDocument/2006/relationships/slideLayout" Target="../slideLayouts/slideLayout110.xml"/><Relationship Id="rId83" Type="http://schemas.openxmlformats.org/officeDocument/2006/relationships/slideLayout" Target="../slideLayouts/slideLayout131.xml"/><Relationship Id="rId88"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ea typeface="Malgun Gothic" panose="020B0503020000020004" pitchFamily="34" charset="-127"/>
              </a:rPr>
              <a:t>©2024 Navigate360</a:t>
            </a:r>
            <a:endParaRPr lang="en-US" b="1" dirty="0">
              <a:ea typeface="Malgun Gothic" panose="020B0503020000020004" pitchFamily="34" charset="-127"/>
            </a:endParaRPr>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00">
                <a:solidFill>
                  <a:srgbClr val="535659"/>
                </a:solidFill>
                <a:latin typeface="Malgun Gothic" panose="020B0503020000020004" pitchFamily="34" charset="-127"/>
                <a:ea typeface="Malgun Gothic" panose="020B0503020000020004" pitchFamily="34" charset="-127"/>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727823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 id="2147483867" r:id="rId19"/>
    <p:sldLayoutId id="2147483868" r:id="rId20"/>
    <p:sldLayoutId id="2147483869" r:id="rId21"/>
    <p:sldLayoutId id="2147483870" r:id="rId22"/>
    <p:sldLayoutId id="2147483871" r:id="rId23"/>
    <p:sldLayoutId id="2147483872" r:id="rId24"/>
    <p:sldLayoutId id="2147483873" r:id="rId25"/>
    <p:sldLayoutId id="2147483874" r:id="rId26"/>
    <p:sldLayoutId id="2147483875" r:id="rId27"/>
    <p:sldLayoutId id="2147483876" r:id="rId28"/>
    <p:sldLayoutId id="2147483877" r:id="rId29"/>
    <p:sldLayoutId id="2147483878" r:id="rId30"/>
    <p:sldLayoutId id="2147483879" r:id="rId31"/>
    <p:sldLayoutId id="2147483880" r:id="rId32"/>
    <p:sldLayoutId id="2147483881" r:id="rId33"/>
  </p:sldLayoutIdLst>
  <p:txStyles>
    <p:titleStyle>
      <a:lvl1pPr algn="l" defTabSz="914354"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1800" kern="1200">
          <a:solidFill>
            <a:srgbClr val="535659"/>
          </a:solidFill>
          <a:latin typeface="Malgun Gothic" panose="020B0503020000020004" pitchFamily="34" charset="-127"/>
          <a:ea typeface="Malgun Gothic" panose="020B0503020000020004" pitchFamily="34" charset="-127"/>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600" kern="1200">
          <a:solidFill>
            <a:srgbClr val="535659"/>
          </a:solidFill>
          <a:latin typeface="Malgun Gothic" panose="020B0503020000020004" pitchFamily="34" charset="-127"/>
          <a:ea typeface="Malgun Gothic" panose="020B0503020000020004" pitchFamily="34" charset="-127"/>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400" kern="1200">
          <a:solidFill>
            <a:srgbClr val="535659"/>
          </a:solidFill>
          <a:latin typeface="Malgun Gothic" panose="020B0503020000020004" pitchFamily="34" charset="-127"/>
          <a:ea typeface="Malgun Gothic" panose="020B0503020000020004" pitchFamily="34" charset="-127"/>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200" kern="1200">
          <a:solidFill>
            <a:srgbClr val="535659"/>
          </a:solidFill>
          <a:latin typeface="Malgun Gothic" panose="020B0503020000020004" pitchFamily="34" charset="-127"/>
          <a:ea typeface="Malgun Gothic" panose="020B0503020000020004" pitchFamily="34" charset="-127"/>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000" kern="1200">
          <a:solidFill>
            <a:srgbClr val="535659"/>
          </a:solidFill>
          <a:latin typeface="Malgun Gothic" panose="020B0503020000020004" pitchFamily="34" charset="-127"/>
          <a:ea typeface="Malgun Gothic" panose="020B0503020000020004" pitchFamily="34" charset="-127"/>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t>©2024 Navigate360</a:t>
            </a:r>
            <a:endParaRPr lang="en-US" b="1" dirty="0"/>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1"/>
            <a:ext cx="2743200" cy="365125"/>
          </a:xfrm>
          <a:prstGeom prst="rect">
            <a:avLst/>
          </a:prstGeom>
        </p:spPr>
        <p:txBody>
          <a:bodyPr vert="horz" wrap="none" lIns="91440" tIns="45720" rIns="91440" bIns="45720" rtlCol="0" anchor="ctr"/>
          <a:lstStyle>
            <a:lvl1pPr algn="r">
              <a:defRPr sz="1100">
                <a:solidFill>
                  <a:srgbClr val="535659"/>
                </a:solidFill>
                <a:latin typeface="Rockwell"/>
                <a:ea typeface="Rockwell"/>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2063974234"/>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 id="2147483896" r:id="rId14"/>
    <p:sldLayoutId id="2147483897" r:id="rId15"/>
  </p:sldLayoutIdLst>
  <p:txStyles>
    <p:titleStyle>
      <a:lvl1pPr algn="l" defTabSz="914377"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rgbClr val="535659"/>
          </a:solidFill>
          <a:latin typeface="Rockwell"/>
          <a:ea typeface="Rockwell"/>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rgbClr val="535659"/>
          </a:solidFill>
          <a:latin typeface="Rockwell"/>
          <a:ea typeface="Rockwell"/>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535659"/>
          </a:solidFill>
          <a:latin typeface="Rockwell"/>
          <a:ea typeface="Rockwell"/>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200" kern="1200">
          <a:solidFill>
            <a:srgbClr val="535659"/>
          </a:solidFill>
          <a:latin typeface="Rockwell"/>
          <a:ea typeface="Rockwell"/>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000" kern="1200">
          <a:solidFill>
            <a:srgbClr val="535659"/>
          </a:solidFill>
          <a:latin typeface="Rockwell"/>
          <a:ea typeface="Rockwell"/>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Rockwell"/>
          <a:ea typeface="+mn-ea"/>
          <a:cs typeface="+mn-cs"/>
        </a:defRPr>
      </a:lvl9pPr>
    </p:bodyStyle>
    <p:otherStyle>
      <a:defPPr>
        <a:defRPr lang="en-US"/>
      </a:defPPr>
      <a:lvl1pPr marL="0" algn="l" defTabSz="914377" rtl="0" eaLnBrk="1" latinLnBrk="0" hangingPunct="1">
        <a:defRPr sz="1800" kern="1200">
          <a:solidFill>
            <a:schemeClr val="tx1"/>
          </a:solidFill>
          <a:latin typeface="Rockwell"/>
          <a:ea typeface="+mn-ea"/>
          <a:cs typeface="+mn-cs"/>
        </a:defRPr>
      </a:lvl1pPr>
      <a:lvl2pPr marL="457189" algn="l" defTabSz="914377" rtl="0" eaLnBrk="1" latinLnBrk="0" hangingPunct="1">
        <a:defRPr sz="1800" kern="1200">
          <a:solidFill>
            <a:schemeClr val="tx1"/>
          </a:solidFill>
          <a:latin typeface="Rockwell"/>
          <a:ea typeface="+mn-ea"/>
          <a:cs typeface="+mn-cs"/>
        </a:defRPr>
      </a:lvl2pPr>
      <a:lvl3pPr marL="914377" algn="l" defTabSz="914377" rtl="0" eaLnBrk="1" latinLnBrk="0" hangingPunct="1">
        <a:defRPr sz="1800" kern="1200">
          <a:solidFill>
            <a:schemeClr val="tx1"/>
          </a:solidFill>
          <a:latin typeface="Rockwell"/>
          <a:ea typeface="+mn-ea"/>
          <a:cs typeface="+mn-cs"/>
        </a:defRPr>
      </a:lvl3pPr>
      <a:lvl4pPr marL="1371566" algn="l" defTabSz="914377" rtl="0" eaLnBrk="1" latinLnBrk="0" hangingPunct="1">
        <a:defRPr sz="1800" kern="1200">
          <a:solidFill>
            <a:schemeClr val="tx1"/>
          </a:solidFill>
          <a:latin typeface="Rockwell"/>
          <a:ea typeface="+mn-ea"/>
          <a:cs typeface="+mn-cs"/>
        </a:defRPr>
      </a:lvl4pPr>
      <a:lvl5pPr marL="1828754" algn="l" defTabSz="914377" rtl="0" eaLnBrk="1" latinLnBrk="0" hangingPunct="1">
        <a:defRPr sz="1800" kern="1200">
          <a:solidFill>
            <a:schemeClr val="tx1"/>
          </a:solidFill>
          <a:latin typeface="Rockwell"/>
          <a:ea typeface="+mn-ea"/>
          <a:cs typeface="+mn-cs"/>
        </a:defRPr>
      </a:lvl5pPr>
      <a:lvl6pPr marL="2285943" algn="l" defTabSz="914377" rtl="0" eaLnBrk="1" latinLnBrk="0" hangingPunct="1">
        <a:defRPr sz="1800" kern="1200">
          <a:solidFill>
            <a:schemeClr val="tx1"/>
          </a:solidFill>
          <a:latin typeface="Rockwell"/>
          <a:ea typeface="+mn-ea"/>
          <a:cs typeface="+mn-cs"/>
        </a:defRPr>
      </a:lvl6pPr>
      <a:lvl7pPr marL="2743131" algn="l" defTabSz="914377" rtl="0" eaLnBrk="1" latinLnBrk="0" hangingPunct="1">
        <a:defRPr sz="1800" kern="1200">
          <a:solidFill>
            <a:schemeClr val="tx1"/>
          </a:solidFill>
          <a:latin typeface="Rockwell"/>
          <a:ea typeface="+mn-ea"/>
          <a:cs typeface="+mn-cs"/>
        </a:defRPr>
      </a:lvl7pPr>
      <a:lvl8pPr marL="3200320" algn="l" defTabSz="914377" rtl="0" eaLnBrk="1" latinLnBrk="0" hangingPunct="1">
        <a:defRPr sz="1800" kern="1200">
          <a:solidFill>
            <a:schemeClr val="tx1"/>
          </a:solidFill>
          <a:latin typeface="Rockwell"/>
          <a:ea typeface="+mn-ea"/>
          <a:cs typeface="+mn-cs"/>
        </a:defRPr>
      </a:lvl8pPr>
      <a:lvl9pPr marL="3657509" algn="l" defTabSz="914377" rtl="0" eaLnBrk="1" latinLnBrk="0" hangingPunct="1">
        <a:defRPr sz="1800" kern="1200">
          <a:solidFill>
            <a:schemeClr val="tx1"/>
          </a:solidFill>
          <a:latin typeface="Rockwell"/>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DC019A-1241-8B12-1928-AE57EC55A4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5FCDFCF9-6988-3532-791A-1C53FA3E0883}"/>
              </a:ext>
            </a:extLst>
          </p:cNvPr>
          <p:cNvSpPr>
            <a:spLocks noGrp="1"/>
          </p:cNvSpPr>
          <p:nvPr>
            <p:ph type="body" idx="1"/>
          </p:nvPr>
        </p:nvSpPr>
        <p:spPr>
          <a:xfrm>
            <a:off x="838200" y="1825625"/>
            <a:ext cx="10515600" cy="435133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83DFB-4F13-8CDD-92F2-DC2882F261D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100">
                <a:solidFill>
                  <a:srgbClr val="535659"/>
                </a:solidFill>
              </a:defRPr>
            </a:lvl1pPr>
          </a:lstStyle>
          <a:p>
            <a:pPr>
              <a:lnSpc>
                <a:spcPts val="1951"/>
              </a:lnSpc>
              <a:spcBef>
                <a:spcPct val="0"/>
              </a:spcBef>
              <a:defRPr/>
            </a:pPr>
            <a:r>
              <a:rPr lang="en-US">
                <a:ea typeface="Malgun Gothic" panose="020B0503020000020004" pitchFamily="34" charset="-127"/>
              </a:rPr>
              <a:t>©2024 Navigate360</a:t>
            </a:r>
            <a:endParaRPr lang="en-US" b="1" dirty="0">
              <a:ea typeface="Malgun Gothic" panose="020B0503020000020004" pitchFamily="34" charset="-127"/>
            </a:endParaRPr>
          </a:p>
        </p:txBody>
      </p:sp>
      <p:sp>
        <p:nvSpPr>
          <p:cNvPr id="5" name="Footer Placeholder 4">
            <a:extLst>
              <a:ext uri="{FF2B5EF4-FFF2-40B4-BE49-F238E27FC236}">
                <a16:creationId xmlns:a16="http://schemas.microsoft.com/office/drawing/2014/main" id="{56404A66-7524-BBE3-E1B2-36C7B1CC0C50}"/>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83E1C9F6-D959-1455-F9BB-44D8B1E719F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00">
                <a:solidFill>
                  <a:srgbClr val="535659"/>
                </a:solidFill>
                <a:latin typeface="Malgun Gothic" panose="020B0503020000020004" pitchFamily="34" charset="-127"/>
                <a:ea typeface="Malgun Gothic" panose="020B0503020000020004" pitchFamily="34" charset="-127"/>
              </a:defRPr>
            </a:lvl1pPr>
          </a:lstStyle>
          <a:p>
            <a:fld id="{782385AF-9A25-8240-96E0-9B7F83DBF2E7}" type="slidenum">
              <a:rPr lang="en-US" smtClean="0"/>
              <a:pPr/>
              <a:t>‹#›</a:t>
            </a:fld>
            <a:endParaRPr lang="en-US" dirty="0"/>
          </a:p>
        </p:txBody>
      </p:sp>
    </p:spTree>
    <p:extLst>
      <p:ext uri="{BB962C8B-B14F-4D97-AF65-F5344CB8AC3E}">
        <p14:creationId xmlns:p14="http://schemas.microsoft.com/office/powerpoint/2010/main" val="59739128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 id="2147483914" r:id="rId16"/>
    <p:sldLayoutId id="2147483915" r:id="rId17"/>
    <p:sldLayoutId id="2147483916" r:id="rId18"/>
    <p:sldLayoutId id="2147483917" r:id="rId19"/>
    <p:sldLayoutId id="2147483918" r:id="rId20"/>
    <p:sldLayoutId id="2147483919" r:id="rId21"/>
    <p:sldLayoutId id="2147483920" r:id="rId22"/>
    <p:sldLayoutId id="2147483921" r:id="rId23"/>
    <p:sldLayoutId id="2147483922" r:id="rId24"/>
    <p:sldLayoutId id="2147483923" r:id="rId25"/>
    <p:sldLayoutId id="2147483924" r:id="rId26"/>
    <p:sldLayoutId id="2147483925" r:id="rId27"/>
    <p:sldLayoutId id="2147483926" r:id="rId28"/>
    <p:sldLayoutId id="2147483927" r:id="rId29"/>
    <p:sldLayoutId id="2147483928" r:id="rId30"/>
    <p:sldLayoutId id="2147483929" r:id="rId31"/>
    <p:sldLayoutId id="2147483930" r:id="rId32"/>
    <p:sldLayoutId id="2147483931" r:id="rId33"/>
    <p:sldLayoutId id="2147483932" r:id="rId34"/>
    <p:sldLayoutId id="2147483933" r:id="rId35"/>
    <p:sldLayoutId id="2147483934" r:id="rId36"/>
    <p:sldLayoutId id="2147483935" r:id="rId37"/>
    <p:sldLayoutId id="2147483936" r:id="rId38"/>
    <p:sldLayoutId id="2147483937" r:id="rId39"/>
    <p:sldLayoutId id="2147483938" r:id="rId40"/>
    <p:sldLayoutId id="2147483939" r:id="rId41"/>
    <p:sldLayoutId id="2147483940" r:id="rId42"/>
    <p:sldLayoutId id="2147483941" r:id="rId43"/>
    <p:sldLayoutId id="2147483942" r:id="rId44"/>
    <p:sldLayoutId id="2147483943" r:id="rId45"/>
    <p:sldLayoutId id="2147483944" r:id="rId46"/>
    <p:sldLayoutId id="2147483945" r:id="rId47"/>
    <p:sldLayoutId id="2147483946" r:id="rId48"/>
    <p:sldLayoutId id="2147483947" r:id="rId49"/>
    <p:sldLayoutId id="2147483948" r:id="rId50"/>
    <p:sldLayoutId id="2147483949" r:id="rId51"/>
    <p:sldLayoutId id="2147483950" r:id="rId52"/>
    <p:sldLayoutId id="2147483951" r:id="rId53"/>
    <p:sldLayoutId id="2147483952" r:id="rId54"/>
    <p:sldLayoutId id="2147483953" r:id="rId55"/>
    <p:sldLayoutId id="2147483954" r:id="rId56"/>
    <p:sldLayoutId id="2147483955" r:id="rId57"/>
    <p:sldLayoutId id="2147483956" r:id="rId58"/>
    <p:sldLayoutId id="2147483957" r:id="rId59"/>
    <p:sldLayoutId id="2147483958" r:id="rId60"/>
    <p:sldLayoutId id="2147483959" r:id="rId61"/>
    <p:sldLayoutId id="2147483960" r:id="rId62"/>
    <p:sldLayoutId id="2147483961" r:id="rId63"/>
    <p:sldLayoutId id="2147483962" r:id="rId64"/>
    <p:sldLayoutId id="2147483963" r:id="rId65"/>
    <p:sldLayoutId id="2147483964" r:id="rId66"/>
    <p:sldLayoutId id="2147483965" r:id="rId67"/>
    <p:sldLayoutId id="2147483966" r:id="rId68"/>
    <p:sldLayoutId id="2147483967" r:id="rId69"/>
    <p:sldLayoutId id="2147483968" r:id="rId70"/>
    <p:sldLayoutId id="2147483969" r:id="rId71"/>
    <p:sldLayoutId id="2147483970" r:id="rId72"/>
    <p:sldLayoutId id="2147483971" r:id="rId73"/>
    <p:sldLayoutId id="2147483972" r:id="rId74"/>
    <p:sldLayoutId id="2147483973" r:id="rId75"/>
    <p:sldLayoutId id="2147483974" r:id="rId76"/>
    <p:sldLayoutId id="2147483975" r:id="rId77"/>
    <p:sldLayoutId id="2147483976" r:id="rId78"/>
    <p:sldLayoutId id="2147483977" r:id="rId79"/>
    <p:sldLayoutId id="2147483978" r:id="rId80"/>
    <p:sldLayoutId id="2147483979" r:id="rId81"/>
    <p:sldLayoutId id="2147483980" r:id="rId82"/>
    <p:sldLayoutId id="2147483981" r:id="rId83"/>
    <p:sldLayoutId id="2147483982" r:id="rId84"/>
    <p:sldLayoutId id="2147483983" r:id="rId85"/>
    <p:sldLayoutId id="2147483984" r:id="rId86"/>
    <p:sldLayoutId id="2147483985" r:id="rId87"/>
    <p:sldLayoutId id="2147483986" r:id="rId88"/>
    <p:sldLayoutId id="2147483987" r:id="rId89"/>
    <p:sldLayoutId id="2147483988" r:id="rId90"/>
    <p:sldLayoutId id="2147483989" r:id="rId91"/>
    <p:sldLayoutId id="2147483990" r:id="rId92"/>
    <p:sldLayoutId id="2147483991" r:id="rId93"/>
    <p:sldLayoutId id="2147483992" r:id="rId94"/>
    <p:sldLayoutId id="2147483993" r:id="rId95"/>
    <p:sldLayoutId id="2147483994" r:id="rId96"/>
    <p:sldLayoutId id="2147483995" r:id="rId97"/>
    <p:sldLayoutId id="2147483996" r:id="rId98"/>
    <p:sldLayoutId id="2147483997" r:id="rId99"/>
    <p:sldLayoutId id="2147483998" r:id="rId100"/>
    <p:sldLayoutId id="2147483999" r:id="rId101"/>
    <p:sldLayoutId id="2147484000" r:id="rId102"/>
    <p:sldLayoutId id="2147484001" r:id="rId103"/>
    <p:sldLayoutId id="2147484002" r:id="rId104"/>
    <p:sldLayoutId id="2147484003" r:id="rId105"/>
    <p:sldLayoutId id="2147484004" r:id="rId106"/>
    <p:sldLayoutId id="2147484005" r:id="rId107"/>
    <p:sldLayoutId id="2147484006" r:id="rId108"/>
  </p:sldLayoutIdLst>
  <p:txStyles>
    <p:titleStyle>
      <a:lvl1pPr algn="l" defTabSz="914377" rtl="0" eaLnBrk="1" latinLnBrk="0" hangingPunct="1">
        <a:lnSpc>
          <a:spcPct val="100000"/>
        </a:lnSpc>
        <a:spcBef>
          <a:spcPct val="0"/>
        </a:spcBef>
        <a:buNone/>
        <a:defRPr sz="4400" kern="1200">
          <a:solidFill>
            <a:schemeClr val="tx1"/>
          </a:solidFill>
          <a:latin typeface="Rockwell" panose="02060603020205020403" pitchFamily="18" charset="77"/>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800" kern="1200">
          <a:solidFill>
            <a:srgbClr val="535659"/>
          </a:solidFill>
          <a:latin typeface="Malgun Gothic" panose="020B0503020000020004" pitchFamily="34" charset="-127"/>
          <a:ea typeface="Malgun Gothic" panose="020B0503020000020004" pitchFamily="34" charset="-127"/>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rgbClr val="535659"/>
          </a:solidFill>
          <a:latin typeface="Malgun Gothic" panose="020B0503020000020004" pitchFamily="34" charset="-127"/>
          <a:ea typeface="Malgun Gothic" panose="020B0503020000020004" pitchFamily="34" charset="-127"/>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535659"/>
          </a:solidFill>
          <a:latin typeface="Malgun Gothic" panose="020B0503020000020004" pitchFamily="34" charset="-127"/>
          <a:ea typeface="Malgun Gothic" panose="020B0503020000020004" pitchFamily="34" charset="-127"/>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200" kern="1200">
          <a:solidFill>
            <a:srgbClr val="535659"/>
          </a:solidFill>
          <a:latin typeface="Malgun Gothic" panose="020B0503020000020004" pitchFamily="34" charset="-127"/>
          <a:ea typeface="Malgun Gothic" panose="020B0503020000020004" pitchFamily="34" charset="-127"/>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000" kern="1200">
          <a:solidFill>
            <a:srgbClr val="535659"/>
          </a:solidFill>
          <a:latin typeface="Malgun Gothic" panose="020B0503020000020004" pitchFamily="34" charset="-127"/>
          <a:ea typeface="Malgun Gothic" panose="020B0503020000020004" pitchFamily="34" charset="-127"/>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85.xml"/></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85.xml"/><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85.xml"/><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85.xm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8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8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8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8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5.xml"/></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85.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85.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85.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85.xml"/><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85.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85.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35.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97B9A-AA54-80B1-6A3D-CA52748D1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6F7D7-BE46-9EC2-2CC3-084B3B5ACF35}"/>
              </a:ext>
            </a:extLst>
          </p:cNvPr>
          <p:cNvSpPr>
            <a:spLocks noGrp="1"/>
          </p:cNvSpPr>
          <p:nvPr>
            <p:ph type="ctrTitle"/>
          </p:nvPr>
        </p:nvSpPr>
        <p:spPr>
          <a:xfrm>
            <a:off x="0" y="2311401"/>
            <a:ext cx="12192000" cy="2235201"/>
          </a:xfrm>
        </p:spPr>
        <p:txBody>
          <a:bodyPr anchor="ctr"/>
          <a:lstStyle/>
          <a:p>
            <a:pPr algn="ctr"/>
            <a:r>
              <a:rPr lang="en-US" dirty="0">
                <a:latin typeface="Rockwell"/>
              </a:rPr>
              <a:t>Getting Started with </a:t>
            </a:r>
            <a:br>
              <a:rPr lang="en-US" dirty="0">
                <a:latin typeface="Rockwell"/>
              </a:rPr>
            </a:br>
            <a:r>
              <a:rPr lang="en-US" dirty="0">
                <a:latin typeface="Rockwell"/>
              </a:rPr>
              <a:t>PBIS Rewards</a:t>
            </a:r>
          </a:p>
        </p:txBody>
      </p:sp>
      <p:pic>
        <p:nvPicPr>
          <p:cNvPr id="1026" name="Picture 2">
            <a:extLst>
              <a:ext uri="{FF2B5EF4-FFF2-40B4-BE49-F238E27FC236}">
                <a16:creationId xmlns:a16="http://schemas.microsoft.com/office/drawing/2014/main" id="{61B5D89C-55BB-B875-E165-7C6A9A7EF5D8}"/>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679656" y="418552"/>
            <a:ext cx="1458857" cy="145885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C69A0FA8-90FB-A318-6C75-765AAEF71C6E}"/>
              </a:ext>
            </a:extLst>
          </p:cNvPr>
          <p:cNvSpPr txBox="1">
            <a:spLocks/>
          </p:cNvSpPr>
          <p:nvPr/>
        </p:nvSpPr>
        <p:spPr>
          <a:xfrm>
            <a:off x="4422284" y="4432294"/>
            <a:ext cx="3347432" cy="2235201"/>
          </a:xfrm>
          <a:prstGeom prst="rect">
            <a:avLst/>
          </a:prstGeom>
        </p:spPr>
        <p:txBody>
          <a:bodyPr vert="horz" lIns="120000" tIns="60960" rIns="121920" bIns="60960" rtlCol="0" anchor="ctr">
            <a:noAutofit/>
          </a:bodyPr>
          <a:lstStyle>
            <a:lvl1pPr algn="l" defTabSz="685800" rtl="0" eaLnBrk="1" latinLnBrk="0" hangingPunct="1">
              <a:lnSpc>
                <a:spcPct val="100000"/>
              </a:lnSpc>
              <a:spcBef>
                <a:spcPct val="0"/>
              </a:spcBef>
              <a:buNone/>
              <a:defRPr sz="5400" kern="1200">
                <a:solidFill>
                  <a:schemeClr val="tx1"/>
                </a:solidFill>
                <a:latin typeface="Rockwell" panose="02060603020205020403" pitchFamily="18" charset="77"/>
                <a:ea typeface="+mj-ea"/>
                <a:cs typeface="+mj-cs"/>
              </a:defRPr>
            </a:lvl1pPr>
          </a:lstStyle>
          <a:p>
            <a:pPr algn="ctr" defTabSz="685783"/>
            <a:r>
              <a:rPr lang="en-US" sz="7200" dirty="0">
                <a:solidFill>
                  <a:srgbClr val="000000"/>
                </a:solidFill>
                <a:latin typeface="Rockwell"/>
                <a:sym typeface="Arial"/>
              </a:rPr>
              <a:t>Part 3</a:t>
            </a:r>
          </a:p>
        </p:txBody>
      </p:sp>
    </p:spTree>
    <p:extLst>
      <p:ext uri="{BB962C8B-B14F-4D97-AF65-F5344CB8AC3E}">
        <p14:creationId xmlns:p14="http://schemas.microsoft.com/office/powerpoint/2010/main" val="685159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p:txBody>
          <a:bodyPr anchor="ctr"/>
          <a:lstStyle/>
          <a:p>
            <a:pPr algn="ctr"/>
            <a:r>
              <a:rPr lang="en-US" dirty="0">
                <a:latin typeface="Rockwell"/>
              </a:rPr>
              <a:t>Redeeming in PBIS Rewards</a:t>
            </a:r>
            <a:br>
              <a:rPr lang="en-US" dirty="0">
                <a:latin typeface="Rockwell"/>
              </a:rPr>
            </a:br>
            <a:r>
              <a:rPr lang="en-US" sz="3733" dirty="0">
                <a:latin typeface="Rockwell"/>
              </a:rPr>
              <a:t>Stores, Events, &amp; Raffles/Drawings</a:t>
            </a:r>
            <a:endParaRPr lang="en-US" dirty="0">
              <a:latin typeface="Rockwell"/>
            </a:endParaRPr>
          </a:p>
        </p:txBody>
      </p:sp>
    </p:spTree>
    <p:extLst>
      <p:ext uri="{BB962C8B-B14F-4D97-AF65-F5344CB8AC3E}">
        <p14:creationId xmlns:p14="http://schemas.microsoft.com/office/powerpoint/2010/main" val="3077951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p:txBody>
          <a:bodyPr anchor="ctr"/>
          <a:lstStyle/>
          <a:p>
            <a:pPr algn="ctr"/>
            <a:r>
              <a:rPr lang="en-US" dirty="0">
                <a:latin typeface="Rockwell"/>
              </a:rPr>
              <a:t>Stores</a:t>
            </a:r>
          </a:p>
        </p:txBody>
      </p:sp>
    </p:spTree>
    <p:extLst>
      <p:ext uri="{BB962C8B-B14F-4D97-AF65-F5344CB8AC3E}">
        <p14:creationId xmlns:p14="http://schemas.microsoft.com/office/powerpoint/2010/main" val="2780847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108526" y="62132"/>
            <a:ext cx="12083473" cy="1325563"/>
          </a:xfrm>
        </p:spPr>
        <p:txBody>
          <a:bodyPr/>
          <a:lstStyle/>
          <a:p>
            <a:r>
              <a:rPr lang="en-US" dirty="0">
                <a:solidFill>
                  <a:srgbClr val="000000"/>
                </a:solidFill>
                <a:latin typeface="Rockwell"/>
              </a:rPr>
              <a:t>School Store Versus My Store</a:t>
            </a:r>
          </a:p>
        </p:txBody>
      </p:sp>
      <p:pic>
        <p:nvPicPr>
          <p:cNvPr id="3" name="Picture 2">
            <a:extLst>
              <a:ext uri="{FF2B5EF4-FFF2-40B4-BE49-F238E27FC236}">
                <a16:creationId xmlns:a16="http://schemas.microsoft.com/office/drawing/2014/main" id="{B59F6FE7-EC3E-4DB0-9E10-442FA372EFBB}"/>
              </a:ext>
            </a:extLst>
          </p:cNvPr>
          <p:cNvPicPr>
            <a:picLocks noChangeAspect="1"/>
          </p:cNvPicPr>
          <p:nvPr/>
        </p:nvPicPr>
        <p:blipFill>
          <a:blip r:embed="rId3"/>
          <a:srcRect/>
          <a:stretch/>
        </p:blipFill>
        <p:spPr>
          <a:xfrm>
            <a:off x="3333792" y="1527048"/>
            <a:ext cx="5516285" cy="4955528"/>
          </a:xfrm>
          <a:prstGeom prst="rect">
            <a:avLst/>
          </a:prstGeom>
          <a:ln w="38100" cap="sq">
            <a:solidFill>
              <a:srgbClr val="30B1B8"/>
            </a:solidFill>
            <a:prstDash val="solid"/>
            <a:miter lim="800000"/>
          </a:ln>
          <a:effectLst>
            <a:outerShdw blurRad="50800" dist="38100" dir="2700000" algn="tl" rotWithShape="0">
              <a:srgbClr val="000000">
                <a:alpha val="43000"/>
              </a:srgbClr>
            </a:outerShdw>
          </a:effectLst>
        </p:spPr>
      </p:pic>
      <p:grpSp>
        <p:nvGrpSpPr>
          <p:cNvPr id="4" name="Group 3">
            <a:extLst>
              <a:ext uri="{FF2B5EF4-FFF2-40B4-BE49-F238E27FC236}">
                <a16:creationId xmlns:a16="http://schemas.microsoft.com/office/drawing/2014/main" id="{02B8740B-AB6E-4064-BBC2-EA7C1BFCFF33}"/>
              </a:ext>
            </a:extLst>
          </p:cNvPr>
          <p:cNvGrpSpPr/>
          <p:nvPr/>
        </p:nvGrpSpPr>
        <p:grpSpPr>
          <a:xfrm>
            <a:off x="402337" y="1657824"/>
            <a:ext cx="6615567" cy="4418001"/>
            <a:chOff x="301752" y="1243367"/>
            <a:chExt cx="4961675" cy="3313501"/>
          </a:xfrm>
        </p:grpSpPr>
        <p:sp>
          <p:nvSpPr>
            <p:cNvPr id="7" name="Rectangle: Rounded Corners 6">
              <a:extLst>
                <a:ext uri="{FF2B5EF4-FFF2-40B4-BE49-F238E27FC236}">
                  <a16:creationId xmlns:a16="http://schemas.microsoft.com/office/drawing/2014/main" id="{3486A31D-9E72-4766-9D7B-4370399D6203}"/>
                </a:ext>
              </a:extLst>
            </p:cNvPr>
            <p:cNvSpPr/>
            <p:nvPr/>
          </p:nvSpPr>
          <p:spPr>
            <a:xfrm>
              <a:off x="4209466" y="1739756"/>
              <a:ext cx="1053961" cy="1480964"/>
            </a:xfrm>
            <a:prstGeom prst="roundRect">
              <a:avLst/>
            </a:prstGeom>
            <a:noFill/>
            <a:ln w="38100">
              <a:solidFill>
                <a:srgbClr val="30B1B8"/>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867" kern="0" dirty="0">
                <a:solidFill>
                  <a:srgbClr val="FFFFFF"/>
                </a:solidFill>
                <a:latin typeface="Rockwell"/>
                <a:sym typeface="Arial"/>
              </a:endParaRPr>
            </a:p>
          </p:txBody>
        </p:sp>
        <p:sp>
          <p:nvSpPr>
            <p:cNvPr id="13" name="Rectangle 12">
              <a:extLst>
                <a:ext uri="{FF2B5EF4-FFF2-40B4-BE49-F238E27FC236}">
                  <a16:creationId xmlns:a16="http://schemas.microsoft.com/office/drawing/2014/main" id="{252A5BFE-0DE2-472D-9F37-82B1E30A1504}"/>
                </a:ext>
              </a:extLst>
            </p:cNvPr>
            <p:cNvSpPr/>
            <p:nvPr/>
          </p:nvSpPr>
          <p:spPr>
            <a:xfrm>
              <a:off x="301752" y="1243367"/>
              <a:ext cx="1734303" cy="3313501"/>
            </a:xfrm>
            <a:prstGeom prst="rect">
              <a:avLst/>
            </a:prstGeom>
            <a:solidFill>
              <a:srgbClr val="30B1B8"/>
            </a:solidFill>
            <a:ln w="38100">
              <a:solidFill>
                <a:schemeClr val="bg1"/>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defTabSz="1219170">
                <a:buClr>
                  <a:srgbClr val="000000"/>
                </a:buClr>
                <a:defRPr>
                  <a:latin typeface="Rockwell"/>
                </a:defRPr>
              </a:pPr>
              <a:r>
                <a:rPr lang="en-US" sz="1867" kern="0" dirty="0">
                  <a:solidFill>
                    <a:srgbClr val="FFFFFF"/>
                  </a:solidFill>
                  <a:latin typeface="Rockwell"/>
                  <a:ea typeface="Roboto" pitchFamily="2" charset="0"/>
                  <a:sym typeface="Arial"/>
                </a:rPr>
                <a:t>-</a:t>
              </a:r>
              <a:r>
                <a:rPr lang="en-US" sz="1867" b="1" kern="0" dirty="0">
                  <a:solidFill>
                    <a:srgbClr val="FFFFFF"/>
                  </a:solidFill>
                  <a:latin typeface="Rockwell"/>
                  <a:ea typeface="Roboto" pitchFamily="2" charset="0"/>
                  <a:sym typeface="Arial"/>
                </a:rPr>
                <a:t>Visible</a:t>
              </a:r>
              <a:r>
                <a:rPr lang="en-US" sz="1867" kern="0" dirty="0">
                  <a:solidFill>
                    <a:srgbClr val="FFFFFF"/>
                  </a:solidFill>
                  <a:latin typeface="Rockwell"/>
                  <a:ea typeface="Roboto" pitchFamily="2" charset="0"/>
                  <a:sym typeface="Arial"/>
                </a:rPr>
                <a:t> to ALL staff members</a:t>
              </a:r>
            </a:p>
            <a:p>
              <a:pPr defTabSz="1219170">
                <a:buClr>
                  <a:srgbClr val="000000"/>
                </a:buClr>
                <a:defRPr>
                  <a:latin typeface="Rockwell"/>
                </a:defRPr>
              </a:pPr>
              <a:endParaRPr lang="en-US" sz="1867" kern="0" dirty="0">
                <a:solidFill>
                  <a:srgbClr val="FFFFFF"/>
                </a:solidFill>
                <a:latin typeface="Rockwell"/>
                <a:ea typeface="Roboto" pitchFamily="2" charset="0"/>
                <a:sym typeface="Arial"/>
              </a:endParaRPr>
            </a:p>
            <a:p>
              <a:pPr defTabSz="1219170">
                <a:buClr>
                  <a:srgbClr val="000000"/>
                </a:buClr>
                <a:defRPr>
                  <a:latin typeface="Rockwell"/>
                </a:defRPr>
              </a:pPr>
              <a:r>
                <a:rPr lang="en-US" sz="1867" kern="0" dirty="0">
                  <a:solidFill>
                    <a:srgbClr val="FFFFFF"/>
                  </a:solidFill>
                  <a:latin typeface="Rockwell"/>
                  <a:ea typeface="Roboto" pitchFamily="2" charset="0"/>
                  <a:sym typeface="Arial"/>
                </a:rPr>
                <a:t>-ALL staff members can </a:t>
              </a:r>
              <a:r>
                <a:rPr lang="en-US" sz="1867" b="1" kern="0" dirty="0">
                  <a:solidFill>
                    <a:srgbClr val="FFFFFF"/>
                  </a:solidFill>
                  <a:latin typeface="Rockwell"/>
                  <a:ea typeface="Roboto" pitchFamily="2" charset="0"/>
                  <a:sym typeface="Arial"/>
                </a:rPr>
                <a:t>sell items</a:t>
              </a:r>
              <a:r>
                <a:rPr lang="en-US" sz="1867" kern="0" dirty="0">
                  <a:solidFill>
                    <a:srgbClr val="FFFFFF"/>
                  </a:solidFill>
                  <a:latin typeface="Rockwell"/>
                  <a:ea typeface="Roboto" pitchFamily="2" charset="0"/>
                  <a:sym typeface="Arial"/>
                </a:rPr>
                <a:t> from School Store</a:t>
              </a:r>
            </a:p>
            <a:p>
              <a:pPr defTabSz="1219170">
                <a:buClr>
                  <a:srgbClr val="000000"/>
                </a:buClr>
                <a:defRPr>
                  <a:latin typeface="Rockwell"/>
                </a:defRPr>
              </a:pPr>
              <a:endParaRPr lang="en-US" sz="1867" kern="0" dirty="0">
                <a:solidFill>
                  <a:srgbClr val="FFFFFF"/>
                </a:solidFill>
                <a:latin typeface="Rockwell"/>
                <a:ea typeface="Roboto" pitchFamily="2" charset="0"/>
                <a:sym typeface="Arial"/>
              </a:endParaRPr>
            </a:p>
            <a:p>
              <a:pPr defTabSz="1219170">
                <a:buClr>
                  <a:srgbClr val="000000"/>
                </a:buClr>
                <a:defRPr>
                  <a:latin typeface="Rockwell"/>
                </a:defRPr>
              </a:pPr>
              <a:r>
                <a:rPr lang="en-US" sz="1867" kern="0" dirty="0">
                  <a:solidFill>
                    <a:srgbClr val="FFFFFF"/>
                  </a:solidFill>
                  <a:latin typeface="Rockwell"/>
                  <a:ea typeface="Roboto" pitchFamily="2" charset="0"/>
                  <a:sym typeface="Arial"/>
                </a:rPr>
                <a:t>-</a:t>
              </a:r>
              <a:r>
                <a:rPr lang="en-US" sz="1867" b="1" kern="0" dirty="0">
                  <a:solidFill>
                    <a:srgbClr val="FFFFFF"/>
                  </a:solidFill>
                  <a:latin typeface="Rockwell"/>
                  <a:ea typeface="Roboto" pitchFamily="2" charset="0"/>
                  <a:sym typeface="Arial"/>
                </a:rPr>
                <a:t>Students can purchase </a:t>
              </a:r>
              <a:r>
                <a:rPr lang="en-US" sz="1867" kern="0" dirty="0">
                  <a:solidFill>
                    <a:srgbClr val="FFFFFF"/>
                  </a:solidFill>
                  <a:latin typeface="Rockwell"/>
                  <a:ea typeface="Roboto" pitchFamily="2" charset="0"/>
                  <a:sym typeface="Arial"/>
                </a:rPr>
                <a:t>from School Store (if that feature is turned on)</a:t>
              </a:r>
              <a:r>
                <a:rPr lang="en-US" sz="1867" kern="0" dirty="0">
                  <a:solidFill>
                    <a:srgbClr val="FFFFFF"/>
                  </a:solidFill>
                  <a:latin typeface="Rockwell"/>
                  <a:sym typeface="Arial"/>
                </a:rPr>
                <a:t> </a:t>
              </a:r>
            </a:p>
          </p:txBody>
        </p:sp>
        <p:sp>
          <p:nvSpPr>
            <p:cNvPr id="10" name="Arrow: Right 9">
              <a:extLst>
                <a:ext uri="{FF2B5EF4-FFF2-40B4-BE49-F238E27FC236}">
                  <a16:creationId xmlns:a16="http://schemas.microsoft.com/office/drawing/2014/main" id="{9FD2DA59-B912-4060-85DD-6A9973A45619}"/>
                </a:ext>
              </a:extLst>
            </p:cNvPr>
            <p:cNvSpPr/>
            <p:nvPr/>
          </p:nvSpPr>
          <p:spPr>
            <a:xfrm rot="10800000">
              <a:off x="2075391" y="1789982"/>
              <a:ext cx="1934908" cy="426720"/>
            </a:xfrm>
            <a:prstGeom prst="rightArrow">
              <a:avLst/>
            </a:prstGeom>
            <a:solidFill>
              <a:srgbClr val="30B1B8"/>
            </a:solidFill>
            <a:ln w="38100">
              <a:solidFill>
                <a:srgbClr val="000000"/>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867" kern="0" dirty="0">
                <a:solidFill>
                  <a:srgbClr val="FFFFFF"/>
                </a:solidFill>
                <a:latin typeface="Rockwell"/>
                <a:sym typeface="Arial"/>
              </a:endParaRPr>
            </a:p>
          </p:txBody>
        </p:sp>
      </p:grpSp>
      <p:grpSp>
        <p:nvGrpSpPr>
          <p:cNvPr id="18" name="Group 17">
            <a:extLst>
              <a:ext uri="{FF2B5EF4-FFF2-40B4-BE49-F238E27FC236}">
                <a16:creationId xmlns:a16="http://schemas.microsoft.com/office/drawing/2014/main" id="{5823F971-6553-4940-A678-4AFD2063816B}"/>
              </a:ext>
            </a:extLst>
          </p:cNvPr>
          <p:cNvGrpSpPr/>
          <p:nvPr/>
        </p:nvGrpSpPr>
        <p:grpSpPr>
          <a:xfrm>
            <a:off x="7115571" y="1657823"/>
            <a:ext cx="4613515" cy="4180115"/>
            <a:chOff x="5336678" y="1243367"/>
            <a:chExt cx="3460136" cy="3135086"/>
          </a:xfrm>
        </p:grpSpPr>
        <p:sp>
          <p:nvSpPr>
            <p:cNvPr id="19" name="Rectangle: Rounded Corners 18">
              <a:extLst>
                <a:ext uri="{FF2B5EF4-FFF2-40B4-BE49-F238E27FC236}">
                  <a16:creationId xmlns:a16="http://schemas.microsoft.com/office/drawing/2014/main" id="{3A43DC29-5174-44E8-BA79-AADA860B4417}"/>
                </a:ext>
              </a:extLst>
            </p:cNvPr>
            <p:cNvSpPr/>
            <p:nvPr/>
          </p:nvSpPr>
          <p:spPr>
            <a:xfrm>
              <a:off x="5336678" y="1739756"/>
              <a:ext cx="1053962" cy="1480964"/>
            </a:xfrm>
            <a:prstGeom prst="roundRect">
              <a:avLst/>
            </a:prstGeom>
            <a:noFill/>
            <a:ln w="38100">
              <a:solidFill>
                <a:srgbClr val="573393"/>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867" kern="0" dirty="0">
                <a:solidFill>
                  <a:srgbClr val="FFFFFF"/>
                </a:solidFill>
                <a:latin typeface="Rockwell"/>
                <a:sym typeface="Arial"/>
              </a:endParaRPr>
            </a:p>
          </p:txBody>
        </p:sp>
        <p:sp>
          <p:nvSpPr>
            <p:cNvPr id="20" name="Rectangle 19">
              <a:extLst>
                <a:ext uri="{FF2B5EF4-FFF2-40B4-BE49-F238E27FC236}">
                  <a16:creationId xmlns:a16="http://schemas.microsoft.com/office/drawing/2014/main" id="{AFDD7361-D7F9-4F93-B8C4-4CB2E6F2F892}"/>
                </a:ext>
              </a:extLst>
            </p:cNvPr>
            <p:cNvSpPr/>
            <p:nvPr/>
          </p:nvSpPr>
          <p:spPr>
            <a:xfrm>
              <a:off x="7062511" y="1243367"/>
              <a:ext cx="1734303" cy="3135086"/>
            </a:xfrm>
            <a:prstGeom prst="rect">
              <a:avLst/>
            </a:prstGeom>
            <a:solidFill>
              <a:srgbClr val="573393"/>
            </a:solidFill>
            <a:ln w="38100">
              <a:solidFill>
                <a:schemeClr val="bg1"/>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defTabSz="1219170">
                <a:buClr>
                  <a:srgbClr val="000000"/>
                </a:buClr>
                <a:defRPr>
                  <a:latin typeface="Rockwell"/>
                </a:defRPr>
              </a:pPr>
              <a:r>
                <a:rPr lang="en-US" sz="1867" kern="0" dirty="0">
                  <a:solidFill>
                    <a:srgbClr val="FFFFFF"/>
                  </a:solidFill>
                  <a:latin typeface="Rockwell"/>
                  <a:ea typeface="Roboto" pitchFamily="2" charset="0"/>
                  <a:sym typeface="Arial"/>
                </a:rPr>
                <a:t>-</a:t>
              </a:r>
              <a:r>
                <a:rPr lang="en-US" sz="1867" b="1" kern="0" dirty="0">
                  <a:solidFill>
                    <a:srgbClr val="FFFFFF"/>
                  </a:solidFill>
                  <a:latin typeface="Rockwell"/>
                  <a:ea typeface="Roboto" pitchFamily="2" charset="0"/>
                  <a:sym typeface="Arial"/>
                </a:rPr>
                <a:t>Visible</a:t>
              </a:r>
              <a:r>
                <a:rPr lang="en-US" sz="1867" kern="0" dirty="0">
                  <a:solidFill>
                    <a:srgbClr val="FFFFFF"/>
                  </a:solidFill>
                  <a:latin typeface="Rockwell"/>
                  <a:ea typeface="Roboto" pitchFamily="2" charset="0"/>
                  <a:sym typeface="Arial"/>
                </a:rPr>
                <a:t> to TEACHER ONLY</a:t>
              </a:r>
            </a:p>
            <a:p>
              <a:pPr defTabSz="1219170">
                <a:buClr>
                  <a:srgbClr val="000000"/>
                </a:buClr>
                <a:defRPr>
                  <a:latin typeface="Rockwell"/>
                </a:defRPr>
              </a:pPr>
              <a:endParaRPr lang="en-US" sz="1867" kern="0" dirty="0">
                <a:solidFill>
                  <a:srgbClr val="FFFFFF"/>
                </a:solidFill>
                <a:latin typeface="Rockwell"/>
                <a:ea typeface="Roboto" pitchFamily="2" charset="0"/>
                <a:sym typeface="Arial"/>
              </a:endParaRPr>
            </a:p>
            <a:p>
              <a:pPr defTabSz="1219170">
                <a:buClr>
                  <a:srgbClr val="000000"/>
                </a:buClr>
                <a:defRPr>
                  <a:latin typeface="Rockwell"/>
                </a:defRPr>
              </a:pPr>
              <a:r>
                <a:rPr lang="en-US" sz="1867" kern="0" dirty="0">
                  <a:solidFill>
                    <a:srgbClr val="FFFFFF"/>
                  </a:solidFill>
                  <a:latin typeface="Rockwell"/>
                  <a:ea typeface="Roboto" pitchFamily="2" charset="0"/>
                  <a:sym typeface="Arial"/>
                </a:rPr>
                <a:t>-TEACHER ONLY can </a:t>
              </a:r>
              <a:r>
                <a:rPr lang="en-US" sz="1867" b="1" kern="0" dirty="0">
                  <a:solidFill>
                    <a:srgbClr val="FFFFFF"/>
                  </a:solidFill>
                  <a:latin typeface="Rockwell"/>
                  <a:ea typeface="Roboto" pitchFamily="2" charset="0"/>
                  <a:sym typeface="Arial"/>
                </a:rPr>
                <a:t>sell items </a:t>
              </a:r>
              <a:r>
                <a:rPr lang="en-US" sz="1867" kern="0" dirty="0">
                  <a:solidFill>
                    <a:srgbClr val="FFFFFF"/>
                  </a:solidFill>
                  <a:latin typeface="Rockwell"/>
                  <a:ea typeface="Roboto" pitchFamily="2" charset="0"/>
                  <a:sym typeface="Arial"/>
                </a:rPr>
                <a:t>from My Store</a:t>
              </a:r>
            </a:p>
            <a:p>
              <a:pPr defTabSz="1219170">
                <a:buClr>
                  <a:srgbClr val="000000"/>
                </a:buClr>
                <a:defRPr>
                  <a:latin typeface="Rockwell"/>
                </a:defRPr>
              </a:pPr>
              <a:endParaRPr lang="en-US" sz="1867" kern="0" dirty="0">
                <a:solidFill>
                  <a:srgbClr val="FFFFFF"/>
                </a:solidFill>
                <a:latin typeface="Rockwell"/>
                <a:ea typeface="Roboto" pitchFamily="2" charset="0"/>
                <a:sym typeface="Arial"/>
              </a:endParaRPr>
            </a:p>
            <a:p>
              <a:pPr defTabSz="1219170">
                <a:buClr>
                  <a:srgbClr val="000000"/>
                </a:buClr>
                <a:defRPr>
                  <a:latin typeface="Rockwell"/>
                </a:defRPr>
              </a:pPr>
              <a:r>
                <a:rPr lang="en-US" sz="1867" kern="0" dirty="0">
                  <a:solidFill>
                    <a:srgbClr val="FFFFFF"/>
                  </a:solidFill>
                  <a:latin typeface="Rockwell"/>
                  <a:ea typeface="Roboto" pitchFamily="2" charset="0"/>
                  <a:sym typeface="Arial"/>
                </a:rPr>
                <a:t>-</a:t>
              </a:r>
              <a:r>
                <a:rPr lang="en-US" sz="1867" b="1" kern="0" dirty="0">
                  <a:solidFill>
                    <a:srgbClr val="FFFFFF"/>
                  </a:solidFill>
                  <a:latin typeface="Rockwell"/>
                  <a:ea typeface="Roboto" pitchFamily="2" charset="0"/>
                  <a:sym typeface="Arial"/>
                </a:rPr>
                <a:t>Students can purchase </a:t>
              </a:r>
              <a:r>
                <a:rPr lang="en-US" sz="1867" kern="0" dirty="0">
                  <a:solidFill>
                    <a:srgbClr val="FFFFFF"/>
                  </a:solidFill>
                  <a:latin typeface="Rockwell"/>
                  <a:ea typeface="Roboto" pitchFamily="2" charset="0"/>
                  <a:sym typeface="Arial"/>
                </a:rPr>
                <a:t>from    My Store (if that feature is turned on)</a:t>
              </a:r>
              <a:r>
                <a:rPr lang="en-US" sz="1867" kern="0" dirty="0">
                  <a:solidFill>
                    <a:srgbClr val="FFFFFF"/>
                  </a:solidFill>
                  <a:latin typeface="Rockwell"/>
                  <a:sym typeface="Arial"/>
                </a:rPr>
                <a:t> </a:t>
              </a:r>
            </a:p>
          </p:txBody>
        </p:sp>
        <p:sp>
          <p:nvSpPr>
            <p:cNvPr id="21" name="Arrow: Right 20">
              <a:extLst>
                <a:ext uri="{FF2B5EF4-FFF2-40B4-BE49-F238E27FC236}">
                  <a16:creationId xmlns:a16="http://schemas.microsoft.com/office/drawing/2014/main" id="{AC547492-F355-4D9E-A2AD-32C065DD452E}"/>
                </a:ext>
              </a:extLst>
            </p:cNvPr>
            <p:cNvSpPr/>
            <p:nvPr/>
          </p:nvSpPr>
          <p:spPr>
            <a:xfrm>
              <a:off x="6489290" y="2216702"/>
              <a:ext cx="612557" cy="426720"/>
            </a:xfrm>
            <a:prstGeom prst="rightArrow">
              <a:avLst/>
            </a:prstGeom>
            <a:solidFill>
              <a:srgbClr val="573393"/>
            </a:solidFill>
            <a:ln w="38100">
              <a:solidFill>
                <a:srgbClr val="000000"/>
              </a:solidFill>
              <a:prstDash val="solid"/>
            </a:ln>
          </p:spPr>
          <p:style>
            <a:lnRef idx="2">
              <a:srgbClr val="573393">
                <a:shade val="50000"/>
              </a:srgbClr>
            </a:lnRef>
            <a:fillRef idx="1">
              <a:srgbClr val="573393"/>
            </a:fillRef>
            <a:effectRef idx="0">
              <a:srgbClr val="573393"/>
            </a:effectRef>
            <a:fontRef idx="minor">
              <a:schemeClr val="lt1"/>
            </a:fontRef>
          </p:style>
          <p:txBody>
            <a:bodyPr rtlCol="0" anchor="ctr"/>
            <a:lstStyle/>
            <a:p>
              <a:pPr algn="ctr" defTabSz="1219170">
                <a:buClr>
                  <a:srgbClr val="000000"/>
                </a:buClr>
                <a:defRPr>
                  <a:latin typeface="Rockwell"/>
                </a:defRPr>
              </a:pPr>
              <a:endParaRPr lang="en-US" sz="1867" kern="0" dirty="0">
                <a:solidFill>
                  <a:srgbClr val="FFFFFF"/>
                </a:solidFill>
                <a:latin typeface="Rockwell"/>
                <a:sym typeface="Arial"/>
              </a:endParaRPr>
            </a:p>
          </p:txBody>
        </p:sp>
      </p:grpSp>
    </p:spTree>
    <p:extLst>
      <p:ext uri="{BB962C8B-B14F-4D97-AF65-F5344CB8AC3E}">
        <p14:creationId xmlns:p14="http://schemas.microsoft.com/office/powerpoint/2010/main" val="229049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t>Store Setup Overview</a:t>
            </a:r>
          </a:p>
        </p:txBody>
      </p:sp>
      <p:pic>
        <p:nvPicPr>
          <p:cNvPr id="3" name="Picture 2">
            <a:extLst>
              <a:ext uri="{FF2B5EF4-FFF2-40B4-BE49-F238E27FC236}">
                <a16:creationId xmlns:a16="http://schemas.microsoft.com/office/drawing/2014/main" id="{86BFFC77-B335-4AFC-9AC9-88A97E49BC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65096" y="1474631"/>
            <a:ext cx="9061808" cy="4767860"/>
          </a:xfrm>
          <a:prstGeom prst="rect">
            <a:avLst/>
          </a:prstGeom>
          <a:noFill/>
          <a:ln w="38100" cap="flat" cmpd="sng">
            <a:solidFill>
              <a:srgbClr val="30B1B8"/>
            </a:solidFill>
            <a:prstDash val="solid"/>
            <a:round/>
            <a:headEnd type="none" w="sm" len="sm"/>
            <a:tailEnd type="none" w="sm" len="sm"/>
          </a:ln>
        </p:spPr>
      </p:pic>
      <p:sp>
        <p:nvSpPr>
          <p:cNvPr id="318" name="Google Shape;318;p23"/>
          <p:cNvSpPr/>
          <p:nvPr/>
        </p:nvSpPr>
        <p:spPr>
          <a:xfrm>
            <a:off x="3809905" y="2835164"/>
            <a:ext cx="1276447" cy="1536811"/>
          </a:xfrm>
          <a:prstGeom prst="ellipse">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sz="1867">
              <a:solidFill>
                <a:srgbClr val="FFFFFF"/>
              </a:solidFill>
              <a:latin typeface="Arial"/>
              <a:cs typeface="Arial"/>
              <a:sym typeface="Arial"/>
            </a:endParaRPr>
          </a:p>
        </p:txBody>
      </p:sp>
      <p:sp>
        <p:nvSpPr>
          <p:cNvPr id="12" name="Rectangle 11">
            <a:extLst>
              <a:ext uri="{FF2B5EF4-FFF2-40B4-BE49-F238E27FC236}">
                <a16:creationId xmlns:a16="http://schemas.microsoft.com/office/drawing/2014/main" id="{6D6A5832-2FE6-48F3-815D-76FD80D64005}"/>
              </a:ext>
            </a:extLst>
          </p:cNvPr>
          <p:cNvSpPr/>
          <p:nvPr/>
        </p:nvSpPr>
        <p:spPr>
          <a:xfrm>
            <a:off x="1573539" y="2397281"/>
            <a:ext cx="1149960" cy="283547"/>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8" name="Arrow: Right 7">
            <a:extLst>
              <a:ext uri="{FF2B5EF4-FFF2-40B4-BE49-F238E27FC236}">
                <a16:creationId xmlns:a16="http://schemas.microsoft.com/office/drawing/2014/main" id="{20651C5B-C7C8-84FF-DDDA-E69E1AE43E21}"/>
              </a:ext>
            </a:extLst>
          </p:cNvPr>
          <p:cNvSpPr/>
          <p:nvPr/>
        </p:nvSpPr>
        <p:spPr>
          <a:xfrm rot="7652727">
            <a:off x="8646895" y="1579356"/>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pic>
        <p:nvPicPr>
          <p:cNvPr id="6" name="Picture 5">
            <a:extLst>
              <a:ext uri="{FF2B5EF4-FFF2-40B4-BE49-F238E27FC236}">
                <a16:creationId xmlns:a16="http://schemas.microsoft.com/office/drawing/2014/main" id="{65DF2205-26FF-984B-0FCD-31F9AB8D213E}"/>
              </a:ext>
            </a:extLst>
          </p:cNvPr>
          <p:cNvPicPr>
            <a:picLocks noChangeAspect="1"/>
          </p:cNvPicPr>
          <p:nvPr/>
        </p:nvPicPr>
        <p:blipFill>
          <a:blip r:embed="rId4"/>
          <a:stretch>
            <a:fillRect/>
          </a:stretch>
        </p:blipFill>
        <p:spPr>
          <a:xfrm>
            <a:off x="2884633" y="4541528"/>
            <a:ext cx="7555329" cy="1700963"/>
          </a:xfrm>
          <a:prstGeom prst="rect">
            <a:avLst/>
          </a:prstGeom>
        </p:spPr>
      </p:pic>
      <p:pic>
        <p:nvPicPr>
          <p:cNvPr id="9" name="Picture 8">
            <a:extLst>
              <a:ext uri="{FF2B5EF4-FFF2-40B4-BE49-F238E27FC236}">
                <a16:creationId xmlns:a16="http://schemas.microsoft.com/office/drawing/2014/main" id="{AB910600-E21A-B852-7F89-1C59B86BF3FA}"/>
              </a:ext>
            </a:extLst>
          </p:cNvPr>
          <p:cNvPicPr>
            <a:picLocks noChangeAspect="1"/>
          </p:cNvPicPr>
          <p:nvPr/>
        </p:nvPicPr>
        <p:blipFill>
          <a:blip r:embed="rId5"/>
          <a:stretch>
            <a:fillRect/>
          </a:stretch>
        </p:blipFill>
        <p:spPr>
          <a:xfrm>
            <a:off x="9271743" y="5476007"/>
            <a:ext cx="1319536" cy="720669"/>
          </a:xfrm>
          <a:prstGeom prst="rect">
            <a:avLst/>
          </a:prstGeom>
        </p:spPr>
      </p:pic>
      <p:sp>
        <p:nvSpPr>
          <p:cNvPr id="13" name="Rectangle 12">
            <a:extLst>
              <a:ext uri="{FF2B5EF4-FFF2-40B4-BE49-F238E27FC236}">
                <a16:creationId xmlns:a16="http://schemas.microsoft.com/office/drawing/2014/main" id="{57259632-8A7B-43ED-922D-C1C62245C6E3}"/>
              </a:ext>
            </a:extLst>
          </p:cNvPr>
          <p:cNvSpPr/>
          <p:nvPr/>
        </p:nvSpPr>
        <p:spPr>
          <a:xfrm>
            <a:off x="2884633" y="4472115"/>
            <a:ext cx="7555329" cy="1782567"/>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14" name="Rectangle 13">
            <a:extLst>
              <a:ext uri="{FF2B5EF4-FFF2-40B4-BE49-F238E27FC236}">
                <a16:creationId xmlns:a16="http://schemas.microsoft.com/office/drawing/2014/main" id="{2766D679-F0CE-44C1-914A-4BD7250379B3}"/>
              </a:ext>
            </a:extLst>
          </p:cNvPr>
          <p:cNvSpPr/>
          <p:nvPr/>
        </p:nvSpPr>
        <p:spPr>
          <a:xfrm>
            <a:off x="9100107" y="5552794"/>
            <a:ext cx="1458931" cy="567095"/>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Tree>
    <p:extLst>
      <p:ext uri="{BB962C8B-B14F-4D97-AF65-F5344CB8AC3E}">
        <p14:creationId xmlns:p14="http://schemas.microsoft.com/office/powerpoint/2010/main" val="151409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8"/>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31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nimBg="1"/>
      <p:bldP spid="318" grpId="1" animBg="1"/>
      <p:bldP spid="8" grpId="0" animBg="1"/>
      <p:bldP spid="8" grpId="1" animBg="1"/>
      <p:bldP spid="13" grpId="0" animBg="1"/>
      <p:bldP spid="13" grpId="1" animBg="1"/>
      <p:bldP spid="14" grpId="0" animBg="1"/>
      <p:bldP spid="1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latin typeface="Rockwell"/>
              </a:rPr>
              <a:t>Understanding the Approval Queue</a:t>
            </a:r>
            <a:endParaRPr lang="en-US"/>
          </a:p>
        </p:txBody>
      </p:sp>
      <p:pic>
        <p:nvPicPr>
          <p:cNvPr id="5" name="Picture 4">
            <a:extLst>
              <a:ext uri="{FF2B5EF4-FFF2-40B4-BE49-F238E27FC236}">
                <a16:creationId xmlns:a16="http://schemas.microsoft.com/office/drawing/2014/main" id="{55682686-7C13-CE8B-A0C8-7AB812E7E3E8}"/>
              </a:ext>
            </a:extLst>
          </p:cNvPr>
          <p:cNvPicPr>
            <a:picLocks noChangeAspect="1"/>
          </p:cNvPicPr>
          <p:nvPr/>
        </p:nvPicPr>
        <p:blipFill>
          <a:blip r:embed="rId3"/>
          <a:stretch>
            <a:fillRect/>
          </a:stretch>
        </p:blipFill>
        <p:spPr>
          <a:xfrm>
            <a:off x="1428719" y="1963855"/>
            <a:ext cx="9334563" cy="4078487"/>
          </a:xfrm>
          <a:prstGeom prst="rect">
            <a:avLst/>
          </a:prstGeom>
          <a:ln w="38100">
            <a:solidFill>
              <a:srgbClr val="30B1B8"/>
            </a:solidFill>
          </a:ln>
        </p:spPr>
      </p:pic>
      <p:sp>
        <p:nvSpPr>
          <p:cNvPr id="6" name="Rectangle 5">
            <a:extLst>
              <a:ext uri="{FF2B5EF4-FFF2-40B4-BE49-F238E27FC236}">
                <a16:creationId xmlns:a16="http://schemas.microsoft.com/office/drawing/2014/main" id="{BB2A8FD4-A1FB-CC62-0F07-80028E60B49C}"/>
              </a:ext>
            </a:extLst>
          </p:cNvPr>
          <p:cNvSpPr/>
          <p:nvPr/>
        </p:nvSpPr>
        <p:spPr>
          <a:xfrm>
            <a:off x="9274403" y="2835163"/>
            <a:ext cx="640080" cy="730999"/>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7" name="Arrow: Right 6">
            <a:extLst>
              <a:ext uri="{FF2B5EF4-FFF2-40B4-BE49-F238E27FC236}">
                <a16:creationId xmlns:a16="http://schemas.microsoft.com/office/drawing/2014/main" id="{5647A9EA-E614-202B-E3AD-C415EAB75F67}"/>
              </a:ext>
            </a:extLst>
          </p:cNvPr>
          <p:cNvSpPr/>
          <p:nvPr/>
        </p:nvSpPr>
        <p:spPr>
          <a:xfrm rot="7652727">
            <a:off x="9760973" y="2219736"/>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pic>
        <p:nvPicPr>
          <p:cNvPr id="9" name="Picture 8">
            <a:extLst>
              <a:ext uri="{FF2B5EF4-FFF2-40B4-BE49-F238E27FC236}">
                <a16:creationId xmlns:a16="http://schemas.microsoft.com/office/drawing/2014/main" id="{FA3E1A70-3243-1701-F5FD-465661F74F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266162" y="3760679"/>
            <a:ext cx="2238687" cy="1083620"/>
          </a:xfrm>
          <a:prstGeom prst="rect">
            <a:avLst/>
          </a:prstGeom>
          <a:ln w="38100">
            <a:solidFill>
              <a:srgbClr val="30B1B8"/>
            </a:solidFill>
          </a:ln>
        </p:spPr>
      </p:pic>
    </p:spTree>
    <p:extLst>
      <p:ext uri="{BB962C8B-B14F-4D97-AF65-F5344CB8AC3E}">
        <p14:creationId xmlns:p14="http://schemas.microsoft.com/office/powerpoint/2010/main" val="40403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latin typeface="Rockwell"/>
              </a:rPr>
              <a:t>Understanding the Approval Queue</a:t>
            </a:r>
            <a:endParaRPr lang="en-US"/>
          </a:p>
        </p:txBody>
      </p:sp>
      <p:pic>
        <p:nvPicPr>
          <p:cNvPr id="4" name="Picture 3">
            <a:extLst>
              <a:ext uri="{FF2B5EF4-FFF2-40B4-BE49-F238E27FC236}">
                <a16:creationId xmlns:a16="http://schemas.microsoft.com/office/drawing/2014/main" id="{8CF06878-AACE-44C3-58C7-5EF86770147B}"/>
              </a:ext>
            </a:extLst>
          </p:cNvPr>
          <p:cNvPicPr>
            <a:picLocks noChangeAspect="1"/>
          </p:cNvPicPr>
          <p:nvPr/>
        </p:nvPicPr>
        <p:blipFill>
          <a:blip r:embed="rId3"/>
          <a:stretch>
            <a:fillRect/>
          </a:stretch>
        </p:blipFill>
        <p:spPr>
          <a:xfrm>
            <a:off x="1731343" y="1897607"/>
            <a:ext cx="8082768" cy="3337108"/>
          </a:xfrm>
          <a:prstGeom prst="rect">
            <a:avLst/>
          </a:prstGeom>
          <a:ln w="38100">
            <a:solidFill>
              <a:srgbClr val="30B1B8"/>
            </a:solidFill>
          </a:ln>
        </p:spPr>
      </p:pic>
      <p:sp>
        <p:nvSpPr>
          <p:cNvPr id="8" name="Rectangle 7">
            <a:extLst>
              <a:ext uri="{FF2B5EF4-FFF2-40B4-BE49-F238E27FC236}">
                <a16:creationId xmlns:a16="http://schemas.microsoft.com/office/drawing/2014/main" id="{BB2A8FD4-A1FB-CC62-0F07-80028E60B49C}"/>
              </a:ext>
            </a:extLst>
          </p:cNvPr>
          <p:cNvSpPr/>
          <p:nvPr/>
        </p:nvSpPr>
        <p:spPr>
          <a:xfrm>
            <a:off x="8117955" y="3200662"/>
            <a:ext cx="1151551" cy="2034055"/>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10" name="Arrow: Right 9">
            <a:extLst>
              <a:ext uri="{FF2B5EF4-FFF2-40B4-BE49-F238E27FC236}">
                <a16:creationId xmlns:a16="http://schemas.microsoft.com/office/drawing/2014/main" id="{5647A9EA-E614-202B-E3AD-C415EAB75F67}"/>
              </a:ext>
            </a:extLst>
          </p:cNvPr>
          <p:cNvSpPr/>
          <p:nvPr/>
        </p:nvSpPr>
        <p:spPr>
          <a:xfrm rot="5400000">
            <a:off x="8256020" y="2471414"/>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Tree>
    <p:extLst>
      <p:ext uri="{BB962C8B-B14F-4D97-AF65-F5344CB8AC3E}">
        <p14:creationId xmlns:p14="http://schemas.microsoft.com/office/powerpoint/2010/main" val="255097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latin typeface="Rockwell"/>
              </a:rPr>
              <a:t>Understanding the Redeeming Queue</a:t>
            </a:r>
            <a:endParaRPr lang="en-US"/>
          </a:p>
        </p:txBody>
      </p:sp>
      <p:pic>
        <p:nvPicPr>
          <p:cNvPr id="5" name="Picture 4">
            <a:extLst>
              <a:ext uri="{FF2B5EF4-FFF2-40B4-BE49-F238E27FC236}">
                <a16:creationId xmlns:a16="http://schemas.microsoft.com/office/drawing/2014/main" id="{1C5DCFAC-764A-A21F-A0C7-7539FDFCC2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83666" y="1963855"/>
            <a:ext cx="8424671" cy="4078487"/>
          </a:xfrm>
          <a:prstGeom prst="rect">
            <a:avLst/>
          </a:prstGeom>
          <a:ln w="38100">
            <a:solidFill>
              <a:srgbClr val="30B1B8"/>
            </a:solidFill>
          </a:ln>
        </p:spPr>
      </p:pic>
      <p:sp>
        <p:nvSpPr>
          <p:cNvPr id="6" name="Rectangle 5">
            <a:extLst>
              <a:ext uri="{FF2B5EF4-FFF2-40B4-BE49-F238E27FC236}">
                <a16:creationId xmlns:a16="http://schemas.microsoft.com/office/drawing/2014/main" id="{918A6FFE-3DCD-5A21-55C7-74A018804EC2}"/>
              </a:ext>
            </a:extLst>
          </p:cNvPr>
          <p:cNvSpPr/>
          <p:nvPr/>
        </p:nvSpPr>
        <p:spPr>
          <a:xfrm>
            <a:off x="9014426" y="3346151"/>
            <a:ext cx="1205340" cy="2696191"/>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7" name="Arrow: Right 6">
            <a:extLst>
              <a:ext uri="{FF2B5EF4-FFF2-40B4-BE49-F238E27FC236}">
                <a16:creationId xmlns:a16="http://schemas.microsoft.com/office/drawing/2014/main" id="{FACC6F04-C8DD-006C-EAD5-DA42D15060D6}"/>
              </a:ext>
            </a:extLst>
          </p:cNvPr>
          <p:cNvSpPr/>
          <p:nvPr/>
        </p:nvSpPr>
        <p:spPr>
          <a:xfrm rot="10800000">
            <a:off x="10398737" y="2775548"/>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Tree>
    <p:extLst>
      <p:ext uri="{BB962C8B-B14F-4D97-AF65-F5344CB8AC3E}">
        <p14:creationId xmlns:p14="http://schemas.microsoft.com/office/powerpoint/2010/main" val="420095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t>Classroom Store Settings</a:t>
            </a:r>
          </a:p>
        </p:txBody>
      </p:sp>
      <p:pic>
        <p:nvPicPr>
          <p:cNvPr id="6" name="Picture 5">
            <a:extLst>
              <a:ext uri="{FF2B5EF4-FFF2-40B4-BE49-F238E27FC236}">
                <a16:creationId xmlns:a16="http://schemas.microsoft.com/office/drawing/2014/main" id="{CC310359-B0A1-4A36-CBCE-4C86088D461D}"/>
              </a:ext>
            </a:extLst>
          </p:cNvPr>
          <p:cNvPicPr>
            <a:picLocks noChangeAspect="1"/>
          </p:cNvPicPr>
          <p:nvPr/>
        </p:nvPicPr>
        <p:blipFill>
          <a:blip r:embed="rId3"/>
          <a:stretch>
            <a:fillRect/>
          </a:stretch>
        </p:blipFill>
        <p:spPr>
          <a:xfrm>
            <a:off x="1428719" y="1963855"/>
            <a:ext cx="9334563" cy="4078487"/>
          </a:xfrm>
          <a:prstGeom prst="rect">
            <a:avLst/>
          </a:prstGeom>
          <a:ln w="38100">
            <a:solidFill>
              <a:srgbClr val="30B1B8"/>
            </a:solidFill>
          </a:ln>
        </p:spPr>
      </p:pic>
      <p:sp>
        <p:nvSpPr>
          <p:cNvPr id="7" name="Rectangle 6">
            <a:extLst>
              <a:ext uri="{FF2B5EF4-FFF2-40B4-BE49-F238E27FC236}">
                <a16:creationId xmlns:a16="http://schemas.microsoft.com/office/drawing/2014/main" id="{2766D679-F0CE-44C1-914A-4BD7250379B3}"/>
              </a:ext>
            </a:extLst>
          </p:cNvPr>
          <p:cNvSpPr/>
          <p:nvPr/>
        </p:nvSpPr>
        <p:spPr>
          <a:xfrm>
            <a:off x="9930384" y="2835162"/>
            <a:ext cx="640080" cy="730999"/>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9" name="Arrow: Right 8">
            <a:extLst>
              <a:ext uri="{FF2B5EF4-FFF2-40B4-BE49-F238E27FC236}">
                <a16:creationId xmlns:a16="http://schemas.microsoft.com/office/drawing/2014/main" id="{20651C5B-C7C8-84FF-DDDA-E69E1AE43E21}"/>
              </a:ext>
            </a:extLst>
          </p:cNvPr>
          <p:cNvSpPr/>
          <p:nvPr/>
        </p:nvSpPr>
        <p:spPr>
          <a:xfrm rot="7652727">
            <a:off x="10426555" y="2210135"/>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pic>
        <p:nvPicPr>
          <p:cNvPr id="14" name="Picture 13">
            <a:extLst>
              <a:ext uri="{FF2B5EF4-FFF2-40B4-BE49-F238E27FC236}">
                <a16:creationId xmlns:a16="http://schemas.microsoft.com/office/drawing/2014/main" id="{1163D737-4C08-D74B-11FF-C5072A0AC31B}"/>
              </a:ext>
            </a:extLst>
          </p:cNvPr>
          <p:cNvPicPr>
            <a:picLocks noChangeAspect="1"/>
          </p:cNvPicPr>
          <p:nvPr/>
        </p:nvPicPr>
        <p:blipFill>
          <a:blip r:embed="rId4"/>
          <a:stretch>
            <a:fillRect/>
          </a:stretch>
        </p:blipFill>
        <p:spPr>
          <a:xfrm>
            <a:off x="8266162" y="3678515"/>
            <a:ext cx="2238687" cy="1247949"/>
          </a:xfrm>
          <a:prstGeom prst="rect">
            <a:avLst/>
          </a:prstGeom>
          <a:ln w="38100">
            <a:solidFill>
              <a:srgbClr val="30B1B8"/>
            </a:solidFill>
          </a:ln>
        </p:spPr>
      </p:pic>
    </p:spTree>
    <p:extLst>
      <p:ext uri="{BB962C8B-B14F-4D97-AF65-F5344CB8AC3E}">
        <p14:creationId xmlns:p14="http://schemas.microsoft.com/office/powerpoint/2010/main" val="1442002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t>Classroom Store Settings</a:t>
            </a:r>
          </a:p>
        </p:txBody>
      </p:sp>
      <p:pic>
        <p:nvPicPr>
          <p:cNvPr id="14" name="Picture 13">
            <a:extLst>
              <a:ext uri="{FF2B5EF4-FFF2-40B4-BE49-F238E27FC236}">
                <a16:creationId xmlns:a16="http://schemas.microsoft.com/office/drawing/2014/main" id="{1163D737-4C08-D74B-11FF-C5072A0AC31B}"/>
              </a:ext>
            </a:extLst>
          </p:cNvPr>
          <p:cNvPicPr>
            <a:picLocks noChangeAspect="1"/>
          </p:cNvPicPr>
          <p:nvPr/>
        </p:nvPicPr>
        <p:blipFill>
          <a:blip r:embed="rId3"/>
          <a:stretch>
            <a:fillRect/>
          </a:stretch>
        </p:blipFill>
        <p:spPr>
          <a:xfrm>
            <a:off x="9601902" y="3150427"/>
            <a:ext cx="2238687" cy="1247949"/>
          </a:xfrm>
          <a:prstGeom prst="rect">
            <a:avLst/>
          </a:prstGeom>
          <a:ln w="38100">
            <a:solidFill>
              <a:srgbClr val="30B1B8"/>
            </a:solidFill>
          </a:ln>
        </p:spPr>
      </p:pic>
      <p:cxnSp>
        <p:nvCxnSpPr>
          <p:cNvPr id="16" name="Straight Arrow Connector 15">
            <a:extLst>
              <a:ext uri="{FF2B5EF4-FFF2-40B4-BE49-F238E27FC236}">
                <a16:creationId xmlns:a16="http://schemas.microsoft.com/office/drawing/2014/main" id="{2DB6C4E1-7E36-C552-34AE-66E5C5A5F2DE}"/>
              </a:ext>
            </a:extLst>
          </p:cNvPr>
          <p:cNvCxnSpPr>
            <a:cxnSpLocks/>
          </p:cNvCxnSpPr>
          <p:nvPr/>
        </p:nvCxnSpPr>
        <p:spPr>
          <a:xfrm flipH="1" flipV="1">
            <a:off x="7727576" y="2222109"/>
            <a:ext cx="1693981" cy="1004363"/>
          </a:xfrm>
          <a:prstGeom prst="straightConnector1">
            <a:avLst/>
          </a:prstGeom>
          <a:ln w="38100" cap="flat" cmpd="sng" algn="ctr">
            <a:solidFill>
              <a:srgbClr val="30B1B8"/>
            </a:solidFill>
            <a:prstDash val="solid"/>
            <a:miter lim="800000"/>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733AE647-39D7-B7CB-AE99-E50B880A0E40}"/>
              </a:ext>
            </a:extLst>
          </p:cNvPr>
          <p:cNvCxnSpPr>
            <a:cxnSpLocks/>
          </p:cNvCxnSpPr>
          <p:nvPr/>
        </p:nvCxnSpPr>
        <p:spPr>
          <a:xfrm flipH="1" flipV="1">
            <a:off x="7654496" y="3786633"/>
            <a:ext cx="1767061" cy="8884"/>
          </a:xfrm>
          <a:prstGeom prst="straightConnector1">
            <a:avLst/>
          </a:prstGeom>
          <a:ln w="38100" cap="flat" cmpd="sng" algn="ctr">
            <a:solidFill>
              <a:srgbClr val="30B1B8"/>
            </a:solidFill>
            <a:prstDash val="solid"/>
            <a:miter lim="800000"/>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72AA7BFD-ACC7-0BDD-ED92-B3C57EDFA1AD}"/>
              </a:ext>
            </a:extLst>
          </p:cNvPr>
          <p:cNvCxnSpPr>
            <a:cxnSpLocks/>
          </p:cNvCxnSpPr>
          <p:nvPr/>
        </p:nvCxnSpPr>
        <p:spPr>
          <a:xfrm flipH="1">
            <a:off x="7727576" y="4346794"/>
            <a:ext cx="1693981" cy="969279"/>
          </a:xfrm>
          <a:prstGeom prst="straightConnector1">
            <a:avLst/>
          </a:prstGeom>
          <a:ln w="38100" cap="flat" cmpd="sng" algn="ctr">
            <a:solidFill>
              <a:srgbClr val="30B1B8"/>
            </a:solidFill>
            <a:prstDash val="solid"/>
            <a:miter lim="800000"/>
            <a:tailEnd type="triangle"/>
          </a:ln>
        </p:spPr>
        <p:style>
          <a:lnRef idx="2">
            <a:schemeClr val="accent1"/>
          </a:lnRef>
          <a:fillRef idx="0">
            <a:schemeClr val="accent1"/>
          </a:fillRef>
          <a:effectRef idx="1">
            <a:schemeClr val="accent1"/>
          </a:effectRef>
          <a:fontRef idx="minor">
            <a:schemeClr val="tx1"/>
          </a:fontRef>
        </p:style>
      </p:cxnSp>
      <p:sp>
        <p:nvSpPr>
          <p:cNvPr id="3" name="TextBox 3">
            <a:extLst>
              <a:ext uri="{FF2B5EF4-FFF2-40B4-BE49-F238E27FC236}">
                <a16:creationId xmlns:a16="http://schemas.microsoft.com/office/drawing/2014/main" id="{6B675D5B-A36C-B4E5-6871-450C90FEA591}"/>
              </a:ext>
            </a:extLst>
          </p:cNvPr>
          <p:cNvSpPr txBox="1"/>
          <p:nvPr/>
        </p:nvSpPr>
        <p:spPr>
          <a:xfrm>
            <a:off x="351413" y="1887302"/>
            <a:ext cx="3953435" cy="3508653"/>
          </a:xfrm>
          <a:prstGeom prst="rect">
            <a:avLst/>
          </a:prstGeom>
          <a:noFill/>
        </p:spPr>
        <p:txBody>
          <a:bodyPr rot="0" spcFirstLastPara="0" vert="horz" wrap="square" lIns="121920" tIns="60960" rIns="121920" bIns="6096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189" indent="-457189" defTabSz="914377">
              <a:buFont typeface="Arial" panose="020B0604020202020204" pitchFamily="34" charset="0"/>
              <a:buChar char="•"/>
              <a:defRPr/>
            </a:pPr>
            <a:r>
              <a:rPr lang="en-US" sz="2000">
                <a:solidFill>
                  <a:srgbClr val="573393"/>
                </a:solidFill>
                <a:latin typeface="Rockwell"/>
                <a:ea typeface="Roboto" pitchFamily="2" charset="0"/>
                <a:sym typeface="Arial"/>
              </a:rPr>
              <a:t>Be sure to use the customizations available to ensure your store is ready</a:t>
            </a:r>
          </a:p>
          <a:p>
            <a:pPr marL="457189" indent="-457189" defTabSz="914377">
              <a:buFont typeface="Arial" panose="020B0604020202020204" pitchFamily="34" charset="0"/>
              <a:buChar char="•"/>
              <a:defRPr/>
            </a:pPr>
            <a:r>
              <a:rPr lang="en-US" sz="2000">
                <a:solidFill>
                  <a:srgbClr val="573393"/>
                </a:solidFill>
                <a:latin typeface="Rockwell"/>
                <a:ea typeface="Roboto" pitchFamily="2" charset="0"/>
                <a:sym typeface="Arial"/>
              </a:rPr>
              <a:t>You can customize the audience </a:t>
            </a:r>
            <a:r>
              <a:rPr lang="en-US" sz="2000" b="1">
                <a:solidFill>
                  <a:srgbClr val="573393"/>
                </a:solidFill>
                <a:latin typeface="Rockwell"/>
                <a:ea typeface="Roboto" pitchFamily="2" charset="0"/>
                <a:sym typeface="Arial"/>
              </a:rPr>
              <a:t>(Private is recommended) </a:t>
            </a:r>
          </a:p>
          <a:p>
            <a:pPr marL="457189" indent="-457189" defTabSz="914377">
              <a:buFont typeface="Arial" panose="020B0604020202020204" pitchFamily="34" charset="0"/>
              <a:buChar char="•"/>
              <a:defRPr/>
            </a:pPr>
            <a:r>
              <a:rPr lang="en-US" sz="2000">
                <a:solidFill>
                  <a:srgbClr val="573393"/>
                </a:solidFill>
                <a:latin typeface="Rockwell"/>
                <a:ea typeface="Roboto" pitchFamily="2" charset="0"/>
                <a:sym typeface="Arial"/>
              </a:rPr>
              <a:t>You can also determine your viewing options</a:t>
            </a:r>
          </a:p>
          <a:p>
            <a:pPr marL="457189" indent="-457189" defTabSz="914377">
              <a:buFont typeface="Arial" panose="020B0604020202020204" pitchFamily="34" charset="0"/>
              <a:buChar char="•"/>
              <a:defRPr/>
            </a:pPr>
            <a:r>
              <a:rPr lang="en-US" sz="2000">
                <a:solidFill>
                  <a:srgbClr val="573393"/>
                </a:solidFill>
                <a:latin typeface="Rockwell"/>
                <a:ea typeface="Roboto" pitchFamily="2" charset="0"/>
                <a:sym typeface="Arial"/>
              </a:rPr>
              <a:t>Set your default options for purchasing </a:t>
            </a:r>
            <a:r>
              <a:rPr lang="en-US" sz="2000" b="1">
                <a:solidFill>
                  <a:srgbClr val="573393"/>
                </a:solidFill>
                <a:latin typeface="Rockwell"/>
                <a:ea typeface="Roboto" pitchFamily="2" charset="0"/>
                <a:sym typeface="Arial"/>
              </a:rPr>
              <a:t>(Later is recommended)</a:t>
            </a:r>
          </a:p>
        </p:txBody>
      </p:sp>
      <p:pic>
        <p:nvPicPr>
          <p:cNvPr id="12" name="Picture 11">
            <a:extLst>
              <a:ext uri="{FF2B5EF4-FFF2-40B4-BE49-F238E27FC236}">
                <a16:creationId xmlns:a16="http://schemas.microsoft.com/office/drawing/2014/main" id="{6862C1C8-1915-BD80-AA9E-5AD9D476C2A6}"/>
              </a:ext>
            </a:extLst>
          </p:cNvPr>
          <p:cNvPicPr>
            <a:picLocks noChangeAspect="1"/>
          </p:cNvPicPr>
          <p:nvPr/>
        </p:nvPicPr>
        <p:blipFill>
          <a:blip r:embed="rId4"/>
          <a:stretch>
            <a:fillRect/>
          </a:stretch>
        </p:blipFill>
        <p:spPr>
          <a:xfrm>
            <a:off x="5679674" y="1268615"/>
            <a:ext cx="1974823" cy="1515296"/>
          </a:xfrm>
          <a:prstGeom prst="rect">
            <a:avLst/>
          </a:prstGeom>
          <a:ln w="38100">
            <a:solidFill>
              <a:srgbClr val="30B1B8"/>
            </a:solidFill>
          </a:ln>
        </p:spPr>
      </p:pic>
      <p:pic>
        <p:nvPicPr>
          <p:cNvPr id="22" name="Picture 21">
            <a:extLst>
              <a:ext uri="{FF2B5EF4-FFF2-40B4-BE49-F238E27FC236}">
                <a16:creationId xmlns:a16="http://schemas.microsoft.com/office/drawing/2014/main" id="{F7D6B6CA-0CD2-86F9-A594-1C58F64A1368}"/>
              </a:ext>
            </a:extLst>
          </p:cNvPr>
          <p:cNvPicPr>
            <a:picLocks noChangeAspect="1"/>
          </p:cNvPicPr>
          <p:nvPr/>
        </p:nvPicPr>
        <p:blipFill>
          <a:blip r:embed="rId5"/>
          <a:stretch>
            <a:fillRect/>
          </a:stretch>
        </p:blipFill>
        <p:spPr>
          <a:xfrm>
            <a:off x="5804131" y="3003715"/>
            <a:ext cx="1743103" cy="1565837"/>
          </a:xfrm>
          <a:prstGeom prst="rect">
            <a:avLst/>
          </a:prstGeom>
          <a:ln w="38100">
            <a:solidFill>
              <a:srgbClr val="30B1B8"/>
            </a:solidFill>
          </a:ln>
        </p:spPr>
      </p:pic>
      <p:pic>
        <p:nvPicPr>
          <p:cNvPr id="25" name="Picture 24">
            <a:extLst>
              <a:ext uri="{FF2B5EF4-FFF2-40B4-BE49-F238E27FC236}">
                <a16:creationId xmlns:a16="http://schemas.microsoft.com/office/drawing/2014/main" id="{AFDEFFA3-A758-88BF-4D01-86424D1B13CA}"/>
              </a:ext>
            </a:extLst>
          </p:cNvPr>
          <p:cNvPicPr>
            <a:picLocks noChangeAspect="1"/>
          </p:cNvPicPr>
          <p:nvPr/>
        </p:nvPicPr>
        <p:blipFill>
          <a:blip r:embed="rId6"/>
          <a:stretch>
            <a:fillRect/>
          </a:stretch>
        </p:blipFill>
        <p:spPr>
          <a:xfrm>
            <a:off x="5679675" y="5044868"/>
            <a:ext cx="1940527" cy="1089035"/>
          </a:xfrm>
          <a:prstGeom prst="rect">
            <a:avLst/>
          </a:prstGeom>
          <a:ln w="38100">
            <a:solidFill>
              <a:srgbClr val="30B1B8"/>
            </a:solidFill>
          </a:ln>
        </p:spPr>
      </p:pic>
    </p:spTree>
    <p:extLst>
      <p:ext uri="{BB962C8B-B14F-4D97-AF65-F5344CB8AC3E}">
        <p14:creationId xmlns:p14="http://schemas.microsoft.com/office/powerpoint/2010/main" val="672673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p:txBody>
          <a:bodyPr anchor="ctr"/>
          <a:lstStyle/>
          <a:p>
            <a:pPr algn="ctr"/>
            <a:r>
              <a:rPr lang="en-US" dirty="0">
                <a:latin typeface="Rockwell"/>
              </a:rPr>
              <a:t>Events</a:t>
            </a:r>
          </a:p>
        </p:txBody>
      </p:sp>
    </p:spTree>
    <p:extLst>
      <p:ext uri="{BB962C8B-B14F-4D97-AF65-F5344CB8AC3E}">
        <p14:creationId xmlns:p14="http://schemas.microsoft.com/office/powerpoint/2010/main" val="298598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2024159-EFC5-4F4A-8083-9C30FC1DC48D}"/>
              </a:ext>
            </a:extLst>
          </p:cNvPr>
          <p:cNvSpPr>
            <a:spLocks noGrp="1"/>
          </p:cNvSpPr>
          <p:nvPr>
            <p:ph type="title"/>
          </p:nvPr>
        </p:nvSpPr>
        <p:spPr>
          <a:xfrm>
            <a:off x="782642" y="927885"/>
            <a:ext cx="3416159" cy="4795408"/>
          </a:xfrm>
        </p:spPr>
        <p:txBody>
          <a:bodyPr>
            <a:normAutofit/>
          </a:bodyPr>
          <a:lstStyle/>
          <a:p>
            <a:pPr algn="ctr"/>
            <a:r>
              <a:rPr lang="en-US" sz="7200">
                <a:solidFill>
                  <a:srgbClr val="30B1B8"/>
                </a:solidFill>
                <a:effectLst>
                  <a:outerShdw blurRad="38100" dist="38100" dir="2700000" algn="tl">
                    <a:srgbClr val="000000">
                      <a:alpha val="43137"/>
                    </a:srgbClr>
                  </a:outerShdw>
                </a:effectLst>
                <a:latin typeface="+mj-lt"/>
              </a:rPr>
              <a:t>3 Types of Events</a:t>
            </a:r>
          </a:p>
        </p:txBody>
      </p:sp>
      <p:graphicFrame>
        <p:nvGraphicFramePr>
          <p:cNvPr id="3" name="Content Placeholder 4">
            <a:extLst>
              <a:ext uri="{FF2B5EF4-FFF2-40B4-BE49-F238E27FC236}">
                <a16:creationId xmlns:a16="http://schemas.microsoft.com/office/drawing/2014/main" id="{3DA6DC90-F370-4651-9BC3-36DF9E297B0E}"/>
              </a:ext>
            </a:extLst>
          </p:cNvPr>
          <p:cNvGraphicFramePr>
            <a:graphicFrameLocks/>
          </p:cNvGraphicFramePr>
          <p:nvPr/>
        </p:nvGraphicFramePr>
        <p:xfrm>
          <a:off x="5194301" y="470925"/>
          <a:ext cx="6513604" cy="5705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3943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C9EC87-4088-F4D3-958D-22881C67F303}"/>
              </a:ext>
            </a:extLst>
          </p:cNvPr>
          <p:cNvSpPr>
            <a:spLocks noGrp="1"/>
          </p:cNvSpPr>
          <p:nvPr>
            <p:ph type="title"/>
          </p:nvPr>
        </p:nvSpPr>
        <p:spPr/>
        <p:txBody>
          <a:bodyPr/>
          <a:lstStyle/>
          <a:p>
            <a:r>
              <a:rPr lang="en-US"/>
              <a:t>Elementary Event Ideas…</a:t>
            </a:r>
          </a:p>
        </p:txBody>
      </p:sp>
      <p:sp>
        <p:nvSpPr>
          <p:cNvPr id="6" name="TextBox 5">
            <a:extLst>
              <a:ext uri="{FF2B5EF4-FFF2-40B4-BE49-F238E27FC236}">
                <a16:creationId xmlns:a16="http://schemas.microsoft.com/office/drawing/2014/main" id="{56DCFEA4-56B3-4F19-958E-09BB03F6035C}"/>
              </a:ext>
            </a:extLst>
          </p:cNvPr>
          <p:cNvSpPr txBox="1"/>
          <p:nvPr/>
        </p:nvSpPr>
        <p:spPr>
          <a:xfrm>
            <a:off x="803569" y="1584755"/>
            <a:ext cx="6057435" cy="467743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Popcorn Party</a:t>
            </a:r>
            <a:endParaRPr lang="en-US" sz="1867" kern="0">
              <a:solidFill>
                <a:srgbClr val="30B1B8"/>
              </a:solidFill>
              <a:latin typeface="Rockwell"/>
              <a:ea typeface="Roboto" pitchFamily="2" charset="0"/>
              <a:cs typeface="Arial"/>
              <a:sym typeface="Arial"/>
            </a:endParaRP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School Dance</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Student vs Teacher Game </a:t>
            </a:r>
            <a:br>
              <a:rPr lang="en-US" sz="2133" kern="0">
                <a:solidFill>
                  <a:srgbClr val="30B1B8"/>
                </a:solidFill>
                <a:latin typeface="Rockwell"/>
                <a:ea typeface="Roboto" pitchFamily="2" charset="0"/>
                <a:cs typeface="Arial"/>
                <a:sym typeface="Arial"/>
              </a:rPr>
            </a:br>
            <a:r>
              <a:rPr lang="en-US" sz="2133" kern="0">
                <a:solidFill>
                  <a:srgbClr val="30B1B8"/>
                </a:solidFill>
                <a:latin typeface="Rockwell"/>
                <a:ea typeface="Roboto" pitchFamily="2" charset="0"/>
                <a:cs typeface="Arial"/>
                <a:sym typeface="Arial"/>
              </a:rPr>
              <a:t>(volleyball, kickball, dodgeball, etc.)</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Holiday Party</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Family Night</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Field Day</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Movie</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Painting Party</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Dress up Day </a:t>
            </a:r>
            <a:br>
              <a:rPr lang="en-US" sz="2133" kern="0">
                <a:solidFill>
                  <a:srgbClr val="30B1B8"/>
                </a:solidFill>
                <a:latin typeface="Rockwell"/>
                <a:ea typeface="Roboto" pitchFamily="2" charset="0"/>
                <a:cs typeface="Arial"/>
                <a:sym typeface="Arial"/>
              </a:rPr>
            </a:br>
            <a:r>
              <a:rPr lang="en-US" sz="2133" kern="0">
                <a:solidFill>
                  <a:srgbClr val="30B1B8"/>
                </a:solidFill>
                <a:latin typeface="Rockwell"/>
                <a:ea typeface="Roboto" pitchFamily="2" charset="0"/>
                <a:cs typeface="Arial"/>
                <a:sym typeface="Arial"/>
              </a:rPr>
              <a:t>(Superhero, PJ's, Princess, Book Character)</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Arial"/>
                <a:sym typeface="Arial"/>
              </a:rPr>
              <a:t>Hat Day</a:t>
            </a:r>
          </a:p>
          <a:p>
            <a:pPr marL="380990" indent="-380990" defTabSz="1219170">
              <a:buClr>
                <a:srgbClr val="287D8F"/>
              </a:buClr>
              <a:buFont typeface="Arial" panose="020B0604020202020204" pitchFamily="34" charset="0"/>
              <a:buChar char="•"/>
              <a:defRPr/>
            </a:pPr>
            <a:r>
              <a:rPr lang="en-US" sz="2133" kern="0">
                <a:solidFill>
                  <a:srgbClr val="30B1B8"/>
                </a:solidFill>
                <a:latin typeface="Rockwell"/>
                <a:ea typeface="Roboto" pitchFamily="2" charset="0"/>
                <a:cs typeface="Calibri"/>
                <a:sym typeface="Arial"/>
              </a:rPr>
              <a:t>Crazy Sock Day</a:t>
            </a:r>
            <a:endParaRPr lang="en-US" sz="1867" kern="0">
              <a:solidFill>
                <a:srgbClr val="30B1B8"/>
              </a:solidFill>
              <a:latin typeface="Rockwell"/>
              <a:ea typeface="Roboto" pitchFamily="2" charset="0"/>
              <a:cs typeface="Arial"/>
              <a:sym typeface="Arial"/>
            </a:endParaRPr>
          </a:p>
          <a:p>
            <a:pPr marL="380990" indent="-380990" defTabSz="1219170">
              <a:buClr>
                <a:srgbClr val="287D8F"/>
              </a:buClr>
              <a:buFont typeface="Arial" panose="020B0604020202020204" pitchFamily="34" charset="0"/>
              <a:buChar char="•"/>
              <a:defRPr/>
            </a:pPr>
            <a:endParaRPr lang="en-US" sz="1867" kern="0">
              <a:solidFill>
                <a:srgbClr val="30B1B8"/>
              </a:solidFill>
              <a:latin typeface="Rockwell"/>
              <a:cs typeface="Arial"/>
              <a:sym typeface="Arial"/>
            </a:endParaRPr>
          </a:p>
        </p:txBody>
      </p:sp>
      <p:sp>
        <p:nvSpPr>
          <p:cNvPr id="7" name="TextBox 6">
            <a:extLst>
              <a:ext uri="{FF2B5EF4-FFF2-40B4-BE49-F238E27FC236}">
                <a16:creationId xmlns:a16="http://schemas.microsoft.com/office/drawing/2014/main" id="{1322DD8B-42E1-415B-B2A4-87D9957DCEB1}"/>
              </a:ext>
            </a:extLst>
          </p:cNvPr>
          <p:cNvSpPr txBox="1"/>
          <p:nvPr/>
        </p:nvSpPr>
        <p:spPr>
          <a:xfrm>
            <a:off x="6815781" y="1584757"/>
            <a:ext cx="4996248" cy="439011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Carnival</a:t>
            </a:r>
            <a:endParaRPr lang="en-US" sz="1867" kern="0" dirty="0">
              <a:solidFill>
                <a:srgbClr val="30B1B8"/>
              </a:solidFill>
              <a:latin typeface="Rockwell"/>
              <a:ea typeface="Roboto" pitchFamily="2" charset="0"/>
              <a:cs typeface="Arial"/>
              <a:sym typeface="Arial"/>
            </a:endParaRP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Snow cone day</a:t>
            </a:r>
            <a:endParaRPr lang="en-US" sz="1867" kern="0" dirty="0">
              <a:solidFill>
                <a:srgbClr val="30B1B8"/>
              </a:solidFill>
              <a:latin typeface="Rockwell"/>
              <a:ea typeface="Roboto" pitchFamily="2" charset="0"/>
              <a:cs typeface="Arial"/>
              <a:sym typeface="Arial"/>
            </a:endParaRP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Talent Show</a:t>
            </a:r>
            <a:endParaRPr lang="en-US" sz="1867" kern="0" dirty="0">
              <a:solidFill>
                <a:srgbClr val="30B1B8"/>
              </a:solidFill>
              <a:latin typeface="Rockwell"/>
              <a:ea typeface="Roboto" pitchFamily="2" charset="0"/>
              <a:cs typeface="Arial"/>
              <a:sym typeface="Arial"/>
            </a:endParaRP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Special Lunch </a:t>
            </a:r>
            <a:br>
              <a:rPr lang="en-US" sz="2133" kern="0" dirty="0">
                <a:solidFill>
                  <a:srgbClr val="30B1B8"/>
                </a:solidFill>
                <a:latin typeface="Rockwell"/>
                <a:ea typeface="Roboto" pitchFamily="2" charset="0"/>
                <a:cs typeface="Arial"/>
                <a:sym typeface="Arial"/>
              </a:rPr>
            </a:br>
            <a:r>
              <a:rPr lang="en-US" sz="2133" kern="0" dirty="0">
                <a:solidFill>
                  <a:srgbClr val="30B1B8"/>
                </a:solidFill>
                <a:latin typeface="Rockwell"/>
                <a:ea typeface="Roboto" pitchFamily="2" charset="0"/>
                <a:cs typeface="Arial"/>
                <a:sym typeface="Arial"/>
              </a:rPr>
              <a:t>(Chick fil A, McDonalds etc.)</a:t>
            </a: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Stuffed Animal Day</a:t>
            </a: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PBIS Olympic Games </a:t>
            </a:r>
          </a:p>
          <a:p>
            <a:pPr marL="380990" indent="-380990" defTabSz="1219170">
              <a:buClr>
                <a:srgbClr val="287D8F"/>
              </a:buClr>
              <a:buFont typeface="Arial" panose="020B0604020202020204" pitchFamily="34" charset="0"/>
              <a:buChar char="•"/>
              <a:defRPr/>
            </a:pPr>
            <a:endParaRPr lang="en-US" sz="2133" kern="0" dirty="0">
              <a:solidFill>
                <a:srgbClr val="30B1B8"/>
              </a:solidFill>
              <a:latin typeface="Rockwell"/>
              <a:ea typeface="Roboto" pitchFamily="2" charset="0"/>
              <a:cs typeface="Arial"/>
              <a:sym typeface="Arial"/>
            </a:endParaRPr>
          </a:p>
          <a:p>
            <a:pPr defTabSz="1219170">
              <a:buClr>
                <a:srgbClr val="287D8F"/>
              </a:buClr>
              <a:defRPr/>
            </a:pPr>
            <a:r>
              <a:rPr lang="en-US" sz="2133" b="1" u="sng" kern="0" dirty="0">
                <a:solidFill>
                  <a:srgbClr val="30B1B8"/>
                </a:solidFill>
                <a:latin typeface="Rockwell"/>
                <a:ea typeface="Roboto" pitchFamily="2" charset="0"/>
                <a:cs typeface="Arial"/>
                <a:sym typeface="Arial"/>
              </a:rPr>
              <a:t>Reward Events</a:t>
            </a:r>
            <a:r>
              <a:rPr lang="en-US" sz="2133" b="1" kern="0" dirty="0">
                <a:solidFill>
                  <a:srgbClr val="30B1B8"/>
                </a:solidFill>
                <a:latin typeface="Rockwell"/>
                <a:ea typeface="Roboto" pitchFamily="2" charset="0"/>
                <a:cs typeface="Arial"/>
                <a:sym typeface="Arial"/>
              </a:rPr>
              <a:t>:</a:t>
            </a: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 Parent Meeting </a:t>
            </a:r>
            <a:endParaRPr lang="en-US" sz="1867" kern="0" dirty="0">
              <a:solidFill>
                <a:srgbClr val="30B1B8"/>
              </a:solidFill>
              <a:latin typeface="Rockwell"/>
              <a:ea typeface="Roboto" pitchFamily="2" charset="0"/>
              <a:cs typeface="Arial"/>
              <a:sym typeface="Arial"/>
            </a:endParaRP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 School Sporting Event </a:t>
            </a:r>
            <a:endParaRPr lang="en-US" sz="1867" kern="0" dirty="0">
              <a:solidFill>
                <a:srgbClr val="30B1B8"/>
              </a:solidFill>
              <a:latin typeface="Rockwell"/>
              <a:ea typeface="Roboto" pitchFamily="2" charset="0"/>
              <a:cs typeface="Arial"/>
              <a:sym typeface="Arial"/>
            </a:endParaRP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 Turning in Paperwork</a:t>
            </a:r>
          </a:p>
          <a:p>
            <a:pPr marL="380990" indent="-380990" defTabSz="1219170">
              <a:buClr>
                <a:srgbClr val="287D8F"/>
              </a:buClr>
              <a:buFont typeface="Arial" panose="020B0604020202020204" pitchFamily="34" charset="0"/>
              <a:buChar char="•"/>
              <a:defRPr/>
            </a:pPr>
            <a:r>
              <a:rPr lang="en-US" sz="2133" kern="0" dirty="0">
                <a:solidFill>
                  <a:srgbClr val="30B1B8"/>
                </a:solidFill>
                <a:latin typeface="Rockwell"/>
                <a:ea typeface="Roboto" pitchFamily="2" charset="0"/>
                <a:cs typeface="Arial"/>
                <a:sym typeface="Arial"/>
              </a:rPr>
              <a:t> Afterschool Tutoring</a:t>
            </a:r>
          </a:p>
        </p:txBody>
      </p:sp>
    </p:spTree>
    <p:extLst>
      <p:ext uri="{BB962C8B-B14F-4D97-AF65-F5344CB8AC3E}">
        <p14:creationId xmlns:p14="http://schemas.microsoft.com/office/powerpoint/2010/main" val="2980193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5B2F0-F700-B3CF-049A-8DC31AC666A6}"/>
              </a:ext>
            </a:extLst>
          </p:cNvPr>
          <p:cNvSpPr>
            <a:spLocks noGrp="1"/>
          </p:cNvSpPr>
          <p:nvPr>
            <p:ph type="title"/>
          </p:nvPr>
        </p:nvSpPr>
        <p:spPr>
          <a:xfrm>
            <a:off x="514927" y="149068"/>
            <a:ext cx="10515600" cy="1325563"/>
          </a:xfrm>
        </p:spPr>
        <p:txBody>
          <a:bodyPr/>
          <a:lstStyle/>
          <a:p>
            <a:r>
              <a:rPr lang="en-US"/>
              <a:t>Secondary Event Ideas</a:t>
            </a:r>
          </a:p>
        </p:txBody>
      </p:sp>
      <p:sp>
        <p:nvSpPr>
          <p:cNvPr id="3" name="TextBox 2">
            <a:extLst>
              <a:ext uri="{FF2B5EF4-FFF2-40B4-BE49-F238E27FC236}">
                <a16:creationId xmlns:a16="http://schemas.microsoft.com/office/drawing/2014/main" id="{56DCFEA4-56B3-4F19-958E-09BB03F6035C}"/>
              </a:ext>
            </a:extLst>
          </p:cNvPr>
          <p:cNvSpPr txBox="1"/>
          <p:nvPr/>
        </p:nvSpPr>
        <p:spPr>
          <a:xfrm>
            <a:off x="574969" y="1584758"/>
            <a:ext cx="6057435" cy="4185761"/>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Admission to school events</a:t>
            </a:r>
            <a:endParaRPr lang="en-US" sz="1867" kern="0">
              <a:solidFill>
                <a:srgbClr val="573393"/>
              </a:solidFill>
              <a:latin typeface="Arial"/>
              <a:ea typeface="Roboto"/>
              <a:cs typeface="Arial"/>
              <a:sym typeface="Arial"/>
            </a:endParaRPr>
          </a:p>
          <a:p>
            <a:pPr marL="0" lvl="8" defTabSz="1219140">
              <a:buClr>
                <a:srgbClr val="287D8F"/>
              </a:buClr>
              <a:defRPr/>
            </a:pPr>
            <a:r>
              <a:rPr lang="en-US" sz="2400" kern="0">
                <a:solidFill>
                  <a:srgbClr val="573393"/>
                </a:solidFill>
                <a:latin typeface="Rockwell"/>
                <a:ea typeface="Roboto"/>
                <a:cs typeface="Arial"/>
                <a:sym typeface="Arial"/>
              </a:rPr>
              <a:t>     (school dance or sporting event)</a:t>
            </a:r>
          </a:p>
          <a:p>
            <a:pPr marL="380144" lvl="8"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Dodge ball tournament</a:t>
            </a:r>
          </a:p>
          <a:p>
            <a:pPr marL="380144" lvl="8"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Teacher vs. student basketball game</a:t>
            </a:r>
          </a:p>
          <a:p>
            <a:pPr marL="380144" lvl="8"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Afternoon movie</a:t>
            </a:r>
          </a:p>
          <a:p>
            <a:pPr marL="380144" lvl="8"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Bingo game for prizes</a:t>
            </a:r>
          </a:p>
          <a:p>
            <a:pPr marL="380144" lvl="8"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Cell phone charging time</a:t>
            </a:r>
          </a:p>
          <a:p>
            <a:pPr marL="380144" lvl="8"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Lunch with teacher or coach</a:t>
            </a: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Decorate a ceiling tile or Happy Corner</a:t>
            </a:r>
          </a:p>
          <a:p>
            <a:pPr marL="342891" lvl="8" indent="-342891" defTabSz="1219140">
              <a:buClr>
                <a:srgbClr val="287D8F"/>
              </a:buClr>
              <a:buFont typeface="Arial" panose="020B0604020202020204" pitchFamily="34" charset="0"/>
              <a:buChar char="•"/>
              <a:defRPr/>
            </a:pPr>
            <a:r>
              <a:rPr lang="en-US" sz="2400" kern="0">
                <a:solidFill>
                  <a:srgbClr val="573393"/>
                </a:solidFill>
                <a:latin typeface="Rockwell"/>
                <a:cs typeface="Arial"/>
                <a:sym typeface="Arial"/>
              </a:rPr>
              <a:t>Class dance party</a:t>
            </a:r>
          </a:p>
        </p:txBody>
      </p:sp>
      <p:sp>
        <p:nvSpPr>
          <p:cNvPr id="4" name="TextBox 3">
            <a:extLst>
              <a:ext uri="{FF2B5EF4-FFF2-40B4-BE49-F238E27FC236}">
                <a16:creationId xmlns:a16="http://schemas.microsoft.com/office/drawing/2014/main" id="{1322DD8B-42E1-415B-B2A4-87D9957DCEB1}"/>
              </a:ext>
            </a:extLst>
          </p:cNvPr>
          <p:cNvSpPr txBox="1"/>
          <p:nvPr/>
        </p:nvSpPr>
        <p:spPr>
          <a:xfrm>
            <a:off x="6815781" y="1584756"/>
            <a:ext cx="4996248" cy="455509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Use headphones or technology in class</a:t>
            </a:r>
            <a:endParaRPr lang="en-US" sz="1867" kern="0">
              <a:solidFill>
                <a:srgbClr val="573393"/>
              </a:solidFill>
              <a:latin typeface="Arial"/>
              <a:ea typeface="Roboto"/>
              <a:cs typeface="Arial"/>
              <a:sym typeface="Arial"/>
            </a:endParaRP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Duct tape teacher/admin. to wall</a:t>
            </a: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Class recess</a:t>
            </a:r>
            <a:endParaRPr lang="en-US" sz="2400" b="1" u="sng" kern="0">
              <a:solidFill>
                <a:srgbClr val="573393"/>
              </a:solidFill>
              <a:latin typeface="Rockwell"/>
              <a:ea typeface="Roboto"/>
              <a:cs typeface="Arial"/>
              <a:sym typeface="Arial"/>
            </a:endParaRPr>
          </a:p>
          <a:p>
            <a:pPr defTabSz="1219140">
              <a:buClr>
                <a:srgbClr val="287D8F"/>
              </a:buClr>
              <a:defRPr/>
            </a:pPr>
            <a:r>
              <a:rPr lang="en-US" sz="2400" b="1" u="sng" kern="0">
                <a:solidFill>
                  <a:srgbClr val="573393"/>
                </a:solidFill>
                <a:latin typeface="Rockwell"/>
                <a:ea typeface="Roboto"/>
                <a:cs typeface="Arial"/>
                <a:sym typeface="Arial"/>
              </a:rPr>
              <a:t>Reward Events</a:t>
            </a:r>
            <a:endParaRPr lang="en-US" sz="2400" b="1" kern="0">
              <a:solidFill>
                <a:srgbClr val="573393"/>
              </a:solidFill>
              <a:latin typeface="Rockwell"/>
              <a:ea typeface="Roboto"/>
              <a:cs typeface="Arial"/>
              <a:sym typeface="Arial"/>
            </a:endParaRP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 Parent meeting </a:t>
            </a: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 School sporting event </a:t>
            </a: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 Turning in paperwork</a:t>
            </a: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 After-school tutoring</a:t>
            </a: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 Extracurricular activities</a:t>
            </a:r>
          </a:p>
          <a:p>
            <a:pPr marL="380144" indent="-380144" defTabSz="1219140">
              <a:buClr>
                <a:srgbClr val="287D8F"/>
              </a:buClr>
              <a:buFont typeface="Arial" panose="020B0604020202020204" pitchFamily="34" charset="0"/>
              <a:buChar char="•"/>
              <a:defRPr/>
            </a:pPr>
            <a:r>
              <a:rPr lang="en-US" sz="2400" kern="0">
                <a:solidFill>
                  <a:srgbClr val="573393"/>
                </a:solidFill>
                <a:latin typeface="Rockwell"/>
                <a:ea typeface="Roboto"/>
                <a:cs typeface="Arial"/>
                <a:sym typeface="Arial"/>
              </a:rPr>
              <a:t> Coming to school on a Friday</a:t>
            </a:r>
          </a:p>
        </p:txBody>
      </p:sp>
    </p:spTree>
    <p:extLst>
      <p:ext uri="{BB962C8B-B14F-4D97-AF65-F5344CB8AC3E}">
        <p14:creationId xmlns:p14="http://schemas.microsoft.com/office/powerpoint/2010/main" val="3146494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t>Event Setup</a:t>
            </a:r>
          </a:p>
        </p:txBody>
      </p:sp>
      <p:pic>
        <p:nvPicPr>
          <p:cNvPr id="3" name="Picture 2">
            <a:extLst>
              <a:ext uri="{FF2B5EF4-FFF2-40B4-BE49-F238E27FC236}">
                <a16:creationId xmlns:a16="http://schemas.microsoft.com/office/drawing/2014/main" id="{86BFFC77-B335-4AFC-9AC9-88A97E49BC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65096" y="1496070"/>
            <a:ext cx="9061808" cy="4724983"/>
          </a:xfrm>
          <a:prstGeom prst="rect">
            <a:avLst/>
          </a:prstGeom>
          <a:noFill/>
          <a:ln w="38100" cap="flat" cmpd="sng">
            <a:solidFill>
              <a:srgbClr val="30B1B8"/>
            </a:solidFill>
            <a:prstDash val="solid"/>
            <a:round/>
            <a:headEnd type="none" w="sm" len="sm"/>
            <a:tailEnd type="none" w="sm" len="sm"/>
          </a:ln>
        </p:spPr>
      </p:pic>
      <p:sp>
        <p:nvSpPr>
          <p:cNvPr id="10" name="Rectangle 9">
            <a:extLst>
              <a:ext uri="{FF2B5EF4-FFF2-40B4-BE49-F238E27FC236}">
                <a16:creationId xmlns:a16="http://schemas.microsoft.com/office/drawing/2014/main" id="{57259632-8A7B-43ED-922D-C1C62245C6E3}"/>
              </a:ext>
            </a:extLst>
          </p:cNvPr>
          <p:cNvSpPr/>
          <p:nvPr/>
        </p:nvSpPr>
        <p:spPr>
          <a:xfrm>
            <a:off x="2924175" y="2262535"/>
            <a:ext cx="2016403" cy="261591"/>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12" name="Rectangle 11">
            <a:extLst>
              <a:ext uri="{FF2B5EF4-FFF2-40B4-BE49-F238E27FC236}">
                <a16:creationId xmlns:a16="http://schemas.microsoft.com/office/drawing/2014/main" id="{6D6A5832-2FE6-48F3-815D-76FD80D64005}"/>
              </a:ext>
            </a:extLst>
          </p:cNvPr>
          <p:cNvSpPr/>
          <p:nvPr/>
        </p:nvSpPr>
        <p:spPr>
          <a:xfrm>
            <a:off x="1573539" y="2635405"/>
            <a:ext cx="1149960" cy="283547"/>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8" name="Arrow: Right 7">
            <a:extLst>
              <a:ext uri="{FF2B5EF4-FFF2-40B4-BE49-F238E27FC236}">
                <a16:creationId xmlns:a16="http://schemas.microsoft.com/office/drawing/2014/main" id="{20651C5B-C7C8-84FF-DDDA-E69E1AE43E21}"/>
              </a:ext>
            </a:extLst>
          </p:cNvPr>
          <p:cNvSpPr/>
          <p:nvPr/>
        </p:nvSpPr>
        <p:spPr>
          <a:xfrm rot="8409210">
            <a:off x="9575917" y="2861656"/>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
        <p:nvSpPr>
          <p:cNvPr id="5" name="Rectangle 4">
            <a:extLst>
              <a:ext uri="{FF2B5EF4-FFF2-40B4-BE49-F238E27FC236}">
                <a16:creationId xmlns:a16="http://schemas.microsoft.com/office/drawing/2014/main" id="{6827F738-2E70-1645-B61E-F592CCAE98B8}"/>
              </a:ext>
            </a:extLst>
          </p:cNvPr>
          <p:cNvSpPr/>
          <p:nvPr/>
        </p:nvSpPr>
        <p:spPr>
          <a:xfrm>
            <a:off x="6243224" y="2246039"/>
            <a:ext cx="2434051" cy="278087"/>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Tree>
    <p:extLst>
      <p:ext uri="{BB962C8B-B14F-4D97-AF65-F5344CB8AC3E}">
        <p14:creationId xmlns:p14="http://schemas.microsoft.com/office/powerpoint/2010/main" val="76713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64D1A-EE05-3DE6-E618-5F30768444A2}"/>
              </a:ext>
            </a:extLst>
          </p:cNvPr>
          <p:cNvSpPr>
            <a:spLocks noGrp="1"/>
          </p:cNvSpPr>
          <p:nvPr>
            <p:ph type="ctrTitle"/>
          </p:nvPr>
        </p:nvSpPr>
        <p:spPr/>
        <p:txBody>
          <a:bodyPr anchor="ctr"/>
          <a:lstStyle/>
          <a:p>
            <a:pPr algn="ctr"/>
            <a:r>
              <a:rPr lang="en-US" dirty="0">
                <a:latin typeface="Rockwell"/>
              </a:rPr>
              <a:t>Raffles/Drawings</a:t>
            </a:r>
          </a:p>
        </p:txBody>
      </p:sp>
    </p:spTree>
    <p:extLst>
      <p:ext uri="{BB962C8B-B14F-4D97-AF65-F5344CB8AC3E}">
        <p14:creationId xmlns:p14="http://schemas.microsoft.com/office/powerpoint/2010/main" val="785671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024159-EFC5-4F4A-8083-9C30FC1DC48D}"/>
              </a:ext>
            </a:extLst>
          </p:cNvPr>
          <p:cNvSpPr txBox="1">
            <a:spLocks/>
          </p:cNvSpPr>
          <p:nvPr/>
        </p:nvSpPr>
        <p:spPr>
          <a:xfrm>
            <a:off x="366486" y="677389"/>
            <a:ext cx="4091215" cy="4795408"/>
          </a:xfrm>
          <a:prstGeom prst="rect">
            <a:avLst/>
          </a:prstGeom>
        </p:spPr>
        <p:txBody>
          <a:bodyPr vert="horz" lIns="121920" tIns="60960" rIns="121920" bIns="60960" rtlCol="0" anchor="b">
            <a:normAutofit fontScale="92500"/>
          </a:bodyPr>
          <a:lstStyle>
            <a:lvl1pPr algn="l" defTabSz="685800" rtl="0" eaLnBrk="1" latinLnBrk="0" hangingPunct="1">
              <a:lnSpc>
                <a:spcPct val="100000"/>
              </a:lnSpc>
              <a:spcBef>
                <a:spcPct val="0"/>
              </a:spcBef>
              <a:buNone/>
              <a:defRPr sz="3300" kern="1200">
                <a:solidFill>
                  <a:schemeClr val="tx1"/>
                </a:solidFill>
                <a:latin typeface="Rockwell" panose="02060603020205020403" pitchFamily="18" charset="77"/>
                <a:ea typeface="+mj-ea"/>
                <a:cs typeface="+mj-cs"/>
              </a:defRPr>
            </a:lvl1pPr>
          </a:lstStyle>
          <a:p>
            <a:pPr algn="ctr" defTabSz="914377">
              <a:defRPr/>
            </a:pPr>
            <a:r>
              <a:rPr lang="en-US" sz="7200">
                <a:solidFill>
                  <a:srgbClr val="30B1B8"/>
                </a:solidFill>
                <a:effectLst>
                  <a:outerShdw blurRad="38100" dist="38100" dir="2700000" algn="tl">
                    <a:srgbClr val="000000">
                      <a:alpha val="43137"/>
                    </a:srgbClr>
                  </a:outerShdw>
                </a:effectLst>
                <a:latin typeface="Rockwell"/>
                <a:ea typeface="Roboto"/>
                <a:sym typeface="Arial"/>
              </a:rPr>
              <a:t>2 Types of Raffles/ Drawings</a:t>
            </a:r>
            <a:endParaRPr lang="en-US" sz="7200">
              <a:solidFill>
                <a:srgbClr val="30B1B8"/>
              </a:solidFill>
              <a:effectLst>
                <a:outerShdw blurRad="38100" dist="38100" dir="2700000" algn="tl">
                  <a:srgbClr val="000000">
                    <a:alpha val="43137"/>
                  </a:srgbClr>
                </a:outerShdw>
              </a:effectLst>
              <a:latin typeface="Rockwell"/>
              <a:ea typeface="Roboto" pitchFamily="2" charset="0"/>
              <a:sym typeface="Arial"/>
            </a:endParaRPr>
          </a:p>
        </p:txBody>
      </p:sp>
      <p:graphicFrame>
        <p:nvGraphicFramePr>
          <p:cNvPr id="7" name="Content Placeholder 4">
            <a:extLst>
              <a:ext uri="{FF2B5EF4-FFF2-40B4-BE49-F238E27FC236}">
                <a16:creationId xmlns:a16="http://schemas.microsoft.com/office/drawing/2014/main" id="{3DA6DC90-F370-4651-9BC3-36DF9E297B0E}"/>
              </a:ext>
            </a:extLst>
          </p:cNvPr>
          <p:cNvGraphicFramePr>
            <a:graphicFrameLocks/>
          </p:cNvGraphicFramePr>
          <p:nvPr/>
        </p:nvGraphicFramePr>
        <p:xfrm>
          <a:off x="5194301" y="470925"/>
          <a:ext cx="6513604" cy="5705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5328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108526" y="62132"/>
            <a:ext cx="12083473" cy="1325563"/>
          </a:xfrm>
        </p:spPr>
        <p:txBody>
          <a:bodyPr/>
          <a:lstStyle/>
          <a:p>
            <a:r>
              <a:rPr lang="en-US">
                <a:latin typeface="Rockwell"/>
              </a:rPr>
              <a:t>Raffles/Drawing Ideas</a:t>
            </a:r>
            <a:endParaRPr lang="en-US"/>
          </a:p>
        </p:txBody>
      </p:sp>
      <p:sp>
        <p:nvSpPr>
          <p:cNvPr id="3" name="TextBox 2">
            <a:extLst>
              <a:ext uri="{FF2B5EF4-FFF2-40B4-BE49-F238E27FC236}">
                <a16:creationId xmlns:a16="http://schemas.microsoft.com/office/drawing/2014/main" id="{56DCFEA4-56B3-4F19-958E-09BB03F6035C}"/>
              </a:ext>
            </a:extLst>
          </p:cNvPr>
          <p:cNvSpPr txBox="1"/>
          <p:nvPr/>
        </p:nvSpPr>
        <p:spPr>
          <a:xfrm>
            <a:off x="574969" y="1584757"/>
            <a:ext cx="6057435" cy="3734805"/>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457189"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Admission to school events</a:t>
            </a:r>
            <a:br>
              <a:rPr lang="en-US" sz="2667" kern="0">
                <a:solidFill>
                  <a:srgbClr val="30B1B8"/>
                </a:solidFill>
                <a:latin typeface="Rockwell"/>
                <a:ea typeface="Roboto" pitchFamily="2" charset="0"/>
                <a:cs typeface="Arial"/>
                <a:sym typeface="Arial"/>
              </a:rPr>
            </a:br>
            <a:r>
              <a:rPr lang="en-US" sz="2667" kern="0">
                <a:solidFill>
                  <a:srgbClr val="30B1B8"/>
                </a:solidFill>
                <a:latin typeface="Rockwell"/>
                <a:ea typeface="Roboto" pitchFamily="2" charset="0"/>
                <a:cs typeface="Arial"/>
                <a:sym typeface="Arial"/>
              </a:rPr>
              <a:t>(school dance or sporting event)</a:t>
            </a: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a:cs typeface="Arial"/>
                <a:sym typeface="Arial"/>
              </a:rPr>
              <a:t>Gift cards</a:t>
            </a:r>
            <a:endParaRPr lang="en-US" sz="2667" kern="0">
              <a:solidFill>
                <a:srgbClr val="30B1B8"/>
              </a:solidFill>
              <a:latin typeface="Rockwell"/>
              <a:ea typeface="Roboto" pitchFamily="2" charset="0"/>
              <a:cs typeface="Arial"/>
              <a:sym typeface="Arial"/>
            </a:endParaRP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Store memberships</a:t>
            </a: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Subscriptions </a:t>
            </a: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a:cs typeface="Arial"/>
                <a:sym typeface="Arial"/>
              </a:rPr>
              <a:t>Family movie pass</a:t>
            </a: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Tablet</a:t>
            </a:r>
          </a:p>
          <a:p>
            <a:pPr marL="380990" lvl="8" indent="-380990" defTabSz="1219170">
              <a:buClr>
                <a:srgbClr val="287D8F"/>
              </a:buClr>
              <a:buFont typeface="Arial" panose="020B0604020202020204" pitchFamily="34" charset="0"/>
              <a:buChar char="•"/>
              <a:defRPr/>
            </a:pPr>
            <a:endParaRPr lang="en-US" sz="2400" kern="0">
              <a:solidFill>
                <a:srgbClr val="30B1B8"/>
              </a:solidFill>
              <a:latin typeface="Rockwell"/>
              <a:ea typeface="Roboto" pitchFamily="2" charset="0"/>
              <a:cs typeface="Arial"/>
              <a:sym typeface="Arial"/>
            </a:endParaRPr>
          </a:p>
          <a:p>
            <a:pPr marL="380990" lvl="8" indent="-380990" defTabSz="1219170">
              <a:buClr>
                <a:srgbClr val="287D8F"/>
              </a:buClr>
              <a:buFont typeface="Arial" panose="020B0604020202020204" pitchFamily="34" charset="0"/>
              <a:buChar char="•"/>
              <a:defRPr/>
            </a:pPr>
            <a:endParaRPr lang="en-US" sz="2400" kern="0">
              <a:solidFill>
                <a:srgbClr val="30B1B8"/>
              </a:solidFill>
              <a:latin typeface="Rockwell"/>
              <a:cs typeface="Arial"/>
              <a:sym typeface="Arial"/>
            </a:endParaRPr>
          </a:p>
        </p:txBody>
      </p:sp>
      <p:sp>
        <p:nvSpPr>
          <p:cNvPr id="5" name="TextBox 4">
            <a:extLst>
              <a:ext uri="{FF2B5EF4-FFF2-40B4-BE49-F238E27FC236}">
                <a16:creationId xmlns:a16="http://schemas.microsoft.com/office/drawing/2014/main" id="{1322DD8B-42E1-415B-B2A4-87D9957DCEB1}"/>
              </a:ext>
            </a:extLst>
          </p:cNvPr>
          <p:cNvSpPr txBox="1"/>
          <p:nvPr/>
        </p:nvSpPr>
        <p:spPr>
          <a:xfrm>
            <a:off x="6815781" y="1584755"/>
            <a:ext cx="4996248" cy="336547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Mystery Bags</a:t>
            </a: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Cell phone chargers</a:t>
            </a: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Gaming system</a:t>
            </a:r>
          </a:p>
          <a:p>
            <a:pPr marL="457189" lvl="8"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Video games</a:t>
            </a:r>
          </a:p>
          <a:p>
            <a:pPr marL="457189"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Principal for the day</a:t>
            </a:r>
          </a:p>
          <a:p>
            <a:pPr marL="457189"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Lego sets</a:t>
            </a:r>
          </a:p>
          <a:p>
            <a:pPr marL="457189" indent="-457189" defTabSz="1219170">
              <a:buClr>
                <a:srgbClr val="287D8F"/>
              </a:buClr>
              <a:buFont typeface="Arial" panose="020B0604020202020204" pitchFamily="34" charset="0"/>
              <a:buChar char="•"/>
              <a:defRPr/>
            </a:pPr>
            <a:r>
              <a:rPr lang="en-US" sz="2667" kern="0">
                <a:solidFill>
                  <a:srgbClr val="30B1B8"/>
                </a:solidFill>
                <a:latin typeface="Rockwell"/>
                <a:ea typeface="Roboto" pitchFamily="2" charset="0"/>
                <a:cs typeface="Arial"/>
                <a:sym typeface="Arial"/>
              </a:rPr>
              <a:t>Gift baskets</a:t>
            </a:r>
          </a:p>
          <a:p>
            <a:pPr marL="380990" indent="-380990" defTabSz="1219170">
              <a:buClr>
                <a:srgbClr val="287D8F"/>
              </a:buClr>
              <a:buFont typeface="Arial" panose="020B0604020202020204" pitchFamily="34" charset="0"/>
              <a:buChar char="•"/>
              <a:defRPr/>
            </a:pPr>
            <a:endParaRPr lang="en-US" sz="2400" b="1" u="sng" kern="0">
              <a:solidFill>
                <a:srgbClr val="30B1B8"/>
              </a:solidFill>
              <a:latin typeface="Rockwell"/>
              <a:ea typeface="Roboto" pitchFamily="2" charset="0"/>
              <a:cs typeface="Arial"/>
              <a:sym typeface="Arial"/>
            </a:endParaRPr>
          </a:p>
        </p:txBody>
      </p:sp>
    </p:spTree>
    <p:extLst>
      <p:ext uri="{BB962C8B-B14F-4D97-AF65-F5344CB8AC3E}">
        <p14:creationId xmlns:p14="http://schemas.microsoft.com/office/powerpoint/2010/main" val="1355471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t>Raffles/Drawings Setup</a:t>
            </a:r>
          </a:p>
        </p:txBody>
      </p:sp>
      <p:pic>
        <p:nvPicPr>
          <p:cNvPr id="3" name="Picture 2">
            <a:extLst>
              <a:ext uri="{FF2B5EF4-FFF2-40B4-BE49-F238E27FC236}">
                <a16:creationId xmlns:a16="http://schemas.microsoft.com/office/drawing/2014/main" id="{86BFFC77-B335-4AFC-9AC9-88A97E49BC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65096" y="1488991"/>
            <a:ext cx="9061808" cy="4739139"/>
          </a:xfrm>
          <a:prstGeom prst="rect">
            <a:avLst/>
          </a:prstGeom>
          <a:noFill/>
          <a:ln w="38100" cap="flat" cmpd="sng">
            <a:solidFill>
              <a:srgbClr val="30B1B8"/>
            </a:solidFill>
            <a:prstDash val="solid"/>
            <a:round/>
            <a:headEnd type="none" w="sm" len="sm"/>
            <a:tailEnd type="none" w="sm" len="sm"/>
          </a:ln>
        </p:spPr>
      </p:pic>
      <p:sp>
        <p:nvSpPr>
          <p:cNvPr id="10" name="Rectangle 9">
            <a:extLst>
              <a:ext uri="{FF2B5EF4-FFF2-40B4-BE49-F238E27FC236}">
                <a16:creationId xmlns:a16="http://schemas.microsoft.com/office/drawing/2014/main" id="{57259632-8A7B-43ED-922D-C1C62245C6E3}"/>
              </a:ext>
            </a:extLst>
          </p:cNvPr>
          <p:cNvSpPr/>
          <p:nvPr/>
        </p:nvSpPr>
        <p:spPr>
          <a:xfrm>
            <a:off x="2907372" y="2303113"/>
            <a:ext cx="3188629" cy="513267"/>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12" name="Rectangle 11">
            <a:extLst>
              <a:ext uri="{FF2B5EF4-FFF2-40B4-BE49-F238E27FC236}">
                <a16:creationId xmlns:a16="http://schemas.microsoft.com/office/drawing/2014/main" id="{6D6A5832-2FE6-48F3-815D-76FD80D64005}"/>
              </a:ext>
            </a:extLst>
          </p:cNvPr>
          <p:cNvSpPr/>
          <p:nvPr/>
        </p:nvSpPr>
        <p:spPr>
          <a:xfrm>
            <a:off x="1573539" y="2816381"/>
            <a:ext cx="1149960" cy="283547"/>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8" name="Arrow: Right 7">
            <a:extLst>
              <a:ext uri="{FF2B5EF4-FFF2-40B4-BE49-F238E27FC236}">
                <a16:creationId xmlns:a16="http://schemas.microsoft.com/office/drawing/2014/main" id="{20651C5B-C7C8-84FF-DDDA-E69E1AE43E21}"/>
              </a:ext>
            </a:extLst>
          </p:cNvPr>
          <p:cNvSpPr/>
          <p:nvPr/>
        </p:nvSpPr>
        <p:spPr>
          <a:xfrm rot="1377467">
            <a:off x="6875243" y="1641234"/>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Tree>
    <p:extLst>
      <p:ext uri="{BB962C8B-B14F-4D97-AF65-F5344CB8AC3E}">
        <p14:creationId xmlns:p14="http://schemas.microsoft.com/office/powerpoint/2010/main" val="347970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t>Running a Raffle/Drawing</a:t>
            </a:r>
          </a:p>
        </p:txBody>
      </p:sp>
      <p:pic>
        <p:nvPicPr>
          <p:cNvPr id="3" name="Picture 2">
            <a:extLst>
              <a:ext uri="{FF2B5EF4-FFF2-40B4-BE49-F238E27FC236}">
                <a16:creationId xmlns:a16="http://schemas.microsoft.com/office/drawing/2014/main" id="{86BFFC77-B335-4AFC-9AC9-88A97E49BC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83331" y="1488991"/>
            <a:ext cx="9025339" cy="4739139"/>
          </a:xfrm>
          <a:prstGeom prst="rect">
            <a:avLst/>
          </a:prstGeom>
          <a:noFill/>
          <a:ln w="38100" cap="flat" cmpd="sng">
            <a:solidFill>
              <a:srgbClr val="30B1B8"/>
            </a:solidFill>
            <a:prstDash val="solid"/>
            <a:round/>
            <a:headEnd type="none" w="sm" len="sm"/>
            <a:tailEnd type="none" w="sm" len="sm"/>
          </a:ln>
        </p:spPr>
      </p:pic>
      <p:sp>
        <p:nvSpPr>
          <p:cNvPr id="10" name="Rectangle 9">
            <a:extLst>
              <a:ext uri="{FF2B5EF4-FFF2-40B4-BE49-F238E27FC236}">
                <a16:creationId xmlns:a16="http://schemas.microsoft.com/office/drawing/2014/main" id="{57259632-8A7B-43ED-922D-C1C62245C6E3}"/>
              </a:ext>
            </a:extLst>
          </p:cNvPr>
          <p:cNvSpPr/>
          <p:nvPr/>
        </p:nvSpPr>
        <p:spPr>
          <a:xfrm>
            <a:off x="3114675" y="2369861"/>
            <a:ext cx="2886076" cy="325716"/>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b="1">
              <a:solidFill>
                <a:srgbClr val="242729"/>
              </a:solidFill>
              <a:latin typeface="Arial"/>
              <a:cs typeface="Arial"/>
              <a:sym typeface="Arial"/>
            </a:endParaRPr>
          </a:p>
        </p:txBody>
      </p:sp>
      <p:sp>
        <p:nvSpPr>
          <p:cNvPr id="12" name="Rectangle 11">
            <a:extLst>
              <a:ext uri="{FF2B5EF4-FFF2-40B4-BE49-F238E27FC236}">
                <a16:creationId xmlns:a16="http://schemas.microsoft.com/office/drawing/2014/main" id="{6D6A5832-2FE6-48F3-815D-76FD80D64005}"/>
              </a:ext>
            </a:extLst>
          </p:cNvPr>
          <p:cNvSpPr/>
          <p:nvPr/>
        </p:nvSpPr>
        <p:spPr>
          <a:xfrm>
            <a:off x="1573539" y="2816381"/>
            <a:ext cx="1149960" cy="283547"/>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a:solidFill>
                <a:srgbClr val="242729"/>
              </a:solidFill>
              <a:latin typeface="Arial"/>
              <a:cs typeface="Arial"/>
              <a:sym typeface="Arial"/>
            </a:endParaRPr>
          </a:p>
        </p:txBody>
      </p:sp>
      <p:sp>
        <p:nvSpPr>
          <p:cNvPr id="4" name="Arrow: Right 3">
            <a:extLst>
              <a:ext uri="{FF2B5EF4-FFF2-40B4-BE49-F238E27FC236}">
                <a16:creationId xmlns:a16="http://schemas.microsoft.com/office/drawing/2014/main" id="{384AD6BB-2115-ABC2-2B89-D40482D15D09}"/>
              </a:ext>
            </a:extLst>
          </p:cNvPr>
          <p:cNvSpPr/>
          <p:nvPr/>
        </p:nvSpPr>
        <p:spPr>
          <a:xfrm rot="5400000">
            <a:off x="5101624" y="3625167"/>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
        <p:nvSpPr>
          <p:cNvPr id="5" name="Rectangle 4">
            <a:extLst>
              <a:ext uri="{FF2B5EF4-FFF2-40B4-BE49-F238E27FC236}">
                <a16:creationId xmlns:a16="http://schemas.microsoft.com/office/drawing/2014/main" id="{F76F1223-DC64-F6F4-F512-1095C4AE7197}"/>
              </a:ext>
            </a:extLst>
          </p:cNvPr>
          <p:cNvSpPr/>
          <p:nvPr/>
        </p:nvSpPr>
        <p:spPr>
          <a:xfrm>
            <a:off x="3077152" y="4872342"/>
            <a:ext cx="7305099" cy="1355788"/>
          </a:xfrm>
          <a:prstGeom prst="rect">
            <a:avLst/>
          </a:prstGeom>
          <a:noFill/>
          <a:ln w="38100" cap="flat" cmpd="sng">
            <a:solidFill>
              <a:srgbClr val="30B1B8"/>
            </a:solidFill>
            <a:prstDash val="solid"/>
            <a:round/>
            <a:headEnd type="none" w="sm" len="sm"/>
            <a:tailEnd type="none" w="sm" len="sm"/>
          </a:ln>
        </p:spPr>
        <p:txBody>
          <a:bodyPr spcFirstLastPara="1" wrap="square" lIns="121900" tIns="60933" rIns="121900" bIns="60933" anchor="ctr" anchorCtr="0">
            <a:noAutofit/>
          </a:bodyPr>
          <a:lstStyle/>
          <a:p>
            <a:pPr algn="ctr" defTabSz="914354">
              <a:buClr>
                <a:srgbClr val="000000"/>
              </a:buClr>
              <a:buSzPts val="1400"/>
              <a:defRPr/>
            </a:pPr>
            <a:endParaRPr lang="en-US" sz="1867" b="1">
              <a:solidFill>
                <a:srgbClr val="242729"/>
              </a:solidFill>
              <a:latin typeface="Arial"/>
              <a:cs typeface="Arial"/>
              <a:sym typeface="Arial"/>
            </a:endParaRPr>
          </a:p>
        </p:txBody>
      </p:sp>
      <p:sp>
        <p:nvSpPr>
          <p:cNvPr id="6" name="Arrow: Right 5">
            <a:extLst>
              <a:ext uri="{FF2B5EF4-FFF2-40B4-BE49-F238E27FC236}">
                <a16:creationId xmlns:a16="http://schemas.microsoft.com/office/drawing/2014/main" id="{78104E84-FD47-1E6F-A16F-988A95453DF9}"/>
              </a:ext>
            </a:extLst>
          </p:cNvPr>
          <p:cNvSpPr/>
          <p:nvPr/>
        </p:nvSpPr>
        <p:spPr>
          <a:xfrm rot="1871432">
            <a:off x="8670323" y="5135615"/>
            <a:ext cx="875416" cy="466789"/>
          </a:xfrm>
          <a:prstGeom prst="rightArrow">
            <a:avLst/>
          </a:prstGeom>
          <a:solidFill>
            <a:srgbClr val="30B1B8"/>
          </a:solidFill>
          <a:ln w="38100" cap="flat" cmpd="sng" algn="ctr">
            <a:solidFill>
              <a:srgbClr val="000000"/>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buClr>
                <a:srgbClr val="000000"/>
              </a:buClr>
              <a:defRPr/>
            </a:pPr>
            <a:endParaRPr lang="en-US" sz="1867" kern="0">
              <a:solidFill>
                <a:srgbClr val="FFFFFF"/>
              </a:solidFill>
              <a:latin typeface="Trebuchet MS" panose="020B0603020202020204"/>
              <a:sym typeface="Arial"/>
            </a:endParaRPr>
          </a:p>
        </p:txBody>
      </p:sp>
    </p:spTree>
    <p:extLst>
      <p:ext uri="{BB962C8B-B14F-4D97-AF65-F5344CB8AC3E}">
        <p14:creationId xmlns:p14="http://schemas.microsoft.com/office/powerpoint/2010/main" val="374765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41406-FB1C-7532-A85E-0F6FAA0172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C70CA2-6096-F104-26A3-0358BB9C7D04}"/>
              </a:ext>
            </a:extLst>
          </p:cNvPr>
          <p:cNvSpPr>
            <a:spLocks noGrp="1"/>
          </p:cNvSpPr>
          <p:nvPr>
            <p:ph type="title"/>
          </p:nvPr>
        </p:nvSpPr>
        <p:spPr>
          <a:xfrm>
            <a:off x="108526" y="62132"/>
            <a:ext cx="12083473" cy="1325563"/>
          </a:xfrm>
        </p:spPr>
        <p:txBody>
          <a:bodyPr/>
          <a:lstStyle/>
          <a:p>
            <a:r>
              <a:rPr lang="en-US"/>
              <a:t>Understanding the Groups Page – </a:t>
            </a:r>
            <a:br>
              <a:rPr lang="en-US"/>
            </a:br>
            <a:r>
              <a:rPr lang="en-US"/>
              <a:t>Redeem Menu</a:t>
            </a:r>
          </a:p>
        </p:txBody>
      </p:sp>
      <p:pic>
        <p:nvPicPr>
          <p:cNvPr id="4" name="Picture 3">
            <a:extLst>
              <a:ext uri="{FF2B5EF4-FFF2-40B4-BE49-F238E27FC236}">
                <a16:creationId xmlns:a16="http://schemas.microsoft.com/office/drawing/2014/main" id="{25EA8A02-C59A-8422-7BA1-03D2A79322A5}"/>
              </a:ext>
            </a:extLst>
          </p:cNvPr>
          <p:cNvPicPr>
            <a:picLocks noChangeAspect="1"/>
          </p:cNvPicPr>
          <p:nvPr/>
        </p:nvPicPr>
        <p:blipFill>
          <a:blip r:embed="rId3"/>
          <a:stretch>
            <a:fillRect/>
          </a:stretch>
        </p:blipFill>
        <p:spPr>
          <a:xfrm>
            <a:off x="793563" y="1638774"/>
            <a:ext cx="10604875" cy="4346815"/>
          </a:xfrm>
          <a:prstGeom prst="rect">
            <a:avLst/>
          </a:prstGeom>
          <a:ln w="38100">
            <a:solidFill>
              <a:srgbClr val="30B1B8"/>
            </a:solidFill>
          </a:ln>
        </p:spPr>
      </p:pic>
      <p:sp>
        <p:nvSpPr>
          <p:cNvPr id="5" name="Rectangle 4">
            <a:extLst>
              <a:ext uri="{FF2B5EF4-FFF2-40B4-BE49-F238E27FC236}">
                <a16:creationId xmlns:a16="http://schemas.microsoft.com/office/drawing/2014/main" id="{30718BE4-D70C-3736-B7C4-8173CB08C08F}"/>
              </a:ext>
            </a:extLst>
          </p:cNvPr>
          <p:cNvSpPr/>
          <p:nvPr/>
        </p:nvSpPr>
        <p:spPr>
          <a:xfrm>
            <a:off x="2448076" y="2192577"/>
            <a:ext cx="1703795" cy="332908"/>
          </a:xfrm>
          <a:prstGeom prst="rect">
            <a:avLst/>
          </a:prstGeom>
          <a:noFill/>
          <a:ln w="57150" cap="flat" cmpd="sng" algn="ctr">
            <a:solidFill>
              <a:srgbClr val="30B1B8"/>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a:solidFill>
                <a:srgbClr val="FFFFFF"/>
              </a:solidFill>
              <a:latin typeface="Trebuchet MS" panose="020B0603020202020204"/>
              <a:sym typeface="Arial"/>
            </a:endParaRPr>
          </a:p>
        </p:txBody>
      </p:sp>
    </p:spTree>
    <p:extLst>
      <p:ext uri="{BB962C8B-B14F-4D97-AF65-F5344CB8AC3E}">
        <p14:creationId xmlns:p14="http://schemas.microsoft.com/office/powerpoint/2010/main" val="1716745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F297D-1AD7-AD9C-7F14-4E60B79ACB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50F1A6-15E4-7818-2E87-480C3814539A}"/>
              </a:ext>
            </a:extLst>
          </p:cNvPr>
          <p:cNvSpPr>
            <a:spLocks noGrp="1"/>
          </p:cNvSpPr>
          <p:nvPr>
            <p:ph type="title"/>
          </p:nvPr>
        </p:nvSpPr>
        <p:spPr>
          <a:xfrm>
            <a:off x="108526" y="62132"/>
            <a:ext cx="12083473" cy="1325563"/>
          </a:xfrm>
        </p:spPr>
        <p:txBody>
          <a:bodyPr/>
          <a:lstStyle/>
          <a:p>
            <a:r>
              <a:rPr lang="en-US"/>
              <a:t>Understanding the Groups Page – </a:t>
            </a:r>
            <a:br>
              <a:rPr lang="en-US"/>
            </a:br>
            <a:r>
              <a:rPr lang="en-US"/>
              <a:t>Redeem Menu</a:t>
            </a:r>
          </a:p>
        </p:txBody>
      </p:sp>
      <p:pic>
        <p:nvPicPr>
          <p:cNvPr id="4" name="Picture 3">
            <a:extLst>
              <a:ext uri="{FF2B5EF4-FFF2-40B4-BE49-F238E27FC236}">
                <a16:creationId xmlns:a16="http://schemas.microsoft.com/office/drawing/2014/main" id="{12953953-E483-22CB-512A-8D2250BD83BB}"/>
              </a:ext>
            </a:extLst>
          </p:cNvPr>
          <p:cNvPicPr>
            <a:picLocks noChangeAspect="1"/>
          </p:cNvPicPr>
          <p:nvPr/>
        </p:nvPicPr>
        <p:blipFill>
          <a:blip r:embed="rId3"/>
          <a:stretch>
            <a:fillRect/>
          </a:stretch>
        </p:blipFill>
        <p:spPr>
          <a:xfrm>
            <a:off x="793563" y="1638774"/>
            <a:ext cx="10604875" cy="4346815"/>
          </a:xfrm>
          <a:prstGeom prst="rect">
            <a:avLst/>
          </a:prstGeom>
          <a:ln w="38100">
            <a:solidFill>
              <a:srgbClr val="30B1B8"/>
            </a:solidFill>
          </a:ln>
        </p:spPr>
      </p:pic>
      <p:pic>
        <p:nvPicPr>
          <p:cNvPr id="6" name="Picture 5">
            <a:extLst>
              <a:ext uri="{FF2B5EF4-FFF2-40B4-BE49-F238E27FC236}">
                <a16:creationId xmlns:a16="http://schemas.microsoft.com/office/drawing/2014/main" id="{5FFD7977-C755-A057-AC2B-BC1947524404}"/>
              </a:ext>
            </a:extLst>
          </p:cNvPr>
          <p:cNvPicPr>
            <a:picLocks noChangeAspect="1"/>
          </p:cNvPicPr>
          <p:nvPr/>
        </p:nvPicPr>
        <p:blipFill>
          <a:blip r:embed="rId4"/>
          <a:stretch>
            <a:fillRect/>
          </a:stretch>
        </p:blipFill>
        <p:spPr>
          <a:xfrm>
            <a:off x="2437566" y="2578038"/>
            <a:ext cx="1724519" cy="1573551"/>
          </a:xfrm>
          <a:prstGeom prst="rect">
            <a:avLst/>
          </a:prstGeom>
          <a:ln w="38100">
            <a:solidFill>
              <a:srgbClr val="30B1B8"/>
            </a:solidFill>
          </a:ln>
        </p:spPr>
      </p:pic>
    </p:spTree>
    <p:extLst>
      <p:ext uri="{BB962C8B-B14F-4D97-AF65-F5344CB8AC3E}">
        <p14:creationId xmlns:p14="http://schemas.microsoft.com/office/powerpoint/2010/main" val="2746302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514927" y="149068"/>
            <a:ext cx="10515600" cy="1325563"/>
          </a:xfrm>
        </p:spPr>
        <p:txBody>
          <a:bodyPr/>
          <a:lstStyle/>
          <a:p>
            <a:r>
              <a:rPr lang="en-US"/>
              <a:t>Setting Prices</a:t>
            </a:r>
          </a:p>
        </p:txBody>
      </p:sp>
      <p:sp>
        <p:nvSpPr>
          <p:cNvPr id="4" name="Content Placeholder 4">
            <a:extLst>
              <a:ext uri="{FF2B5EF4-FFF2-40B4-BE49-F238E27FC236}">
                <a16:creationId xmlns:a16="http://schemas.microsoft.com/office/drawing/2014/main" id="{40F36137-D383-3839-7AD6-37617E7C3404}"/>
              </a:ext>
            </a:extLst>
          </p:cNvPr>
          <p:cNvSpPr txBox="1">
            <a:spLocks/>
          </p:cNvSpPr>
          <p:nvPr/>
        </p:nvSpPr>
        <p:spPr>
          <a:xfrm>
            <a:off x="514928" y="1479169"/>
            <a:ext cx="5262779" cy="4362815"/>
          </a:xfrm>
          <a:prstGeom prst="rect">
            <a:avLst/>
          </a:prstGeom>
        </p:spPr>
        <p:txBody>
          <a:bodyPr lIns="121920" tIns="60960" rIns="121920" bIns="6096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535659"/>
                </a:solidFill>
                <a:latin typeface="Malgun Gothic" panose="020B0503020000020004" pitchFamily="34" charset="-127"/>
                <a:ea typeface="Malgun Gothic" panose="020B0503020000020004"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535659"/>
                </a:solidFill>
                <a:latin typeface="Malgun Gothic" panose="020B0503020000020004" pitchFamily="34" charset="-127"/>
                <a:ea typeface="Malgun Gothic" panose="020B0503020000020004"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535659"/>
                </a:solidFill>
                <a:latin typeface="Malgun Gothic" panose="020B0503020000020004" pitchFamily="34" charset="-127"/>
                <a:ea typeface="Malgun Gothic" panose="020B0503020000020004"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535659"/>
                </a:solidFill>
                <a:latin typeface="Malgun Gothic" panose="020B0503020000020004" pitchFamily="34" charset="-127"/>
                <a:ea typeface="Malgun Gothic" panose="020B0503020000020004"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rgbClr val="535659"/>
                </a:solidFill>
                <a:latin typeface="Malgun Gothic" panose="020B0503020000020004" pitchFamily="34" charset="-127"/>
                <a:ea typeface="Malgun Gothic" panose="020B0503020000020004"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94" indent="-228594" defTabSz="914377">
              <a:defRPr/>
            </a:pPr>
            <a:r>
              <a:rPr lang="en-US">
                <a:solidFill>
                  <a:srgbClr val="30B1B8"/>
                </a:solidFill>
                <a:latin typeface="Rockwell"/>
                <a:ea typeface="Roboto"/>
                <a:sym typeface="Arial"/>
              </a:rPr>
              <a:t>Use </a:t>
            </a:r>
            <a:r>
              <a:rPr lang="en-US" sz="1867" b="1">
                <a:solidFill>
                  <a:srgbClr val="30B1B8"/>
                </a:solidFill>
                <a:latin typeface="Rockwell"/>
                <a:ea typeface="Roboto"/>
                <a:sym typeface="Arial"/>
              </a:rPr>
              <a:t>POINT REPORTS</a:t>
            </a:r>
            <a:r>
              <a:rPr lang="en-US" b="1">
                <a:solidFill>
                  <a:srgbClr val="30B1B8"/>
                </a:solidFill>
                <a:latin typeface="Rockwell"/>
                <a:ea typeface="Roboto"/>
                <a:sym typeface="Arial"/>
              </a:rPr>
              <a:t> </a:t>
            </a:r>
            <a:r>
              <a:rPr lang="en-US">
                <a:solidFill>
                  <a:srgbClr val="30B1B8"/>
                </a:solidFill>
                <a:latin typeface="Rockwell"/>
                <a:ea typeface="Roboto"/>
                <a:sym typeface="Arial"/>
              </a:rPr>
              <a:t>to determine the number of points earned.</a:t>
            </a:r>
          </a:p>
          <a:p>
            <a:pPr marL="228594" indent="-228594" defTabSz="914377">
              <a:defRPr/>
            </a:pPr>
            <a:r>
              <a:rPr lang="en-US" sz="1867" b="1">
                <a:solidFill>
                  <a:srgbClr val="30B1B8"/>
                </a:solidFill>
                <a:latin typeface="Rockwell"/>
                <a:ea typeface="Roboto"/>
                <a:sym typeface="Arial"/>
              </a:rPr>
              <a:t>DAILY POINT GOALS</a:t>
            </a:r>
            <a:r>
              <a:rPr lang="en-US" sz="2000" b="1">
                <a:solidFill>
                  <a:srgbClr val="30B1B8"/>
                </a:solidFill>
                <a:latin typeface="Rockwell"/>
                <a:ea typeface="Roboto"/>
                <a:sym typeface="Arial"/>
              </a:rPr>
              <a:t> </a:t>
            </a:r>
            <a:r>
              <a:rPr lang="en-US">
                <a:solidFill>
                  <a:srgbClr val="30B1B8"/>
                </a:solidFill>
                <a:latin typeface="Rockwell"/>
                <a:ea typeface="Roboto"/>
                <a:sym typeface="Arial"/>
              </a:rPr>
              <a:t>– time to earn points</a:t>
            </a:r>
          </a:p>
          <a:p>
            <a:pPr marL="228594" indent="-228594" defTabSz="914377">
              <a:defRPr/>
            </a:pPr>
            <a:endParaRPr lang="en-US">
              <a:solidFill>
                <a:srgbClr val="30B1B8"/>
              </a:solidFill>
              <a:latin typeface="Rockwell"/>
              <a:ea typeface="Roboto" panose="02000000000000000000" pitchFamily="2" charset="0"/>
              <a:sym typeface="Arial"/>
            </a:endParaRPr>
          </a:p>
          <a:p>
            <a:pPr marL="228594" indent="-228594" defTabSz="914377">
              <a:defRPr/>
            </a:pPr>
            <a:endParaRPr lang="en-US">
              <a:solidFill>
                <a:srgbClr val="30B1B8"/>
              </a:solidFill>
              <a:latin typeface="Rockwell"/>
              <a:ea typeface="Roboto" panose="02000000000000000000" pitchFamily="2" charset="0"/>
              <a:sym typeface="Arial"/>
            </a:endParaRPr>
          </a:p>
          <a:p>
            <a:pPr marL="228594" indent="-228594" defTabSz="914377">
              <a:defRPr/>
            </a:pPr>
            <a:r>
              <a:rPr lang="en-US">
                <a:solidFill>
                  <a:srgbClr val="30B1B8"/>
                </a:solidFill>
                <a:latin typeface="Rockwell"/>
                <a:ea typeface="Roboto"/>
                <a:sym typeface="Arial"/>
              </a:rPr>
              <a:t>Price items on </a:t>
            </a:r>
            <a:r>
              <a:rPr lang="en-US" sz="1867" b="1">
                <a:solidFill>
                  <a:srgbClr val="30B1B8"/>
                </a:solidFill>
                <a:latin typeface="Rockwell"/>
                <a:ea typeface="Roboto"/>
                <a:sym typeface="Arial"/>
              </a:rPr>
              <a:t>HIGH</a:t>
            </a:r>
            <a:r>
              <a:rPr lang="en-US" b="1">
                <a:solidFill>
                  <a:srgbClr val="30B1B8"/>
                </a:solidFill>
                <a:latin typeface="Rockwell"/>
                <a:ea typeface="Roboto"/>
                <a:sym typeface="Arial"/>
              </a:rPr>
              <a:t> </a:t>
            </a:r>
            <a:r>
              <a:rPr lang="en-US">
                <a:solidFill>
                  <a:srgbClr val="30B1B8"/>
                </a:solidFill>
                <a:latin typeface="Rockwell"/>
                <a:ea typeface="Roboto"/>
                <a:sym typeface="Arial"/>
              </a:rPr>
              <a:t>side.</a:t>
            </a:r>
          </a:p>
          <a:p>
            <a:pPr marL="228594" indent="-228594" defTabSz="914377">
              <a:defRPr/>
            </a:pPr>
            <a:r>
              <a:rPr lang="en-US">
                <a:solidFill>
                  <a:srgbClr val="30B1B8"/>
                </a:solidFill>
                <a:latin typeface="Rockwell"/>
                <a:ea typeface="Roboto"/>
                <a:sym typeface="Arial"/>
              </a:rPr>
              <a:t>Students like when prices come </a:t>
            </a:r>
            <a:r>
              <a:rPr lang="en-US" sz="1867" b="1">
                <a:solidFill>
                  <a:srgbClr val="30B1B8"/>
                </a:solidFill>
                <a:latin typeface="Rockwell"/>
                <a:ea typeface="Roboto"/>
                <a:sym typeface="Arial"/>
              </a:rPr>
              <a:t>DOWN</a:t>
            </a:r>
            <a:r>
              <a:rPr lang="en-US">
                <a:solidFill>
                  <a:srgbClr val="30B1B8"/>
                </a:solidFill>
                <a:latin typeface="Rockwell"/>
                <a:ea typeface="Roboto"/>
                <a:sym typeface="Arial"/>
              </a:rPr>
              <a:t>.</a:t>
            </a:r>
          </a:p>
          <a:p>
            <a:pPr marL="228594" indent="-228594" defTabSz="914377">
              <a:defRPr/>
            </a:pPr>
            <a:endParaRPr lang="en-US">
              <a:solidFill>
                <a:srgbClr val="30B1B8"/>
              </a:solidFill>
              <a:latin typeface="Rockwell"/>
              <a:ea typeface="Roboto" panose="02000000000000000000" pitchFamily="2" charset="0"/>
              <a:sym typeface="Arial"/>
            </a:endParaRPr>
          </a:p>
          <a:p>
            <a:pPr marL="228594" indent="-228594" defTabSz="914377">
              <a:defRPr/>
            </a:pPr>
            <a:r>
              <a:rPr lang="en-US">
                <a:solidFill>
                  <a:srgbClr val="30B1B8"/>
                </a:solidFill>
                <a:latin typeface="Rockwell"/>
                <a:ea typeface="Roboto"/>
                <a:sym typeface="Arial"/>
              </a:rPr>
              <a:t>Put items on </a:t>
            </a:r>
            <a:r>
              <a:rPr lang="en-US" sz="1867" b="1">
                <a:solidFill>
                  <a:srgbClr val="30B1B8"/>
                </a:solidFill>
                <a:latin typeface="Rockwell"/>
                <a:ea typeface="Roboto"/>
                <a:sym typeface="Arial"/>
              </a:rPr>
              <a:t>SALE</a:t>
            </a:r>
            <a:r>
              <a:rPr lang="en-US" b="1">
                <a:solidFill>
                  <a:srgbClr val="30B1B8"/>
                </a:solidFill>
                <a:latin typeface="Rockwell"/>
                <a:ea typeface="Roboto"/>
                <a:sym typeface="Arial"/>
              </a:rPr>
              <a:t> </a:t>
            </a:r>
            <a:r>
              <a:rPr lang="en-US">
                <a:solidFill>
                  <a:srgbClr val="30B1B8"/>
                </a:solidFill>
                <a:latin typeface="Rockwell"/>
                <a:ea typeface="Roboto"/>
                <a:sym typeface="Arial"/>
              </a:rPr>
              <a:t>in the School Store.</a:t>
            </a:r>
          </a:p>
          <a:p>
            <a:pPr marL="228594" indent="-228594" defTabSz="914377">
              <a:defRPr/>
            </a:pPr>
            <a:r>
              <a:rPr lang="en-US" sz="1867" b="1">
                <a:solidFill>
                  <a:srgbClr val="30B1B8"/>
                </a:solidFill>
                <a:latin typeface="Rockwell"/>
                <a:ea typeface="Roboto"/>
                <a:sym typeface="Arial"/>
              </a:rPr>
              <a:t>QUANTITY </a:t>
            </a:r>
            <a:r>
              <a:rPr lang="en-US">
                <a:solidFill>
                  <a:srgbClr val="30B1B8"/>
                </a:solidFill>
                <a:latin typeface="Rockwell"/>
                <a:ea typeface="Roboto"/>
                <a:sym typeface="Arial"/>
              </a:rPr>
              <a:t>of items – </a:t>
            </a:r>
          </a:p>
          <a:p>
            <a:pPr marL="685783" lvl="1" indent="-228594" defTabSz="914377">
              <a:defRPr/>
            </a:pPr>
            <a:r>
              <a:rPr lang="en-US">
                <a:solidFill>
                  <a:srgbClr val="30B1B8"/>
                </a:solidFill>
                <a:latin typeface="Rockwell"/>
                <a:ea typeface="Roboto" panose="02000000000000000000" pitchFamily="2" charset="0"/>
                <a:sym typeface="Arial"/>
              </a:rPr>
              <a:t>Lots of items, lower prices </a:t>
            </a:r>
          </a:p>
          <a:p>
            <a:pPr marL="685783" lvl="1" indent="-228594" defTabSz="914377">
              <a:defRPr/>
            </a:pPr>
            <a:r>
              <a:rPr lang="en-US">
                <a:solidFill>
                  <a:srgbClr val="30B1B8"/>
                </a:solidFill>
                <a:latin typeface="Rockwell"/>
                <a:ea typeface="Roboto" panose="02000000000000000000" pitchFamily="2" charset="0"/>
                <a:sym typeface="Arial"/>
              </a:rPr>
              <a:t>Fewer items, higher prices</a:t>
            </a:r>
          </a:p>
        </p:txBody>
      </p:sp>
      <p:pic>
        <p:nvPicPr>
          <p:cNvPr id="5" name="Picture 4">
            <a:extLst>
              <a:ext uri="{FF2B5EF4-FFF2-40B4-BE49-F238E27FC236}">
                <a16:creationId xmlns:a16="http://schemas.microsoft.com/office/drawing/2014/main" id="{7F47ECD1-4A90-3669-C17E-8E50073F39BD}"/>
              </a:ext>
            </a:extLst>
          </p:cNvPr>
          <p:cNvPicPr>
            <a:picLocks noChangeAspect="1"/>
          </p:cNvPicPr>
          <p:nvPr/>
        </p:nvPicPr>
        <p:blipFill>
          <a:blip r:embed="rId3"/>
          <a:stretch>
            <a:fillRect/>
          </a:stretch>
        </p:blipFill>
        <p:spPr>
          <a:xfrm>
            <a:off x="6587733" y="1369171"/>
            <a:ext cx="1803268" cy="1160927"/>
          </a:xfrm>
          <a:prstGeom prst="rect">
            <a:avLst/>
          </a:prstGeom>
          <a:ln w="38100">
            <a:solidFill>
              <a:srgbClr val="30B1B8"/>
            </a:solidFill>
          </a:ln>
        </p:spPr>
      </p:pic>
      <p:pic>
        <p:nvPicPr>
          <p:cNvPr id="6" name="Picture 5" descr="A picture containing text, scoreboard, outdoor, sign&#10;&#10;Description automatically generated">
            <a:extLst>
              <a:ext uri="{FF2B5EF4-FFF2-40B4-BE49-F238E27FC236}">
                <a16:creationId xmlns:a16="http://schemas.microsoft.com/office/drawing/2014/main" id="{2CFF8FA2-6714-BBF9-A978-04230351BF0B}"/>
              </a:ext>
            </a:extLst>
          </p:cNvPr>
          <p:cNvPicPr>
            <a:picLocks noChangeAspect="1"/>
          </p:cNvPicPr>
          <p:nvPr/>
        </p:nvPicPr>
        <p:blipFill rotWithShape="1">
          <a:blip r:embed="rId4"/>
          <a:srcRect b="8195"/>
          <a:stretch/>
        </p:blipFill>
        <p:spPr>
          <a:xfrm>
            <a:off x="6626738" y="3277439"/>
            <a:ext cx="2006751" cy="1325599"/>
          </a:xfrm>
          <a:prstGeom prst="rect">
            <a:avLst/>
          </a:prstGeom>
          <a:ln w="38100">
            <a:solidFill>
              <a:srgbClr val="30B1B8"/>
            </a:solidFill>
          </a:ln>
        </p:spPr>
      </p:pic>
      <p:grpSp>
        <p:nvGrpSpPr>
          <p:cNvPr id="7" name="Group 6">
            <a:extLst>
              <a:ext uri="{FF2B5EF4-FFF2-40B4-BE49-F238E27FC236}">
                <a16:creationId xmlns:a16="http://schemas.microsoft.com/office/drawing/2014/main" id="{455234C8-1C36-9111-A68B-C2E31059E185}"/>
              </a:ext>
            </a:extLst>
          </p:cNvPr>
          <p:cNvGrpSpPr/>
          <p:nvPr/>
        </p:nvGrpSpPr>
        <p:grpSpPr>
          <a:xfrm>
            <a:off x="9482519" y="2967419"/>
            <a:ext cx="2006752" cy="2680616"/>
            <a:chOff x="6708586" y="2111878"/>
            <a:chExt cx="2255710" cy="2932348"/>
          </a:xfrm>
        </p:grpSpPr>
        <p:pic>
          <p:nvPicPr>
            <p:cNvPr id="8" name="Picture 7">
              <a:extLst>
                <a:ext uri="{FF2B5EF4-FFF2-40B4-BE49-F238E27FC236}">
                  <a16:creationId xmlns:a16="http://schemas.microsoft.com/office/drawing/2014/main" id="{7B142926-FE6A-3504-FBFF-CC3C2E22EFE4}"/>
                </a:ext>
              </a:extLst>
            </p:cNvPr>
            <p:cNvPicPr>
              <a:picLocks noChangeAspect="1"/>
            </p:cNvPicPr>
            <p:nvPr/>
          </p:nvPicPr>
          <p:blipFill rotWithShape="1">
            <a:blip r:embed="rId5"/>
            <a:srcRect l="34534" b="7765"/>
            <a:stretch/>
          </p:blipFill>
          <p:spPr>
            <a:xfrm>
              <a:off x="6708586" y="2111878"/>
              <a:ext cx="2255710" cy="2932348"/>
            </a:xfrm>
            <a:prstGeom prst="rect">
              <a:avLst/>
            </a:prstGeom>
            <a:ln w="38100">
              <a:solidFill>
                <a:srgbClr val="30B1B8"/>
              </a:solidFill>
            </a:ln>
          </p:spPr>
        </p:pic>
        <p:sp>
          <p:nvSpPr>
            <p:cNvPr id="9" name="Rectangle 8">
              <a:extLst>
                <a:ext uri="{FF2B5EF4-FFF2-40B4-BE49-F238E27FC236}">
                  <a16:creationId xmlns:a16="http://schemas.microsoft.com/office/drawing/2014/main" id="{5640F7D2-4E71-6CD8-1968-57D0E8338E25}"/>
                </a:ext>
              </a:extLst>
            </p:cNvPr>
            <p:cNvSpPr/>
            <p:nvPr/>
          </p:nvSpPr>
          <p:spPr>
            <a:xfrm>
              <a:off x="7619013" y="3627455"/>
              <a:ext cx="864507" cy="212659"/>
            </a:xfrm>
            <a:prstGeom prst="rect">
              <a:avLst/>
            </a:prstGeom>
            <a:noFill/>
            <a:ln w="38100" cap="flat" cmpd="sng">
              <a:solidFill>
                <a:srgbClr val="30B1B8"/>
              </a:solidFill>
              <a:prstDash val="solid"/>
              <a:round/>
              <a:headEnd type="none" w="sm" len="sm"/>
              <a:tailEnd type="none" w="sm" len="sm"/>
            </a:ln>
          </p:spPr>
          <p:txBody>
            <a:bodyPr spcFirstLastPara="1" wrap="square" lIns="91425" tIns="45700" rIns="91425" bIns="45700" anchor="ctr" anchorCtr="0">
              <a:noAutofit/>
            </a:bodyPr>
            <a:lstStyle/>
            <a:p>
              <a:pPr algn="ctr" defTabSz="685783">
                <a:buSzPts val="1400"/>
                <a:defRPr/>
              </a:pPr>
              <a:endParaRPr lang="en-US">
                <a:solidFill>
                  <a:srgbClr val="242729"/>
                </a:solidFill>
                <a:latin typeface="Malgun Gothic"/>
                <a:cs typeface="Arial"/>
                <a:sym typeface="Arial"/>
              </a:endParaRPr>
            </a:p>
          </p:txBody>
        </p:sp>
      </p:grpSp>
      <p:pic>
        <p:nvPicPr>
          <p:cNvPr id="10" name="Picture 9">
            <a:extLst>
              <a:ext uri="{FF2B5EF4-FFF2-40B4-BE49-F238E27FC236}">
                <a16:creationId xmlns:a16="http://schemas.microsoft.com/office/drawing/2014/main" id="{C7268EEA-A884-36CD-8AAA-A46F61B266CD}"/>
              </a:ext>
            </a:extLst>
          </p:cNvPr>
          <p:cNvPicPr>
            <a:picLocks noChangeAspect="1"/>
          </p:cNvPicPr>
          <p:nvPr/>
        </p:nvPicPr>
        <p:blipFill>
          <a:blip r:embed="rId6"/>
          <a:stretch>
            <a:fillRect/>
          </a:stretch>
        </p:blipFill>
        <p:spPr>
          <a:xfrm>
            <a:off x="9201028" y="1169815"/>
            <a:ext cx="2373245" cy="1075311"/>
          </a:xfrm>
          <a:prstGeom prst="rect">
            <a:avLst/>
          </a:prstGeom>
          <a:ln w="38100">
            <a:solidFill>
              <a:srgbClr val="30B1B8"/>
            </a:solidFill>
          </a:ln>
        </p:spPr>
      </p:pic>
    </p:spTree>
    <p:extLst>
      <p:ext uri="{BB962C8B-B14F-4D97-AF65-F5344CB8AC3E}">
        <p14:creationId xmlns:p14="http://schemas.microsoft.com/office/powerpoint/2010/main" val="10607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1843-2D8A-195A-3E43-C23F32602B6E}"/>
              </a:ext>
            </a:extLst>
          </p:cNvPr>
          <p:cNvSpPr>
            <a:spLocks noGrp="1"/>
          </p:cNvSpPr>
          <p:nvPr>
            <p:ph type="title"/>
          </p:nvPr>
        </p:nvSpPr>
        <p:spPr>
          <a:xfrm>
            <a:off x="417185" y="148943"/>
            <a:ext cx="12083473" cy="1325563"/>
          </a:xfrm>
        </p:spPr>
        <p:txBody>
          <a:bodyPr/>
          <a:lstStyle/>
          <a:p>
            <a:r>
              <a:rPr lang="en-US"/>
              <a:t>Incentives Jackpot</a:t>
            </a:r>
          </a:p>
        </p:txBody>
      </p:sp>
      <p:pic>
        <p:nvPicPr>
          <p:cNvPr id="12" name="Picture 11">
            <a:extLst>
              <a:ext uri="{FF2B5EF4-FFF2-40B4-BE49-F238E27FC236}">
                <a16:creationId xmlns:a16="http://schemas.microsoft.com/office/drawing/2014/main" id="{A8F4631F-C855-4880-8823-195F719E2B46}"/>
              </a:ext>
            </a:extLst>
          </p:cNvPr>
          <p:cNvPicPr>
            <a:picLocks noChangeAspect="1"/>
          </p:cNvPicPr>
          <p:nvPr/>
        </p:nvPicPr>
        <p:blipFill>
          <a:blip r:embed="rId3"/>
          <a:stretch>
            <a:fillRect/>
          </a:stretch>
        </p:blipFill>
        <p:spPr>
          <a:xfrm>
            <a:off x="1200096" y="1940234"/>
            <a:ext cx="9900331" cy="3553965"/>
          </a:xfrm>
          <a:prstGeom prst="rect">
            <a:avLst/>
          </a:prstGeom>
          <a:ln w="38100">
            <a:solidFill>
              <a:srgbClr val="30B1B8"/>
            </a:solidFill>
          </a:ln>
        </p:spPr>
      </p:pic>
    </p:spTree>
    <p:extLst>
      <p:ext uri="{BB962C8B-B14F-4D97-AF65-F5344CB8AC3E}">
        <p14:creationId xmlns:p14="http://schemas.microsoft.com/office/powerpoint/2010/main" val="799943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909CD-6565-ADC6-70DF-2867E8AA5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02B91A-B628-731B-9123-0ECBB4028E9D}"/>
              </a:ext>
            </a:extLst>
          </p:cNvPr>
          <p:cNvSpPr>
            <a:spLocks noGrp="1"/>
          </p:cNvSpPr>
          <p:nvPr>
            <p:ph type="ctrTitle"/>
          </p:nvPr>
        </p:nvSpPr>
        <p:spPr/>
        <p:txBody>
          <a:bodyPr anchor="ctr"/>
          <a:lstStyle/>
          <a:p>
            <a:pPr algn="ctr"/>
            <a:r>
              <a:rPr lang="en-US" dirty="0">
                <a:latin typeface="Rockwell"/>
              </a:rPr>
              <a:t>Let’s Go LIVE in </a:t>
            </a:r>
            <a:br>
              <a:rPr lang="en-US" dirty="0">
                <a:latin typeface="Rockwell"/>
              </a:rPr>
            </a:br>
            <a:r>
              <a:rPr lang="en-US" dirty="0">
                <a:latin typeface="Rockwell"/>
              </a:rPr>
              <a:t>PBIS Rewards</a:t>
            </a:r>
            <a:br>
              <a:rPr lang="en-US" dirty="0">
                <a:latin typeface="Rockwell"/>
              </a:rPr>
            </a:br>
            <a:r>
              <a:rPr lang="en-US" dirty="0">
                <a:latin typeface="Rockwell"/>
              </a:rPr>
              <a:t>Using Test Students</a:t>
            </a:r>
          </a:p>
        </p:txBody>
      </p:sp>
      <p:pic>
        <p:nvPicPr>
          <p:cNvPr id="4" name="Picture 2">
            <a:extLst>
              <a:ext uri="{FF2B5EF4-FFF2-40B4-BE49-F238E27FC236}">
                <a16:creationId xmlns:a16="http://schemas.microsoft.com/office/drawing/2014/main" id="{9DAE9B27-1EDF-F2A9-2480-3ADA0B2BAD1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917308" y="645786"/>
            <a:ext cx="1458857" cy="1458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019086"/>
      </p:ext>
    </p:extLst>
  </p:cSld>
  <p:clrMapOvr>
    <a:masterClrMapping/>
  </p:clrMapOvr>
</p:sld>
</file>

<file path=ppt/theme/theme1.xml><?xml version="1.0" encoding="utf-8"?>
<a:theme xmlns:a="http://schemas.openxmlformats.org/drawingml/2006/main" name="1_Light Theme">
  <a:themeElements>
    <a:clrScheme name="Navigate360">
      <a:dk1>
        <a:srgbClr val="000000"/>
      </a:dk1>
      <a:lt1>
        <a:srgbClr val="FFFFFF"/>
      </a:lt1>
      <a:dk2>
        <a:srgbClr val="535659"/>
      </a:dk2>
      <a:lt2>
        <a:srgbClr val="DEDEDE"/>
      </a:lt2>
      <a:accent1>
        <a:srgbClr val="5E249F"/>
      </a:accent1>
      <a:accent2>
        <a:srgbClr val="9D7CC4"/>
      </a:accent2>
      <a:accent3>
        <a:srgbClr val="DED3EC"/>
      </a:accent3>
      <a:accent4>
        <a:srgbClr val="2AD2C8"/>
      </a:accent4>
      <a:accent5>
        <a:srgbClr val="FF5C38"/>
      </a:accent5>
      <a:accent6>
        <a:srgbClr val="CB333B"/>
      </a:accent6>
      <a:hlink>
        <a:srgbClr val="2AD2C8"/>
      </a:hlink>
      <a:folHlink>
        <a:srgbClr val="9D7CC4"/>
      </a:folHlink>
    </a:clrScheme>
    <a:fontScheme name="Navigate360">
      <a:majorFont>
        <a:latin typeface="Rockwell"/>
        <a:ea typeface=""/>
        <a:cs typeface=""/>
      </a:majorFont>
      <a:minorFont>
        <a:latin typeface="Malgun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2.xml><?xml version="1.0" encoding="utf-8"?>
<a:theme xmlns:a="http://schemas.openxmlformats.org/drawingml/2006/main" name="Light Theme [1786656348905]">
  <a:themeElements>
    <a:clrScheme name="Navigate360">
      <a:dk1>
        <a:srgbClr val="000000"/>
      </a:dk1>
      <a:lt1>
        <a:srgbClr val="FFFFFF"/>
      </a:lt1>
      <a:dk2>
        <a:srgbClr val="535659"/>
      </a:dk2>
      <a:lt2>
        <a:srgbClr val="DEDEDE"/>
      </a:lt2>
      <a:accent1>
        <a:srgbClr val="573393"/>
      </a:accent1>
      <a:accent2>
        <a:srgbClr val="573393"/>
      </a:accent2>
      <a:accent3>
        <a:srgbClr val="E8E1EF"/>
      </a:accent3>
      <a:accent4>
        <a:srgbClr val="30B1B8"/>
      </a:accent4>
      <a:accent5>
        <a:srgbClr val="FF5C38"/>
      </a:accent5>
      <a:accent6>
        <a:srgbClr val="CB333B"/>
      </a:accent6>
      <a:hlink>
        <a:srgbClr val="30B1B8"/>
      </a:hlink>
      <a:folHlink>
        <a:srgbClr val="573393"/>
      </a:folHlink>
    </a:clrScheme>
    <a:fontScheme name="Navigate360">
      <a:majorFont>
        <a:latin typeface="Rockwell"/>
        <a:ea typeface="Rockwell"/>
        <a:cs typeface="Rockwell"/>
      </a:majorFont>
      <a:minorFont>
        <a:latin typeface="Rockwell"/>
        <a:ea typeface="Rockwell"/>
        <a:cs typeface="Rockwel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3.xml><?xml version="1.0" encoding="utf-8"?>
<a:theme xmlns:a="http://schemas.openxmlformats.org/drawingml/2006/main" name="Light Theme">
  <a:themeElements>
    <a:clrScheme name="Navigate360">
      <a:dk1>
        <a:srgbClr val="000000"/>
      </a:dk1>
      <a:lt1>
        <a:srgbClr val="FFFFFF"/>
      </a:lt1>
      <a:dk2>
        <a:srgbClr val="535659"/>
      </a:dk2>
      <a:lt2>
        <a:srgbClr val="DEDEDE"/>
      </a:lt2>
      <a:accent1>
        <a:srgbClr val="5E249F"/>
      </a:accent1>
      <a:accent2>
        <a:srgbClr val="9D7CC4"/>
      </a:accent2>
      <a:accent3>
        <a:srgbClr val="DED3EC"/>
      </a:accent3>
      <a:accent4>
        <a:srgbClr val="2AD2C8"/>
      </a:accent4>
      <a:accent5>
        <a:srgbClr val="FF5C38"/>
      </a:accent5>
      <a:accent6>
        <a:srgbClr val="CB333B"/>
      </a:accent6>
      <a:hlink>
        <a:srgbClr val="2AD2C8"/>
      </a:hlink>
      <a:folHlink>
        <a:srgbClr val="9D7CC4"/>
      </a:folHlink>
    </a:clrScheme>
    <a:fontScheme name="Navigate360">
      <a:majorFont>
        <a:latin typeface="Rockwell"/>
        <a:ea typeface=""/>
        <a:cs typeface=""/>
      </a:majorFont>
      <a:minorFont>
        <a:latin typeface="Malgun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VI_9934_PowerPoint_Template_V6.01" id="{E23A7142-2EBA-4566-BA94-B593E65ECE59}" vid="{74691978-7D49-428E-8E7F-8B98D26BFEE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e9c1e1a-aab6-4417-b3be-8c079f357479">
      <Terms xmlns="http://schemas.microsoft.com/office/infopath/2007/PartnerControls"/>
    </lcf76f155ced4ddcb4097134ff3c332f>
    <TaxCatchAll xmlns="50f5959b-3453-4eb9-99c6-42fa903d6fb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BFDC963B159714DB565EBB1A9CFF4F4" ma:contentTypeVersion="16" ma:contentTypeDescription="Create a new document." ma:contentTypeScope="" ma:versionID="00bc83e5ffa2d76cddb3e37c72d0bad6">
  <xsd:schema xmlns:xsd="http://www.w3.org/2001/XMLSchema" xmlns:xs="http://www.w3.org/2001/XMLSchema" xmlns:p="http://schemas.microsoft.com/office/2006/metadata/properties" xmlns:ns2="de9c1e1a-aab6-4417-b3be-8c079f357479" xmlns:ns3="50f5959b-3453-4eb9-99c6-42fa903d6fb9" targetNamespace="http://schemas.microsoft.com/office/2006/metadata/properties" ma:root="true" ma:fieldsID="cf04d05323ef04837dab1a8452a235c5" ns2:_="" ns3:_="">
    <xsd:import namespace="de9c1e1a-aab6-4417-b3be-8c079f357479"/>
    <xsd:import namespace="50f5959b-3453-4eb9-99c6-42fa903d6fb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9c1e1a-aab6-4417-b3be-8c079f3574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7c6658d-f847-4dd3-8b22-4488dbeeea6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f5959b-3453-4eb9-99c6-42fa903d6f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073bc7f1-3619-4100-a9c3-4a66d0b58c7e}" ma:internalName="TaxCatchAll" ma:showField="CatchAllData" ma:web="50f5959b-3453-4eb9-99c6-42fa903d6f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DCDD63-0BE1-4190-86AA-69881650AE1E}">
  <ds:schemaRefs>
    <ds:schemaRef ds:uri="http://schemas.microsoft.com/sharepoint/v3/contenttype/forms"/>
  </ds:schemaRefs>
</ds:datastoreItem>
</file>

<file path=customXml/itemProps2.xml><?xml version="1.0" encoding="utf-8"?>
<ds:datastoreItem xmlns:ds="http://schemas.openxmlformats.org/officeDocument/2006/customXml" ds:itemID="{22A9B592-FF8F-419F-9573-D98E2180D92A}">
  <ds:schemaRefs>
    <ds:schemaRef ds:uri="http://schemas.microsoft.com/office/2006/documentManagement/types"/>
    <ds:schemaRef ds:uri="http://www.w3.org/XML/1998/namespace"/>
    <ds:schemaRef ds:uri="http://purl.org/dc/elements/1.1/"/>
    <ds:schemaRef ds:uri="http://purl.org/dc/dcmitype/"/>
    <ds:schemaRef ds:uri="50f5959b-3453-4eb9-99c6-42fa903d6fb9"/>
    <ds:schemaRef ds:uri="http://schemas.microsoft.com/office/2006/metadata/properties"/>
    <ds:schemaRef ds:uri="de9c1e1a-aab6-4417-b3be-8c079f357479"/>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D9078328-1C67-489B-A091-ADB386F1AB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9c1e1a-aab6-4417-b3be-8c079f357479"/>
    <ds:schemaRef ds:uri="50f5959b-3453-4eb9-99c6-42fa903d6f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TotalTime>
  <Words>1795</Words>
  <Application>Microsoft Office PowerPoint</Application>
  <PresentationFormat>Widescreen</PresentationFormat>
  <Paragraphs>181</Paragraphs>
  <Slides>25</Slides>
  <Notes>24</Notes>
  <HiddenSlides>0</HiddenSlides>
  <MMClips>0</MMClip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1_Light Theme</vt:lpstr>
      <vt:lpstr>Light Theme [1786656348905]</vt:lpstr>
      <vt:lpstr>Light Theme</vt:lpstr>
      <vt:lpstr>Getting Started with  PBIS Rewards</vt:lpstr>
      <vt:lpstr>Redeeming in PBIS Rewards Stores, Events, &amp; Raffles/Drawings</vt:lpstr>
      <vt:lpstr>Stores</vt:lpstr>
      <vt:lpstr>School Store Versus My Store</vt:lpstr>
      <vt:lpstr>Store Setup Overview</vt:lpstr>
      <vt:lpstr>Understanding the Approval Queue</vt:lpstr>
      <vt:lpstr>Understanding the Approval Queue</vt:lpstr>
      <vt:lpstr>Understanding the Redeeming Queue</vt:lpstr>
      <vt:lpstr>Classroom Store Settings</vt:lpstr>
      <vt:lpstr>Classroom Store Settings</vt:lpstr>
      <vt:lpstr>Events</vt:lpstr>
      <vt:lpstr>3 Types of Events</vt:lpstr>
      <vt:lpstr>Elementary Event Ideas…</vt:lpstr>
      <vt:lpstr>Secondary Event Ideas</vt:lpstr>
      <vt:lpstr>Event Setup</vt:lpstr>
      <vt:lpstr>Raffles/Drawings</vt:lpstr>
      <vt:lpstr>PowerPoint Presentation</vt:lpstr>
      <vt:lpstr>Raffles/Drawing Ideas</vt:lpstr>
      <vt:lpstr>Raffles/Drawings Setup</vt:lpstr>
      <vt:lpstr>Running a Raffle/Drawing</vt:lpstr>
      <vt:lpstr>Understanding the Groups Page –  Redeem Menu</vt:lpstr>
      <vt:lpstr>Understanding the Groups Page –  Redeem Menu</vt:lpstr>
      <vt:lpstr>Setting Prices</vt:lpstr>
      <vt:lpstr>Incentives Jackpot</vt:lpstr>
      <vt:lpstr>Let’s Go LIVE in  PBIS Rewards Using Test Students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Adam Efird</dc:creator>
  <cp:lastModifiedBy>Adam Efird</cp:lastModifiedBy>
  <cp:revision>4</cp:revision>
  <dcterms:created xsi:type="dcterms:W3CDTF">2026-08-14T15:46:26Z</dcterms:created>
  <dcterms:modified xsi:type="dcterms:W3CDTF">2026-08-18T13:50:54Z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0x010100CBFDC963B159714DB565EBB1A9CFF4F4</vt:lpwstr>
  </property>
</Properties>
</file>